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slides/slide37.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 id="2147483687" r:id="rId3"/>
    <p:sldMasterId id="2147483699" r:id="rId4"/>
  </p:sldMasterIdLst>
  <p:notesMasterIdLst>
    <p:notesMasterId r:id="rId42"/>
  </p:notesMasterIdLst>
  <p:handoutMasterIdLst>
    <p:handoutMasterId r:id="rId43"/>
  </p:handoutMasterIdLst>
  <p:sldIdLst>
    <p:sldId id="335" r:id="rId5"/>
    <p:sldId id="334" r:id="rId6"/>
    <p:sldId id="325" r:id="rId7"/>
    <p:sldId id="326" r:id="rId8"/>
    <p:sldId id="327" r:id="rId9"/>
    <p:sldId id="328" r:id="rId10"/>
    <p:sldId id="329" r:id="rId11"/>
    <p:sldId id="330" r:id="rId12"/>
    <p:sldId id="331" r:id="rId13"/>
    <p:sldId id="332" r:id="rId14"/>
    <p:sldId id="333" r:id="rId15"/>
    <p:sldId id="319" r:id="rId16"/>
    <p:sldId id="303" r:id="rId17"/>
    <p:sldId id="311" r:id="rId18"/>
    <p:sldId id="312" r:id="rId19"/>
    <p:sldId id="269" r:id="rId20"/>
    <p:sldId id="306" r:id="rId21"/>
    <p:sldId id="270" r:id="rId22"/>
    <p:sldId id="272" r:id="rId23"/>
    <p:sldId id="315" r:id="rId24"/>
    <p:sldId id="316" r:id="rId25"/>
    <p:sldId id="275" r:id="rId26"/>
    <p:sldId id="313" r:id="rId27"/>
    <p:sldId id="276" r:id="rId28"/>
    <p:sldId id="314" r:id="rId29"/>
    <p:sldId id="279" r:id="rId30"/>
    <p:sldId id="282" r:id="rId31"/>
    <p:sldId id="284" r:id="rId32"/>
    <p:sldId id="285" r:id="rId33"/>
    <p:sldId id="287" r:id="rId34"/>
    <p:sldId id="260" r:id="rId35"/>
    <p:sldId id="267" r:id="rId36"/>
    <p:sldId id="308" r:id="rId37"/>
    <p:sldId id="266" r:id="rId38"/>
    <p:sldId id="293" r:id="rId39"/>
    <p:sldId id="298" r:id="rId40"/>
    <p:sldId id="336" r:id="rId41"/>
  </p:sldIdLst>
  <p:sldSz cx="9144000" cy="6858000" type="screen4x3"/>
  <p:notesSz cx="6888163" cy="100203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580"/>
    <a:srgbClr val="30A6B5"/>
    <a:srgbClr val="3C498D"/>
    <a:srgbClr val="37A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71" autoAdjust="0"/>
  </p:normalViewPr>
  <p:slideViewPr>
    <p:cSldViewPr>
      <p:cViewPr varScale="1">
        <p:scale>
          <a:sx n="70" d="100"/>
          <a:sy n="70" d="100"/>
        </p:scale>
        <p:origin x="13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presentacio%20lineas\Copia%20de%20Inversi&#243;n%20PNCTIS%20estado%20del%20arte%202010-2013-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tha\AppData\Local\Temp\Base%20consolidaci&#243;n%20todos%20los%20proyec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tha\AppData\Local\Temp\Base%20consolidaci&#243;n%20todos%20los%20proyec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1050"/>
            </a:pPr>
            <a:r>
              <a:rPr lang="en-US" sz="1050"/>
              <a:t>Distribución</a:t>
            </a:r>
            <a:r>
              <a:rPr lang="en-US" sz="1050" baseline="0"/>
              <a:t> proporcional de los  Proyectos por categorias convocatias 2010-2013 </a:t>
            </a:r>
            <a:endParaRPr lang="en-US" sz="1050"/>
          </a:p>
        </c:rich>
      </c:tx>
      <c:overlay val="0"/>
    </c:title>
    <c:autoTitleDeleted val="0"/>
    <c:plotArea>
      <c:layout/>
      <c:radarChart>
        <c:radarStyle val="marker"/>
        <c:varyColors val="0"/>
        <c:ser>
          <c:idx val="0"/>
          <c:order val="0"/>
          <c:tx>
            <c:strRef>
              <c:f>Hoja1!$B$2</c:f>
              <c:strCache>
                <c:ptCount val="1"/>
                <c:pt idx="0">
                  <c:v>#</c:v>
                </c:pt>
              </c:strCache>
            </c:strRef>
          </c:tx>
          <c:cat>
            <c:strRef>
              <c:f>Hoja1!$A$3:$A$33</c:f>
              <c:strCache>
                <c:ptCount val="31"/>
                <c:pt idx="0">
                  <c:v>Otras infecciones</c:v>
                </c:pt>
                <c:pt idx="1">
                  <c:v>Leishmaniasis</c:v>
                </c:pt>
                <c:pt idx="2">
                  <c:v>Dengue</c:v>
                </c:pt>
                <c:pt idx="3">
                  <c:v>Cardiovascular</c:v>
                </c:pt>
                <c:pt idx="4">
                  <c:v>Inmunologia</c:v>
                </c:pt>
                <c:pt idx="5">
                  <c:v>Cáncer</c:v>
                </c:pt>
                <c:pt idx="6">
                  <c:v>Neurológico</c:v>
                </c:pt>
                <c:pt idx="7">
                  <c:v>Tuberculosis</c:v>
                </c:pt>
                <c:pt idx="8">
                  <c:v>Malaria</c:v>
                </c:pt>
                <c:pt idx="9">
                  <c:v>Metabolico y endocrino</c:v>
                </c:pt>
                <c:pt idx="10">
                  <c:v>Relevancia generica en Salud</c:v>
                </c:pt>
                <c:pt idx="11">
                  <c:v>Infecciones nosocomiales </c:v>
                </c:pt>
                <c:pt idx="12">
                  <c:v>Ocupacional</c:v>
                </c:pt>
                <c:pt idx="13">
                  <c:v>Respiratorio</c:v>
                </c:pt>
                <c:pt idx="14">
                  <c:v>Salud Mental</c:v>
                </c:pt>
                <c:pt idx="15">
                  <c:v>Chagas</c:v>
                </c:pt>
                <c:pt idx="16">
                  <c:v>Otros</c:v>
                </c:pt>
                <c:pt idx="17">
                  <c:v>Salud Reproductiva y parto </c:v>
                </c:pt>
                <c:pt idx="18">
                  <c:v>Musculoesqueletico</c:v>
                </c:pt>
                <c:pt idx="19">
                  <c:v>Oral y Gatrointestinal</c:v>
                </c:pt>
                <c:pt idx="20">
                  <c:v>Promoción y prevención</c:v>
                </c:pt>
                <c:pt idx="21">
                  <c:v>Sangre</c:v>
                </c:pt>
                <c:pt idx="22">
                  <c:v>Lesiones y Accidentes</c:v>
                </c:pt>
                <c:pt idx="23">
                  <c:v>Salud Infantil y adolescente</c:v>
                </c:pt>
                <c:pt idx="24">
                  <c:v>Cerebrovascular</c:v>
                </c:pt>
                <c:pt idx="25">
                  <c:v>ojo</c:v>
                </c:pt>
                <c:pt idx="26">
                  <c:v>Renal Urogenital</c:v>
                </c:pt>
                <c:pt idx="27">
                  <c:v>Sistema inflamatorio</c:v>
                </c:pt>
                <c:pt idx="28">
                  <c:v>VIH/SIDA</c:v>
                </c:pt>
                <c:pt idx="29">
                  <c:v>Medicamentos</c:v>
                </c:pt>
                <c:pt idx="30">
                  <c:v>Piel</c:v>
                </c:pt>
              </c:strCache>
            </c:strRef>
          </c:cat>
          <c:val>
            <c:numRef>
              <c:f>Hoja1!$B$3:$B$33</c:f>
            </c:numRef>
          </c:val>
        </c:ser>
        <c:ser>
          <c:idx val="1"/>
          <c:order val="1"/>
          <c:tx>
            <c:strRef>
              <c:f>Hoja1!$C$2</c:f>
              <c:strCache>
                <c:ptCount val="1"/>
                <c:pt idx="0">
                  <c:v>%</c:v>
                </c:pt>
              </c:strCache>
            </c:strRef>
          </c:tx>
          <c:marker>
            <c:symbol val="none"/>
          </c:marker>
          <c:dPt>
            <c:idx val="0"/>
            <c:bubble3D val="0"/>
          </c:dPt>
          <c:dLbls>
            <c:dLbl>
              <c:idx val="0"/>
              <c:layout>
                <c:manualLayout>
                  <c:x val="8.6568963097667512E-2"/>
                  <c:y val="5.263304077324742E-3"/>
                </c:manualLayout>
              </c:layout>
              <c:tx>
                <c:rich>
                  <a:bodyPr/>
                  <a:lstStyle/>
                  <a:p>
                    <a:r>
                      <a:rPr lang="en-US"/>
                      <a:t>12,5%</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2910724344468549"/>
                  <c:y val="-0.10556565143555478"/>
                </c:manualLayout>
              </c:layout>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1893476260922276"/>
                  <c:y val="-0.14371399209611632"/>
                </c:manualLayout>
              </c:layout>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18641837066836628"/>
                  <c:y val="-0.15439177392988079"/>
                </c:manualLayout>
              </c:layout>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18859064392455419"/>
                  <c:y val="-0.12944037964035743"/>
                </c:manualLayout>
              </c:layout>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18273091488859913"/>
                  <c:y val="-0.11372367356008063"/>
                </c:manualLayout>
              </c:layout>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0.23941674609253943"/>
                  <c:y val="-7.2456433412160501E-2"/>
                </c:manualLayout>
              </c:layout>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0.24142480757498691"/>
                  <c:y val="-2.999031853603568E-2"/>
                </c:manualLayout>
              </c:layout>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21084334015695219"/>
                  <c:y val="9.3567216994164207E-3"/>
                </c:manualLayout>
              </c:layout>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0.33248910564906448"/>
                  <c:y val="5.8596143413651172E-2"/>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35928707726431958"/>
                  <c:y val="0.10835304013839732"/>
                </c:manualLayout>
              </c:layout>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0.3159131197898089"/>
                  <c:y val="0.15304668528893614"/>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Lst>
            </c:dLbl>
            <c:dLbl>
              <c:idx val="12"/>
              <c:layout>
                <c:manualLayout>
                  <c:x val="0.20808287383273202"/>
                  <c:y val="0.19604289999523863"/>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Lst>
            </c:dLbl>
            <c:dLbl>
              <c:idx val="13"/>
              <c:layout>
                <c:manualLayout>
                  <c:x val="0.18604718871392456"/>
                  <c:y val="0.22644110971796785"/>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Lst>
            </c:dLbl>
            <c:dLbl>
              <c:idx val="14"/>
              <c:layout>
                <c:manualLayout>
                  <c:x val="0.11119147092818146"/>
                  <c:y val="0.28463642928563493"/>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Lst>
            </c:dLbl>
            <c:dLbl>
              <c:idx val="15"/>
              <c:layout>
                <c:manualLayout>
                  <c:x val="4.3537438335311672E-2"/>
                  <c:y val="0.28723772755408128"/>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3.910847137842384E-2"/>
                  <c:y val="0.28723772755408128"/>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0.17831169343757125"/>
                  <c:y val="0.29271053216309301"/>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0.2452195857380369"/>
                  <c:y val="0.25180039519418479"/>
                </c:manualLayout>
              </c:layout>
              <c:tx>
                <c:rich>
                  <a:bodyPr/>
                  <a:lstStyle/>
                  <a:p>
                    <a:r>
                      <a:rPr lang="en-US"/>
                      <a:t>2,0% </a:t>
                    </a:r>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0.28998239961641686"/>
                  <c:y val="0.22730827527100164"/>
                </c:manualLayout>
              </c:layout>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Lst>
            </c:dLbl>
            <c:dLbl>
              <c:idx val="20"/>
              <c:layout>
                <c:manualLayout>
                  <c:x val="-0.32295704960657395"/>
                  <c:y val="0.17588640944656944"/>
                </c:manualLayout>
              </c:layout>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Lst>
            </c:dLbl>
            <c:dLbl>
              <c:idx val="21"/>
              <c:layout>
                <c:manualLayout>
                  <c:x val="-0.23758702736732956"/>
                  <c:y val="0.13410930531528242"/>
                </c:manualLayout>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extLst>
            </c:dLbl>
            <c:dLbl>
              <c:idx val="22"/>
              <c:layout>
                <c:manualLayout>
                  <c:x val="-0.35736956346605764"/>
                  <c:y val="7.3827955054006023E-2"/>
                </c:manualLayout>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0.4009069722131916"/>
                  <c:y val="1.4765591010801203E-2"/>
                </c:manualLayout>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Lst>
            </c:dLbl>
            <c:dLbl>
              <c:idx val="24"/>
              <c:layout>
                <c:manualLayout>
                  <c:x val="-0.33117190195241464"/>
                  <c:y val="-4.4296863840525655E-2"/>
                </c:manualLayout>
              </c:layout>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Lst>
            </c:dLbl>
            <c:dLbl>
              <c:idx val="25"/>
              <c:layout>
                <c:manualLayout>
                  <c:x val="-0.30630892376480584"/>
                  <c:y val="-0.18517942450838795"/>
                </c:manualLayout>
              </c:layout>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Lst>
            </c:dLbl>
            <c:dLbl>
              <c:idx val="26"/>
              <c:layout>
                <c:manualLayout>
                  <c:x val="-0.24121515738017413"/>
                  <c:y val="-9.3632651927563551E-2"/>
                </c:manualLayout>
              </c:layout>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Lst>
            </c:dLbl>
            <c:dLbl>
              <c:idx val="27"/>
              <c:layout>
                <c:manualLayout>
                  <c:x val="-0.19613061998959178"/>
                  <c:y val="-0.28932380529147556"/>
                </c:manualLayout>
              </c:layout>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Lst>
            </c:dLbl>
            <c:dLbl>
              <c:idx val="28"/>
              <c:layout>
                <c:manualLayout>
                  <c:x val="-0.31954124980265353"/>
                  <c:y val="-0.21974959131525065"/>
                </c:manualLayout>
              </c:layout>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Lst>
            </c:dLbl>
            <c:dLbl>
              <c:idx val="29"/>
              <c:layout>
                <c:manualLayout>
                  <c:x val="-6.375899753828522E-2"/>
                  <c:y val="-0.36063215198311299"/>
                </c:manualLayout>
              </c:layout>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extLst>
            </c:dLbl>
            <c:dLbl>
              <c:idx val="30"/>
              <c:layout>
                <c:manualLayout>
                  <c:x val="-0.16171814242861904"/>
                  <c:y val="-0.34204632025013093"/>
                </c:manualLayout>
              </c:layout>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Hoja1!$A$3:$A$33</c:f>
              <c:strCache>
                <c:ptCount val="31"/>
                <c:pt idx="0">
                  <c:v>Otras infecciones</c:v>
                </c:pt>
                <c:pt idx="1">
                  <c:v>Leishmaniasis</c:v>
                </c:pt>
                <c:pt idx="2">
                  <c:v>Dengue</c:v>
                </c:pt>
                <c:pt idx="3">
                  <c:v>Cardiovascular</c:v>
                </c:pt>
                <c:pt idx="4">
                  <c:v>Inmunologia</c:v>
                </c:pt>
                <c:pt idx="5">
                  <c:v>Cáncer</c:v>
                </c:pt>
                <c:pt idx="6">
                  <c:v>Neurológico</c:v>
                </c:pt>
                <c:pt idx="7">
                  <c:v>Tuberculosis</c:v>
                </c:pt>
                <c:pt idx="8">
                  <c:v>Malaria</c:v>
                </c:pt>
                <c:pt idx="9">
                  <c:v>Metabolico y endocrino</c:v>
                </c:pt>
                <c:pt idx="10">
                  <c:v>Relevancia generica en Salud</c:v>
                </c:pt>
                <c:pt idx="11">
                  <c:v>Infecciones nosocomiales </c:v>
                </c:pt>
                <c:pt idx="12">
                  <c:v>Ocupacional</c:v>
                </c:pt>
                <c:pt idx="13">
                  <c:v>Respiratorio</c:v>
                </c:pt>
                <c:pt idx="14">
                  <c:v>Salud Mental</c:v>
                </c:pt>
                <c:pt idx="15">
                  <c:v>Chagas</c:v>
                </c:pt>
                <c:pt idx="16">
                  <c:v>Otros</c:v>
                </c:pt>
                <c:pt idx="17">
                  <c:v>Salud Reproductiva y parto </c:v>
                </c:pt>
                <c:pt idx="18">
                  <c:v>Musculoesqueletico</c:v>
                </c:pt>
                <c:pt idx="19">
                  <c:v>Oral y Gatrointestinal</c:v>
                </c:pt>
                <c:pt idx="20">
                  <c:v>Promoción y prevención</c:v>
                </c:pt>
                <c:pt idx="21">
                  <c:v>Sangre</c:v>
                </c:pt>
                <c:pt idx="22">
                  <c:v>Lesiones y Accidentes</c:v>
                </c:pt>
                <c:pt idx="23">
                  <c:v>Salud Infantil y adolescente</c:v>
                </c:pt>
                <c:pt idx="24">
                  <c:v>Cerebrovascular</c:v>
                </c:pt>
                <c:pt idx="25">
                  <c:v>ojo</c:v>
                </c:pt>
                <c:pt idx="26">
                  <c:v>Renal Urogenital</c:v>
                </c:pt>
                <c:pt idx="27">
                  <c:v>Sistema inflamatorio</c:v>
                </c:pt>
                <c:pt idx="28">
                  <c:v>VIH/SIDA</c:v>
                </c:pt>
                <c:pt idx="29">
                  <c:v>Medicamentos</c:v>
                </c:pt>
                <c:pt idx="30">
                  <c:v>Piel</c:v>
                </c:pt>
              </c:strCache>
            </c:strRef>
          </c:cat>
          <c:val>
            <c:numRef>
              <c:f>Hoja1!$C$3:$C$33</c:f>
              <c:numCache>
                <c:formatCode>0.0</c:formatCode>
                <c:ptCount val="31"/>
                <c:pt idx="0">
                  <c:v>12.457912457912458</c:v>
                </c:pt>
                <c:pt idx="1">
                  <c:v>8.4175084175084169</c:v>
                </c:pt>
                <c:pt idx="2">
                  <c:v>6.7340067340067344</c:v>
                </c:pt>
                <c:pt idx="3">
                  <c:v>5.7239057239057241</c:v>
                </c:pt>
                <c:pt idx="4">
                  <c:v>5.7239057239057241</c:v>
                </c:pt>
                <c:pt idx="5">
                  <c:v>4.7138047138047137</c:v>
                </c:pt>
                <c:pt idx="6">
                  <c:v>4.3771043771043772</c:v>
                </c:pt>
                <c:pt idx="7">
                  <c:v>4.3771043771043772</c:v>
                </c:pt>
                <c:pt idx="8">
                  <c:v>4.0404040404040407</c:v>
                </c:pt>
                <c:pt idx="9">
                  <c:v>3.7037037037037037</c:v>
                </c:pt>
                <c:pt idx="10">
                  <c:v>3.7037037037037037</c:v>
                </c:pt>
                <c:pt idx="11">
                  <c:v>3.3670033670033672</c:v>
                </c:pt>
                <c:pt idx="12">
                  <c:v>3.3670033670033672</c:v>
                </c:pt>
                <c:pt idx="13">
                  <c:v>3.0303030303030303</c:v>
                </c:pt>
                <c:pt idx="14">
                  <c:v>3.0303030303030303</c:v>
                </c:pt>
                <c:pt idx="15">
                  <c:v>2.6936026936026938</c:v>
                </c:pt>
                <c:pt idx="16">
                  <c:v>2.6936026936026938</c:v>
                </c:pt>
                <c:pt idx="17">
                  <c:v>2.6936026936026938</c:v>
                </c:pt>
                <c:pt idx="18">
                  <c:v>2.0202020202020203</c:v>
                </c:pt>
                <c:pt idx="19">
                  <c:v>2.0202020202020203</c:v>
                </c:pt>
                <c:pt idx="20">
                  <c:v>2.0202020202020203</c:v>
                </c:pt>
                <c:pt idx="21">
                  <c:v>1.6835016835016836</c:v>
                </c:pt>
                <c:pt idx="22">
                  <c:v>1.3468013468013469</c:v>
                </c:pt>
                <c:pt idx="23">
                  <c:v>1.3468013468013469</c:v>
                </c:pt>
                <c:pt idx="24">
                  <c:v>1.0101010101010102</c:v>
                </c:pt>
                <c:pt idx="25">
                  <c:v>0.67340067340067344</c:v>
                </c:pt>
                <c:pt idx="26">
                  <c:v>0.67340067340067344</c:v>
                </c:pt>
                <c:pt idx="27">
                  <c:v>0.67340067340067344</c:v>
                </c:pt>
                <c:pt idx="28">
                  <c:v>0.67340067340067344</c:v>
                </c:pt>
                <c:pt idx="29">
                  <c:v>0.33670033670033672</c:v>
                </c:pt>
                <c:pt idx="30">
                  <c:v>0.33670033670033672</c:v>
                </c:pt>
              </c:numCache>
            </c:numRef>
          </c:val>
        </c:ser>
        <c:dLbls>
          <c:showLegendKey val="0"/>
          <c:showVal val="0"/>
          <c:showCatName val="0"/>
          <c:showSerName val="0"/>
          <c:showPercent val="0"/>
          <c:showBubbleSize val="0"/>
        </c:dLbls>
        <c:axId val="331695232"/>
        <c:axId val="331695624"/>
      </c:radarChart>
      <c:catAx>
        <c:axId val="331695232"/>
        <c:scaling>
          <c:orientation val="minMax"/>
        </c:scaling>
        <c:delete val="0"/>
        <c:axPos val="b"/>
        <c:majorGridlines/>
        <c:numFmt formatCode="General" sourceLinked="0"/>
        <c:majorTickMark val="out"/>
        <c:minorTickMark val="none"/>
        <c:tickLblPos val="nextTo"/>
        <c:txPr>
          <a:bodyPr/>
          <a:lstStyle/>
          <a:p>
            <a:pPr>
              <a:defRPr sz="1100"/>
            </a:pPr>
            <a:endParaRPr lang="es-ES"/>
          </a:p>
        </c:txPr>
        <c:crossAx val="331695624"/>
        <c:crosses val="autoZero"/>
        <c:auto val="1"/>
        <c:lblAlgn val="ctr"/>
        <c:lblOffset val="100"/>
        <c:noMultiLvlLbl val="0"/>
      </c:catAx>
      <c:valAx>
        <c:axId val="331695624"/>
        <c:scaling>
          <c:orientation val="minMax"/>
        </c:scaling>
        <c:delete val="0"/>
        <c:axPos val="l"/>
        <c:majorGridlines/>
        <c:numFmt formatCode="0.0" sourceLinked="1"/>
        <c:majorTickMark val="cross"/>
        <c:minorTickMark val="none"/>
        <c:tickLblPos val="nextTo"/>
        <c:crossAx val="331695232"/>
        <c:crosses val="autoZero"/>
        <c:crossBetween val="between"/>
      </c:valAx>
    </c:plotArea>
    <c:plotVisOnly val="1"/>
    <c:dispBlanksAs val="gap"/>
    <c:showDLblsOverMax val="0"/>
  </c:chart>
  <c:spPr>
    <a:noFill/>
    <a:ln w="28575">
      <a:solidFill>
        <a:schemeClr val="bg1">
          <a:lumMod val="6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dirty="0">
                <a:solidFill>
                  <a:srgbClr val="002060"/>
                </a:solidFill>
                <a:latin typeface="Verdana" panose="020B0604030504040204" pitchFamily="34" charset="0"/>
                <a:ea typeface="Verdana" panose="020B0604030504040204" pitchFamily="34" charset="0"/>
                <a:cs typeface="Verdana" panose="020B0604030504040204" pitchFamily="34" charset="0"/>
              </a:rPr>
              <a:t>Proyectos aceptados: 325</a:t>
            </a:r>
          </a:p>
        </c:rich>
      </c:tx>
      <c:layout>
        <c:manualLayout>
          <c:xMode val="edge"/>
          <c:yMode val="edge"/>
          <c:x val="0.24436429282016364"/>
          <c:y val="0"/>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v>Proyectos aceptados: 325</c:v>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'[Base consolidación todos los proyectos.xlsx]Hoja1'!$C$22:$C$28</c:f>
              <c:strCache>
                <c:ptCount val="7"/>
                <c:pt idx="0">
                  <c:v>Enfermedades crónicas no transmisibles</c:v>
                </c:pt>
                <c:pt idx="1">
                  <c:v>Discapacidad, enfermedad y muerte por causas externas y ambientales</c:v>
                </c:pt>
                <c:pt idx="2">
                  <c:v>Enfermedades transmisibles</c:v>
                </c:pt>
                <c:pt idx="3">
                  <c:v>Salud materna y perinatal</c:v>
                </c:pt>
                <c:pt idx="4">
                  <c:v>Seguridad alimentaria</c:v>
                </c:pt>
                <c:pt idx="5">
                  <c:v>Biotecnología</c:v>
                </c:pt>
                <c:pt idx="6">
                  <c:v>Salud pública, sistemas y servicios de salud</c:v>
                </c:pt>
              </c:strCache>
            </c:strRef>
          </c:cat>
          <c:val>
            <c:numRef>
              <c:f>'[Base consolidación todos los proyectos.xlsx]Hoja1'!$D$22:$D$28</c:f>
              <c:numCache>
                <c:formatCode>General</c:formatCode>
                <c:ptCount val="7"/>
                <c:pt idx="0">
                  <c:v>133</c:v>
                </c:pt>
                <c:pt idx="1">
                  <c:v>23</c:v>
                </c:pt>
                <c:pt idx="2">
                  <c:v>85</c:v>
                </c:pt>
                <c:pt idx="3">
                  <c:v>35</c:v>
                </c:pt>
                <c:pt idx="4">
                  <c:v>14</c:v>
                </c:pt>
                <c:pt idx="5">
                  <c:v>7</c:v>
                </c:pt>
                <c:pt idx="6">
                  <c:v>28</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094901331777973"/>
          <c:y val="0"/>
        </c:manualLayout>
      </c:layout>
      <c:overlay val="0"/>
      <c:txPr>
        <a:bodyPr/>
        <a:lstStyle/>
        <a:p>
          <a:pPr>
            <a:defRPr>
              <a:solidFill>
                <a:srgbClr val="002060"/>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view3D>
      <c:rotX val="30"/>
      <c:rotY val="0"/>
      <c:rAngAx val="0"/>
    </c:view3D>
    <c:floor>
      <c:thickness val="0"/>
    </c:floor>
    <c:sideWall>
      <c:thickness val="0"/>
    </c:sideWall>
    <c:backWall>
      <c:thickness val="0"/>
    </c:backWall>
    <c:plotArea>
      <c:layout/>
      <c:pie3DChart>
        <c:varyColors val="1"/>
        <c:ser>
          <c:idx val="0"/>
          <c:order val="0"/>
          <c:tx>
            <c:v>Proyectos financiados: 87</c:v>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'[Base consolidación todos los proyectos.xlsx]Hoja1'!$C$32:$C$38</c:f>
              <c:strCache>
                <c:ptCount val="7"/>
                <c:pt idx="0">
                  <c:v>Enfermedades crónicas no transmisibles</c:v>
                </c:pt>
                <c:pt idx="1">
                  <c:v>Discapacidad, enfermedad y muerte por causas externas y ambientales</c:v>
                </c:pt>
                <c:pt idx="2">
                  <c:v>Enfermedades transmisibles</c:v>
                </c:pt>
                <c:pt idx="3">
                  <c:v>Salud materna y perinatal</c:v>
                </c:pt>
                <c:pt idx="4">
                  <c:v>Seguridad alimentaria</c:v>
                </c:pt>
                <c:pt idx="5">
                  <c:v>Biotecnología</c:v>
                </c:pt>
                <c:pt idx="6">
                  <c:v>Salud pública, sistemas y servicios de salud</c:v>
                </c:pt>
              </c:strCache>
            </c:strRef>
          </c:cat>
          <c:val>
            <c:numRef>
              <c:f>'[Base consolidación todos los proyectos.xlsx]Hoja1'!$D$32:$D$38</c:f>
              <c:numCache>
                <c:formatCode>General</c:formatCode>
                <c:ptCount val="7"/>
                <c:pt idx="0">
                  <c:v>35</c:v>
                </c:pt>
                <c:pt idx="1">
                  <c:v>7</c:v>
                </c:pt>
                <c:pt idx="2">
                  <c:v>27</c:v>
                </c:pt>
                <c:pt idx="3">
                  <c:v>8</c:v>
                </c:pt>
                <c:pt idx="4">
                  <c:v>3</c:v>
                </c:pt>
                <c:pt idx="5">
                  <c:v>4</c:v>
                </c:pt>
                <c:pt idx="6">
                  <c:v>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CO"/>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405FC537-3A12-477B-834F-921E56C5470F}" type="datetimeFigureOut">
              <a:rPr lang="es-CO" smtClean="0"/>
              <a:t>22/04/2015</a:t>
            </a:fld>
            <a:endParaRPr lang="es-CO"/>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CO"/>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86F2DAAD-292F-4AEB-9C00-0D57226AC22F}" type="slidenum">
              <a:rPr lang="es-CO" smtClean="0"/>
              <a:t>‹Nº›</a:t>
            </a:fld>
            <a:endParaRPr lang="es-CO"/>
          </a:p>
        </p:txBody>
      </p:sp>
    </p:spTree>
    <p:extLst>
      <p:ext uri="{BB962C8B-B14F-4D97-AF65-F5344CB8AC3E}">
        <p14:creationId xmlns:p14="http://schemas.microsoft.com/office/powerpoint/2010/main" val="378660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84871" cy="502755"/>
          </a:xfrm>
          <a:prstGeom prst="rect">
            <a:avLst/>
          </a:prstGeom>
        </p:spPr>
        <p:txBody>
          <a:bodyPr vert="horz" lIns="96616" tIns="48308" rIns="96616" bIns="48308" rtlCol="0"/>
          <a:lstStyle>
            <a:lvl1pPr algn="l">
              <a:defRPr sz="1300"/>
            </a:lvl1pPr>
          </a:lstStyle>
          <a:p>
            <a:endParaRPr lang="es-ES" dirty="0"/>
          </a:p>
        </p:txBody>
      </p:sp>
      <p:sp>
        <p:nvSpPr>
          <p:cNvPr id="3" name="Marcador de fecha 2"/>
          <p:cNvSpPr>
            <a:spLocks noGrp="1"/>
          </p:cNvSpPr>
          <p:nvPr>
            <p:ph type="dt" idx="1"/>
          </p:nvPr>
        </p:nvSpPr>
        <p:spPr>
          <a:xfrm>
            <a:off x="3901698" y="1"/>
            <a:ext cx="2984871" cy="502755"/>
          </a:xfrm>
          <a:prstGeom prst="rect">
            <a:avLst/>
          </a:prstGeom>
        </p:spPr>
        <p:txBody>
          <a:bodyPr vert="horz" lIns="96616" tIns="48308" rIns="96616" bIns="48308" rtlCol="0"/>
          <a:lstStyle>
            <a:lvl1pPr algn="r">
              <a:defRPr sz="1300"/>
            </a:lvl1pPr>
          </a:lstStyle>
          <a:p>
            <a:fld id="{E148FDF2-53BE-438B-B997-8492A40FB740}" type="datetimeFigureOut">
              <a:rPr lang="es-ES" smtClean="0"/>
              <a:t>22/04/2015</a:t>
            </a:fld>
            <a:endParaRPr lang="es-ES" dirty="0"/>
          </a:p>
        </p:txBody>
      </p:sp>
      <p:sp>
        <p:nvSpPr>
          <p:cNvPr id="4" name="Marcador de imagen de diapositiva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s-ES" dirty="0"/>
          </a:p>
        </p:txBody>
      </p:sp>
      <p:sp>
        <p:nvSpPr>
          <p:cNvPr id="5" name="Marcador de notas 4"/>
          <p:cNvSpPr>
            <a:spLocks noGrp="1"/>
          </p:cNvSpPr>
          <p:nvPr>
            <p:ph type="body" sz="quarter" idx="3"/>
          </p:nvPr>
        </p:nvSpPr>
        <p:spPr>
          <a:xfrm>
            <a:off x="688817" y="4822269"/>
            <a:ext cx="5510530" cy="3945494"/>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S"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ADC159D-7834-4ADA-A0C9-32A7DF6657D5}" type="slidenum">
              <a:rPr lang="es-ES" smtClean="0"/>
              <a:t>‹Nº›</a:t>
            </a:fld>
            <a:endParaRPr lang="es-ES" dirty="0"/>
          </a:p>
        </p:txBody>
      </p:sp>
    </p:spTree>
    <p:extLst>
      <p:ext uri="{BB962C8B-B14F-4D97-AF65-F5344CB8AC3E}">
        <p14:creationId xmlns:p14="http://schemas.microsoft.com/office/powerpoint/2010/main" val="198008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300" dirty="0"/>
              <a:t>Buenos días a todos.</a:t>
            </a:r>
          </a:p>
          <a:p>
            <a:r>
              <a:rPr lang="es-CO" sz="1300" dirty="0"/>
              <a:t>Antes que nada quisiera agradecer la invitación a este importante evento.</a:t>
            </a:r>
          </a:p>
          <a:p>
            <a:r>
              <a:rPr lang="es-CO" sz="1300" dirty="0"/>
              <a:t>Para nosotros en Colciencias este tipo de eventos son fundamentales en pro de hacer cada día mejor investigación en nuestro país. </a:t>
            </a:r>
          </a:p>
          <a:p>
            <a:r>
              <a:rPr lang="es-CO" sz="1300" dirty="0"/>
              <a:t>Además nos invitan a la reflexión de como mejorar al momento de priorizar en la investigación en salud en Colombia.</a:t>
            </a:r>
          </a:p>
          <a:p>
            <a:r>
              <a:rPr lang="es-CO" sz="1300" dirty="0"/>
              <a:t>A continuación haré una revisión rápida de como fue la financiación de proyectos del programa de salud desde 1995 hasta el 2013.</a:t>
            </a:r>
          </a:p>
          <a:p>
            <a:r>
              <a:rPr lang="es-CO" sz="1300" dirty="0"/>
              <a:t>Con esta revisión rápida lo que busco es que conozcan de primera mano como fue la inversión en proyectos y programas de investigación en salud durante este período lo cual fue un insumo para la priorización “novedosa” aplicada a partir de la próxima convocatoria a lanzarse en próximos días del PNCTIS.</a:t>
            </a:r>
          </a:p>
          <a:p>
            <a:r>
              <a:rPr lang="es-CO" sz="1300" dirty="0"/>
              <a:t>Quiero recalcar que las convocatorias incluyendo las líneas de investigación a que apuntan las convocatorias del PNCTIS son concertadas con el MSPS en el marco de la política de salud pública de nuestro país.</a:t>
            </a:r>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a:t>
            </a:fld>
            <a:endParaRPr lang="es-ES" dirty="0"/>
          </a:p>
        </p:txBody>
      </p:sp>
    </p:spTree>
    <p:extLst>
      <p:ext uri="{BB962C8B-B14F-4D97-AF65-F5344CB8AC3E}">
        <p14:creationId xmlns:p14="http://schemas.microsoft.com/office/powerpoint/2010/main" val="200494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endParaRPr lang="es-CO" dirty="0" smtClean="0">
              <a:ea typeface="+mn-ea"/>
              <a:cs typeface="+mn-cs"/>
            </a:endParaRPr>
          </a:p>
        </p:txBody>
      </p:sp>
      <p:sp>
        <p:nvSpPr>
          <p:cNvPr id="962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5DB194A8-23B8-4D48-A519-484718BC2F07}" type="slidenum">
              <a:rPr lang="es-CO" altLang="es-CO" smtClean="0">
                <a:solidFill>
                  <a:srgbClr val="000000"/>
                </a:solidFill>
                <a:cs typeface="Arial" charset="0"/>
              </a:rPr>
              <a:pPr eaLnBrk="1" hangingPunct="1">
                <a:spcBef>
                  <a:spcPct val="0"/>
                </a:spcBef>
              </a:pPr>
              <a:t>10</a:t>
            </a:fld>
            <a:endParaRPr lang="es-CO" altLang="es-CO" smtClean="0">
              <a:solidFill>
                <a:srgbClr val="000000"/>
              </a:solidFill>
              <a:cs typeface="Arial" charset="0"/>
            </a:endParaRPr>
          </a:p>
        </p:txBody>
      </p:sp>
    </p:spTree>
    <p:extLst>
      <p:ext uri="{BB962C8B-B14F-4D97-AF65-F5344CB8AC3E}">
        <p14:creationId xmlns:p14="http://schemas.microsoft.com/office/powerpoint/2010/main" val="184915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endParaRPr lang="es-CO" dirty="0" smtClean="0">
              <a:ea typeface="+mn-ea"/>
              <a:cs typeface="+mn-cs"/>
            </a:endParaRPr>
          </a:p>
        </p:txBody>
      </p:sp>
      <p:sp>
        <p:nvSpPr>
          <p:cNvPr id="972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1A16695F-8FEF-43F5-9447-0AD6AFAF4A65}" type="slidenum">
              <a:rPr lang="es-CO" altLang="es-CO" smtClean="0">
                <a:solidFill>
                  <a:srgbClr val="000000"/>
                </a:solidFill>
                <a:cs typeface="Arial" charset="0"/>
              </a:rPr>
              <a:pPr eaLnBrk="1" hangingPunct="1">
                <a:spcBef>
                  <a:spcPct val="0"/>
                </a:spcBef>
              </a:pPr>
              <a:t>11</a:t>
            </a:fld>
            <a:endParaRPr lang="es-CO" altLang="es-CO" smtClean="0">
              <a:solidFill>
                <a:srgbClr val="000000"/>
              </a:solidFill>
              <a:cs typeface="Arial" charset="0"/>
            </a:endParaRPr>
          </a:p>
        </p:txBody>
      </p:sp>
    </p:spTree>
    <p:extLst>
      <p:ext uri="{BB962C8B-B14F-4D97-AF65-F5344CB8AC3E}">
        <p14:creationId xmlns:p14="http://schemas.microsoft.com/office/powerpoint/2010/main" val="236950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12</a:t>
            </a:fld>
            <a:endParaRPr lang="es-ES" dirty="0"/>
          </a:p>
        </p:txBody>
      </p:sp>
    </p:spTree>
    <p:extLst>
      <p:ext uri="{BB962C8B-B14F-4D97-AF65-F5344CB8AC3E}">
        <p14:creationId xmlns:p14="http://schemas.microsoft.com/office/powerpoint/2010/main" val="4013242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Convocatoria 657 de 214: </a:t>
            </a:r>
            <a:r>
              <a:rPr lang="es-CO" sz="1300" dirty="0" err="1"/>
              <a:t>Lineas</a:t>
            </a:r>
            <a:r>
              <a:rPr lang="es-CO" sz="1300" dirty="0"/>
              <a:t> de investigación concertadas con el MSPS, teniendo en cuenta el ASIS.</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13</a:t>
            </a:fld>
            <a:endParaRPr lang="es-ES" dirty="0"/>
          </a:p>
        </p:txBody>
      </p:sp>
    </p:spTree>
    <p:extLst>
      <p:ext uri="{BB962C8B-B14F-4D97-AF65-F5344CB8AC3E}">
        <p14:creationId xmlns:p14="http://schemas.microsoft.com/office/powerpoint/2010/main" val="44498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300" dirty="0"/>
              <a:t>Se registraron 408  proyectos de los cuales 83 fueron rechazados en primera instancia por el no cumplimiento de los requisitos </a:t>
            </a:r>
            <a:r>
              <a:rPr lang="es-CO" sz="1300" dirty="0" err="1"/>
              <a:t>minimos</a:t>
            </a:r>
            <a:r>
              <a:rPr lang="es-CO" sz="1300" dirty="0"/>
              <a:t> exigidos.</a:t>
            </a:r>
          </a:p>
          <a:p>
            <a:r>
              <a:rPr lang="es-CO" sz="1300" dirty="0"/>
              <a:t>Estos 325 fueron llevados a proceso de panel de evaluación por expertos donde se tienen en cuenta criterios como pertinencia (Grado de concordancia con los propósitos nacionales en relación con los indicadores en salud), calidad del proyecto (originalidad, justificación, objetivos, viabilidad), antecedentes del grupo de investigación (trayectoria, alianzas), presupuesto (Concordancia entre el presupuesto total, las actividades y los objetivos planteados del proyecto) y resultados y productos esperados.</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14</a:t>
            </a:fld>
            <a:endParaRPr lang="es-ES" dirty="0"/>
          </a:p>
        </p:txBody>
      </p:sp>
    </p:spTree>
    <p:extLst>
      <p:ext uri="{BB962C8B-B14F-4D97-AF65-F5344CB8AC3E}">
        <p14:creationId xmlns:p14="http://schemas.microsoft.com/office/powerpoint/2010/main" val="424404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15</a:t>
            </a:fld>
            <a:endParaRPr lang="es-ES" dirty="0"/>
          </a:p>
        </p:txBody>
      </p:sp>
    </p:spTree>
    <p:extLst>
      <p:ext uri="{BB962C8B-B14F-4D97-AF65-F5344CB8AC3E}">
        <p14:creationId xmlns:p14="http://schemas.microsoft.com/office/powerpoint/2010/main" val="377337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Es por esta razón que para la convocatoria a ser lanzada el 30 de abril de 2015 </a:t>
            </a:r>
            <a:r>
              <a:rPr lang="es-CO" sz="1300" dirty="0" err="1"/>
              <a:t>ademas</a:t>
            </a:r>
            <a:r>
              <a:rPr lang="es-CO" sz="1300" dirty="0"/>
              <a:t> de los lineamientos trazados por el MSPS se tuvo en cuenta los resultados de la convocatoria del año pasado y las siguientes consideraciones:</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16</a:t>
            </a:fld>
            <a:endParaRPr lang="es-ES" dirty="0"/>
          </a:p>
        </p:txBody>
      </p:sp>
    </p:spTree>
    <p:extLst>
      <p:ext uri="{BB962C8B-B14F-4D97-AF65-F5344CB8AC3E}">
        <p14:creationId xmlns:p14="http://schemas.microsoft.com/office/powerpoint/2010/main" val="349095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17</a:t>
            </a:fld>
            <a:endParaRPr lang="es-ES" dirty="0"/>
          </a:p>
        </p:txBody>
      </p:sp>
    </p:spTree>
    <p:extLst>
      <p:ext uri="{BB962C8B-B14F-4D97-AF65-F5344CB8AC3E}">
        <p14:creationId xmlns:p14="http://schemas.microsoft.com/office/powerpoint/2010/main" val="399676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18</a:t>
            </a:fld>
            <a:endParaRPr lang="es-ES" dirty="0"/>
          </a:p>
        </p:txBody>
      </p:sp>
    </p:spTree>
    <p:extLst>
      <p:ext uri="{BB962C8B-B14F-4D97-AF65-F5344CB8AC3E}">
        <p14:creationId xmlns:p14="http://schemas.microsoft.com/office/powerpoint/2010/main" val="48466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documentos de política relacionados</a:t>
            </a:r>
            <a:r>
              <a:rPr lang="es-ES" baseline="0" dirty="0" smtClean="0"/>
              <a:t> con el tema, toman como referencia el Censo DANE de 2005 (10 años de atraso). La responsabilidad del registro para localización y caracterización de estas condiciones paso del DANE al MSPS en el 2010. </a:t>
            </a:r>
          </a:p>
          <a:p>
            <a:r>
              <a:rPr lang="es-ES" baseline="0" dirty="0" smtClean="0"/>
              <a:t>la gráfica muestra el número de PCD por sexo y rangos de edad, en donde se observa que </a:t>
            </a:r>
            <a:r>
              <a:rPr lang="es-ES" sz="1300" dirty="0"/>
              <a:t>el porcentaje de hombres con discapacidad es mayor que el de mujeres, desde la infancia hasta los 44 años. A partir de esta edad la tendencia se invierte.</a:t>
            </a:r>
          </a:p>
          <a:p>
            <a:endParaRPr lang="es-ES" sz="1300" dirty="0"/>
          </a:p>
          <a:p>
            <a:r>
              <a:rPr lang="es-ES" sz="1300" dirty="0"/>
              <a:t>El 33,4% del total de la población en condición de discapacidad refiere que su condición no fue  diagnosticada oportunamente; el 54,1% de las personas no ha recibido información sobre el manejo de su condición y el 76,9% manifiesta </a:t>
            </a:r>
          </a:p>
          <a:p>
            <a:r>
              <a:rPr lang="es-ES" sz="1300" dirty="0"/>
              <a:t>que no se está recuperando de su discapacidad. “Una parte importante de la población, especialmente aquella que se encuentra entre los cero y los seis años, no tiene acceso oportuno a servicios dado que no se ha detectado su condición de discapacidad y no cuenta con un diagnóstico médico que la certifique” </a:t>
            </a:r>
            <a:r>
              <a:rPr lang="es-ES" dirty="0" smtClean="0"/>
              <a:t>Carlos Parra Dussan</a:t>
            </a:r>
            <a:r>
              <a:rPr lang="es-ES" sz="1300" dirty="0"/>
              <a:t>.</a:t>
            </a:r>
          </a:p>
          <a:p>
            <a:r>
              <a:rPr lang="es-ES" sz="1300" dirty="0"/>
              <a:t>Pese a existir un amplio marco normativo, la percepción de los pacientes deja ver insatisfacción con la atención recibida.</a:t>
            </a:r>
          </a:p>
          <a:p>
            <a:endParaRPr lang="es-ES" dirty="0"/>
          </a:p>
        </p:txBody>
      </p:sp>
      <p:sp>
        <p:nvSpPr>
          <p:cNvPr id="4" name="Marcador de número de diapositiva 3"/>
          <p:cNvSpPr>
            <a:spLocks noGrp="1"/>
          </p:cNvSpPr>
          <p:nvPr>
            <p:ph type="sldNum" sz="quarter" idx="10"/>
          </p:nvPr>
        </p:nvSpPr>
        <p:spPr/>
        <p:txBody>
          <a:bodyPr/>
          <a:lstStyle/>
          <a:p>
            <a:fld id="{3BC0F81B-6569-4C26-AD9D-5444438EDB4F}" type="slidenum">
              <a:rPr lang="es-ES" smtClean="0"/>
              <a:t>19</a:t>
            </a:fld>
            <a:endParaRPr lang="es-ES" dirty="0"/>
          </a:p>
        </p:txBody>
      </p:sp>
    </p:spTree>
    <p:extLst>
      <p:ext uri="{BB962C8B-B14F-4D97-AF65-F5344CB8AC3E}">
        <p14:creationId xmlns:p14="http://schemas.microsoft.com/office/powerpoint/2010/main" val="4420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Durante el periodo de 1995 – 1999 las primeras 3 líneas fueron otras infecciones (18%), relevancia genérica en salud (temas de  salud pública de ese momento concertado políticas vigentes del MSPS (11%), malaria y </a:t>
            </a:r>
            <a:r>
              <a:rPr lang="es-CO" sz="1300" dirty="0" err="1"/>
              <a:t>leishmaniasis</a:t>
            </a:r>
            <a:r>
              <a:rPr lang="es-CO" sz="1300" dirty="0"/>
              <a:t> (8% respectivamente).</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a:t>
            </a:fld>
            <a:endParaRPr lang="es-ES" dirty="0"/>
          </a:p>
        </p:txBody>
      </p:sp>
    </p:spTree>
    <p:extLst>
      <p:ext uri="{BB962C8B-B14F-4D97-AF65-F5344CB8AC3E}">
        <p14:creationId xmlns:p14="http://schemas.microsoft.com/office/powerpoint/2010/main" val="57767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documentos de política relacionados</a:t>
            </a:r>
            <a:r>
              <a:rPr lang="es-ES" baseline="0" dirty="0" smtClean="0"/>
              <a:t> con el tema, toman como referencia el Censo DANE de 2005 (10 años de atraso). La responsabilidad del registro para localización y caracterización de estas condiciones paso del DANE al MSPS en el 2010. </a:t>
            </a:r>
          </a:p>
          <a:p>
            <a:r>
              <a:rPr lang="es-ES" baseline="0" dirty="0" smtClean="0"/>
              <a:t>la gráfica muestra el número de PCD por sexo y rangos de edad, en donde se observa que </a:t>
            </a:r>
            <a:r>
              <a:rPr lang="es-ES" sz="1300" dirty="0"/>
              <a:t>el porcentaje de hombres con discapacidad es mayor que el de mujeres, desde la infancia hasta los 44 años. A partir de esta edad la tendencia se invierte.</a:t>
            </a:r>
          </a:p>
          <a:p>
            <a:endParaRPr lang="es-ES" sz="1300" dirty="0"/>
          </a:p>
          <a:p>
            <a:r>
              <a:rPr lang="es-ES" sz="1300" dirty="0"/>
              <a:t>El 33,4% del total de la población en condición de discapacidad refiere que su condición no fue  diagnosticada oportunamente; el 54,1% de las personas no ha recibido información sobre el manejo de su condición y el 76,9% manifiesta </a:t>
            </a:r>
          </a:p>
          <a:p>
            <a:r>
              <a:rPr lang="es-ES" sz="1300" dirty="0"/>
              <a:t>que no se está recuperando de su discapacidad. “Una parte importante de la población, especialmente aquella que se encuentra entre los cero y los seis años, no tiene acceso oportuno a servicios dado que no se ha detectado su condición de discapacidad y no cuenta con un diagnóstico médico que la certifique” </a:t>
            </a:r>
            <a:r>
              <a:rPr lang="es-ES" dirty="0" smtClean="0"/>
              <a:t>Carlos Parra Dussan</a:t>
            </a:r>
            <a:r>
              <a:rPr lang="es-ES" sz="1300" dirty="0"/>
              <a:t>.</a:t>
            </a:r>
          </a:p>
          <a:p>
            <a:r>
              <a:rPr lang="es-ES" sz="1300" dirty="0"/>
              <a:t>Pese a existir un amplio marco normativo, la percepción de los pacientes deja ver insatisfacción con la atención recibida.</a:t>
            </a:r>
          </a:p>
          <a:p>
            <a:endParaRPr lang="es-ES" dirty="0"/>
          </a:p>
        </p:txBody>
      </p:sp>
      <p:sp>
        <p:nvSpPr>
          <p:cNvPr id="4" name="Marcador de número de diapositiva 3"/>
          <p:cNvSpPr>
            <a:spLocks noGrp="1"/>
          </p:cNvSpPr>
          <p:nvPr>
            <p:ph type="sldNum" sz="quarter" idx="10"/>
          </p:nvPr>
        </p:nvSpPr>
        <p:spPr/>
        <p:txBody>
          <a:bodyPr/>
          <a:lstStyle/>
          <a:p>
            <a:fld id="{3BC0F81B-6569-4C26-AD9D-5444438EDB4F}" type="slidenum">
              <a:rPr lang="es-ES" smtClean="0"/>
              <a:t>20</a:t>
            </a:fld>
            <a:endParaRPr lang="es-ES" dirty="0"/>
          </a:p>
        </p:txBody>
      </p:sp>
    </p:spTree>
    <p:extLst>
      <p:ext uri="{BB962C8B-B14F-4D97-AF65-F5344CB8AC3E}">
        <p14:creationId xmlns:p14="http://schemas.microsoft.com/office/powerpoint/2010/main" val="377387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documentos de política relacionados</a:t>
            </a:r>
            <a:r>
              <a:rPr lang="es-ES" baseline="0" dirty="0" smtClean="0"/>
              <a:t> con el tema, toman como referencia el Censo DANE de 2005 (10 años de atraso). La responsabilidad del registro para localización y caracterización de estas condiciones paso del DANE al MSPS en el 2010. </a:t>
            </a:r>
          </a:p>
          <a:p>
            <a:r>
              <a:rPr lang="es-ES" baseline="0" dirty="0" smtClean="0"/>
              <a:t>la gráfica muestra el número de PCD por sexo y rangos de edad, en donde se observa que </a:t>
            </a:r>
            <a:r>
              <a:rPr lang="es-ES" sz="1300" dirty="0"/>
              <a:t>el porcentaje de hombres con discapacidad es mayor que el de mujeres, desde la infancia hasta los 44 años. A partir de esta edad la tendencia se invierte.</a:t>
            </a:r>
          </a:p>
          <a:p>
            <a:endParaRPr lang="es-ES" sz="1300" dirty="0"/>
          </a:p>
          <a:p>
            <a:r>
              <a:rPr lang="es-ES" sz="1300" dirty="0"/>
              <a:t>El 33,4% del total de la población en condición de discapacidad refiere que su condición no fue  diagnosticada oportunamente; el 54,1% de las personas no ha recibido información sobre el manejo de su condición y el 76,9% manifiesta </a:t>
            </a:r>
          </a:p>
          <a:p>
            <a:r>
              <a:rPr lang="es-ES" sz="1300" dirty="0"/>
              <a:t>que no se está recuperando de su discapacidad. “Una parte importante de la población, especialmente aquella que se encuentra entre los cero y los seis años, no tiene acceso oportuno a servicios dado que no se ha detectado su condición de discapacidad y no cuenta con un diagnóstico médico que la certifique” </a:t>
            </a:r>
            <a:r>
              <a:rPr lang="es-ES" dirty="0" smtClean="0"/>
              <a:t>Carlos Parra Dussan</a:t>
            </a:r>
            <a:r>
              <a:rPr lang="es-ES" sz="1300" dirty="0"/>
              <a:t>.</a:t>
            </a:r>
          </a:p>
          <a:p>
            <a:r>
              <a:rPr lang="es-ES" sz="1300" dirty="0"/>
              <a:t>Pese a existir un amplio marco normativo, la percepción de los pacientes deja ver insatisfacción con la atención recibida.</a:t>
            </a:r>
          </a:p>
          <a:p>
            <a:endParaRPr lang="es-ES" dirty="0"/>
          </a:p>
        </p:txBody>
      </p:sp>
      <p:sp>
        <p:nvSpPr>
          <p:cNvPr id="4" name="Marcador de número de diapositiva 3"/>
          <p:cNvSpPr>
            <a:spLocks noGrp="1"/>
          </p:cNvSpPr>
          <p:nvPr>
            <p:ph type="sldNum" sz="quarter" idx="10"/>
          </p:nvPr>
        </p:nvSpPr>
        <p:spPr/>
        <p:txBody>
          <a:bodyPr/>
          <a:lstStyle/>
          <a:p>
            <a:fld id="{3BC0F81B-6569-4C26-AD9D-5444438EDB4F}" type="slidenum">
              <a:rPr lang="es-ES" smtClean="0"/>
              <a:t>21</a:t>
            </a:fld>
            <a:endParaRPr lang="es-ES" dirty="0"/>
          </a:p>
        </p:txBody>
      </p:sp>
    </p:spTree>
    <p:extLst>
      <p:ext uri="{BB962C8B-B14F-4D97-AF65-F5344CB8AC3E}">
        <p14:creationId xmlns:p14="http://schemas.microsoft.com/office/powerpoint/2010/main" val="3773871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documentos de política relacionados</a:t>
            </a:r>
            <a:r>
              <a:rPr lang="es-ES" baseline="0" dirty="0" smtClean="0"/>
              <a:t> con el tema, toman como referencia el Censo DANE de 2005 (10 años de atraso). La responsabilidad del registro para localización y caracterización de estas condiciones paso del DANE al MSPS en el 2010. </a:t>
            </a:r>
          </a:p>
          <a:p>
            <a:r>
              <a:rPr lang="es-ES" baseline="0" dirty="0" smtClean="0"/>
              <a:t>la gráfica muestra el número de PCD por sexo y rangos de edad, en donde se observa que </a:t>
            </a:r>
            <a:r>
              <a:rPr lang="es-ES" sz="1300" dirty="0"/>
              <a:t>el porcentaje de hombres con discapacidad es mayor que el de mujeres, desde la infancia hasta los 44 años. A partir de esta edad la tendencia se invierte.</a:t>
            </a:r>
          </a:p>
          <a:p>
            <a:endParaRPr lang="es-ES" sz="1300" dirty="0"/>
          </a:p>
          <a:p>
            <a:r>
              <a:rPr lang="es-ES" sz="1300" dirty="0"/>
              <a:t>El 33,4% del total de la población en condición de discapacidad refiere que su condición no fue  diagnosticada oportunamente; el 54,1% de las personas no ha recibido información sobre el manejo de su condición y el 76,9% manifiesta </a:t>
            </a:r>
          </a:p>
          <a:p>
            <a:r>
              <a:rPr lang="es-ES" sz="1300" dirty="0"/>
              <a:t>que no se está recuperando de su discapacidad. “Una parte importante de la población, especialmente aquella que se encuentra entre los cero y los seis años, no tiene acceso oportuno a servicios dado que no se ha detectado su condición de discapacidad y no cuenta con un diagnóstico médico que la certifique” </a:t>
            </a:r>
            <a:r>
              <a:rPr lang="es-ES" dirty="0" smtClean="0"/>
              <a:t>Carlos Parra Dussan</a:t>
            </a:r>
            <a:r>
              <a:rPr lang="es-ES" sz="1300" dirty="0"/>
              <a:t>.</a:t>
            </a:r>
          </a:p>
          <a:p>
            <a:r>
              <a:rPr lang="es-ES" sz="1300" dirty="0"/>
              <a:t>Pese a existir un amplio marco normativo, la percepción de los pacientes deja ver insatisfacción con la atención recibida.</a:t>
            </a:r>
          </a:p>
          <a:p>
            <a:endParaRPr lang="es-ES" dirty="0"/>
          </a:p>
        </p:txBody>
      </p:sp>
      <p:sp>
        <p:nvSpPr>
          <p:cNvPr id="4" name="Marcador de número de diapositiva 3"/>
          <p:cNvSpPr>
            <a:spLocks noGrp="1"/>
          </p:cNvSpPr>
          <p:nvPr>
            <p:ph type="sldNum" sz="quarter" idx="10"/>
          </p:nvPr>
        </p:nvSpPr>
        <p:spPr/>
        <p:txBody>
          <a:bodyPr/>
          <a:lstStyle/>
          <a:p>
            <a:fld id="{3BC0F81B-6569-4C26-AD9D-5444438EDB4F}" type="slidenum">
              <a:rPr lang="es-ES" smtClean="0"/>
              <a:t>22</a:t>
            </a:fld>
            <a:endParaRPr lang="es-ES" dirty="0"/>
          </a:p>
        </p:txBody>
      </p:sp>
    </p:spTree>
    <p:extLst>
      <p:ext uri="{BB962C8B-B14F-4D97-AF65-F5344CB8AC3E}">
        <p14:creationId xmlns:p14="http://schemas.microsoft.com/office/powerpoint/2010/main" val="222149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documentos de política relacionados</a:t>
            </a:r>
            <a:r>
              <a:rPr lang="es-ES" baseline="0" dirty="0" smtClean="0"/>
              <a:t> con el tema, toman como referencia el Censo DANE de 2005 (10 años de atraso). La responsabilidad del registro para localización y caracterización de estas condiciones paso del DANE al MSPS en el 2010. </a:t>
            </a:r>
          </a:p>
          <a:p>
            <a:r>
              <a:rPr lang="es-ES" baseline="0" dirty="0" smtClean="0"/>
              <a:t>la gráfica muestra el número de PCD por sexo y rangos de edad, en donde se observa que </a:t>
            </a:r>
            <a:r>
              <a:rPr lang="es-ES" sz="1300" dirty="0"/>
              <a:t>el porcentaje de hombres con discapacidad es mayor que el de mujeres, desde la infancia hasta los 44 años. A partir de esta edad la tendencia se invierte.</a:t>
            </a:r>
          </a:p>
          <a:p>
            <a:endParaRPr lang="es-ES" sz="1300" dirty="0"/>
          </a:p>
          <a:p>
            <a:r>
              <a:rPr lang="es-ES" sz="1300" dirty="0"/>
              <a:t>El 33,4% del total de la población en condición de discapacidad refiere que su condición no fue  diagnosticada oportunamente; el 54,1% de las personas no ha recibido información sobre el manejo de su condición y el 76,9% manifiesta </a:t>
            </a:r>
          </a:p>
          <a:p>
            <a:r>
              <a:rPr lang="es-ES" sz="1300" dirty="0"/>
              <a:t>que no se está recuperando de su discapacidad. “Una parte importante de la población, especialmente aquella que se encuentra entre los cero y los seis años, no tiene acceso oportuno a servicios dado que no se ha detectado su condición de discapacidad y no cuenta con un diagnóstico médico que la certifique” </a:t>
            </a:r>
            <a:r>
              <a:rPr lang="es-ES" dirty="0" smtClean="0"/>
              <a:t>Carlos Parra Dussan</a:t>
            </a:r>
            <a:r>
              <a:rPr lang="es-ES" sz="1300" dirty="0"/>
              <a:t>.</a:t>
            </a:r>
          </a:p>
          <a:p>
            <a:r>
              <a:rPr lang="es-ES" sz="1300" dirty="0"/>
              <a:t>Pese a existir un amplio marco normativo, la percepción de los pacientes deja ver insatisfacción con la atención recibida.</a:t>
            </a:r>
          </a:p>
          <a:p>
            <a:endParaRPr lang="es-ES" dirty="0"/>
          </a:p>
        </p:txBody>
      </p:sp>
      <p:sp>
        <p:nvSpPr>
          <p:cNvPr id="4" name="Marcador de número de diapositiva 3"/>
          <p:cNvSpPr>
            <a:spLocks noGrp="1"/>
          </p:cNvSpPr>
          <p:nvPr>
            <p:ph type="sldNum" sz="quarter" idx="10"/>
          </p:nvPr>
        </p:nvSpPr>
        <p:spPr/>
        <p:txBody>
          <a:bodyPr/>
          <a:lstStyle/>
          <a:p>
            <a:fld id="{3BC0F81B-6569-4C26-AD9D-5444438EDB4F}" type="slidenum">
              <a:rPr lang="es-ES" smtClean="0"/>
              <a:t>23</a:t>
            </a:fld>
            <a:endParaRPr lang="es-ES" dirty="0"/>
          </a:p>
        </p:txBody>
      </p:sp>
    </p:spTree>
    <p:extLst>
      <p:ext uri="{BB962C8B-B14F-4D97-AF65-F5344CB8AC3E}">
        <p14:creationId xmlns:p14="http://schemas.microsoft.com/office/powerpoint/2010/main" val="222149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24</a:t>
            </a:fld>
            <a:endParaRPr lang="es-ES" dirty="0"/>
          </a:p>
        </p:txBody>
      </p:sp>
    </p:spTree>
    <p:extLst>
      <p:ext uri="{BB962C8B-B14F-4D97-AF65-F5344CB8AC3E}">
        <p14:creationId xmlns:p14="http://schemas.microsoft.com/office/powerpoint/2010/main" val="1550200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25</a:t>
            </a:fld>
            <a:endParaRPr lang="es-ES" dirty="0"/>
          </a:p>
        </p:txBody>
      </p:sp>
    </p:spTree>
    <p:extLst>
      <p:ext uri="{BB962C8B-B14F-4D97-AF65-F5344CB8AC3E}">
        <p14:creationId xmlns:p14="http://schemas.microsoft.com/office/powerpoint/2010/main" val="414354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26</a:t>
            </a:fld>
            <a:endParaRPr lang="es-ES" dirty="0"/>
          </a:p>
        </p:txBody>
      </p:sp>
    </p:spTree>
    <p:extLst>
      <p:ext uri="{BB962C8B-B14F-4D97-AF65-F5344CB8AC3E}">
        <p14:creationId xmlns:p14="http://schemas.microsoft.com/office/powerpoint/2010/main" val="173562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27</a:t>
            </a:fld>
            <a:endParaRPr lang="es-ES" dirty="0"/>
          </a:p>
        </p:txBody>
      </p:sp>
    </p:spTree>
    <p:extLst>
      <p:ext uri="{BB962C8B-B14F-4D97-AF65-F5344CB8AC3E}">
        <p14:creationId xmlns:p14="http://schemas.microsoft.com/office/powerpoint/2010/main" val="3108066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28</a:t>
            </a:fld>
            <a:endParaRPr lang="es-ES" dirty="0"/>
          </a:p>
        </p:txBody>
      </p:sp>
    </p:spTree>
    <p:extLst>
      <p:ext uri="{BB962C8B-B14F-4D97-AF65-F5344CB8AC3E}">
        <p14:creationId xmlns:p14="http://schemas.microsoft.com/office/powerpoint/2010/main" val="2329335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29</a:t>
            </a:fld>
            <a:endParaRPr lang="es-ES" dirty="0"/>
          </a:p>
        </p:txBody>
      </p:sp>
    </p:spTree>
    <p:extLst>
      <p:ext uri="{BB962C8B-B14F-4D97-AF65-F5344CB8AC3E}">
        <p14:creationId xmlns:p14="http://schemas.microsoft.com/office/powerpoint/2010/main" val="29469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Durante el periodo de 2000 – 2004 las primeras 3 líneas fueron otras infecciones (11%), relevancia genérica en salud (9%) y enfermedades </a:t>
            </a:r>
            <a:r>
              <a:rPr lang="es-CO" sz="1300" dirty="0" err="1"/>
              <a:t>cadiovasculares</a:t>
            </a:r>
            <a:r>
              <a:rPr lang="es-CO" sz="1300" dirty="0"/>
              <a:t> (9%).</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a:t>
            </a:fld>
            <a:endParaRPr lang="es-ES" dirty="0"/>
          </a:p>
        </p:txBody>
      </p:sp>
    </p:spTree>
    <p:extLst>
      <p:ext uri="{BB962C8B-B14F-4D97-AF65-F5344CB8AC3E}">
        <p14:creationId xmlns:p14="http://schemas.microsoft.com/office/powerpoint/2010/main" val="108417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30</a:t>
            </a:fld>
            <a:endParaRPr lang="es-ES" dirty="0"/>
          </a:p>
        </p:txBody>
      </p:sp>
    </p:spTree>
    <p:extLst>
      <p:ext uri="{BB962C8B-B14F-4D97-AF65-F5344CB8AC3E}">
        <p14:creationId xmlns:p14="http://schemas.microsoft.com/office/powerpoint/2010/main" val="1124097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31</a:t>
            </a:fld>
            <a:endParaRPr lang="es-ES" dirty="0"/>
          </a:p>
        </p:txBody>
      </p:sp>
    </p:spTree>
    <p:extLst>
      <p:ext uri="{BB962C8B-B14F-4D97-AF65-F5344CB8AC3E}">
        <p14:creationId xmlns:p14="http://schemas.microsoft.com/office/powerpoint/2010/main" val="3600810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32</a:t>
            </a:fld>
            <a:endParaRPr lang="es-ES" dirty="0"/>
          </a:p>
        </p:txBody>
      </p:sp>
    </p:spTree>
    <p:extLst>
      <p:ext uri="{BB962C8B-B14F-4D97-AF65-F5344CB8AC3E}">
        <p14:creationId xmlns:p14="http://schemas.microsoft.com/office/powerpoint/2010/main" val="3609103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33</a:t>
            </a:fld>
            <a:endParaRPr lang="es-ES" dirty="0"/>
          </a:p>
        </p:txBody>
      </p:sp>
    </p:spTree>
    <p:extLst>
      <p:ext uri="{BB962C8B-B14F-4D97-AF65-F5344CB8AC3E}">
        <p14:creationId xmlns:p14="http://schemas.microsoft.com/office/powerpoint/2010/main" val="3604424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34</a:t>
            </a:fld>
            <a:endParaRPr lang="es-ES" dirty="0"/>
          </a:p>
        </p:txBody>
      </p:sp>
    </p:spTree>
    <p:extLst>
      <p:ext uri="{BB962C8B-B14F-4D97-AF65-F5344CB8AC3E}">
        <p14:creationId xmlns:p14="http://schemas.microsoft.com/office/powerpoint/2010/main" val="4031159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35</a:t>
            </a:fld>
            <a:endParaRPr lang="es-ES" dirty="0"/>
          </a:p>
        </p:txBody>
      </p:sp>
    </p:spTree>
    <p:extLst>
      <p:ext uri="{BB962C8B-B14F-4D97-AF65-F5344CB8AC3E}">
        <p14:creationId xmlns:p14="http://schemas.microsoft.com/office/powerpoint/2010/main" val="627494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36</a:t>
            </a:fld>
            <a:endParaRPr lang="es-ES" dirty="0"/>
          </a:p>
        </p:txBody>
      </p:sp>
    </p:spTree>
    <p:extLst>
      <p:ext uri="{BB962C8B-B14F-4D97-AF65-F5344CB8AC3E}">
        <p14:creationId xmlns:p14="http://schemas.microsoft.com/office/powerpoint/2010/main" val="4048970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ADC159D-7834-4ADA-A0C9-32A7DF6657D5}" type="slidenum">
              <a:rPr lang="es-ES" smtClean="0"/>
              <a:t>37</a:t>
            </a:fld>
            <a:endParaRPr lang="es-ES" dirty="0"/>
          </a:p>
        </p:txBody>
      </p:sp>
    </p:spTree>
    <p:extLst>
      <p:ext uri="{BB962C8B-B14F-4D97-AF65-F5344CB8AC3E}">
        <p14:creationId xmlns:p14="http://schemas.microsoft.com/office/powerpoint/2010/main" val="72065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Durante el periodo de 2005 – 2009 las primeras 3 líneas fueron otras infecciones (13%), relevancia genérica en salud (9%) y </a:t>
            </a:r>
            <a:r>
              <a:rPr lang="es-CO" sz="1300" dirty="0" err="1"/>
              <a:t>leishmaniasis</a:t>
            </a:r>
            <a:r>
              <a:rPr lang="es-CO" sz="1300" dirty="0"/>
              <a:t> (7%).</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4</a:t>
            </a:fld>
            <a:endParaRPr lang="es-ES" dirty="0"/>
          </a:p>
        </p:txBody>
      </p:sp>
    </p:spTree>
    <p:extLst>
      <p:ext uri="{BB962C8B-B14F-4D97-AF65-F5344CB8AC3E}">
        <p14:creationId xmlns:p14="http://schemas.microsoft.com/office/powerpoint/2010/main" val="261888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66155"/>
            <a:r>
              <a:rPr lang="es-CO" sz="1300" dirty="0"/>
              <a:t>Durante el periodo de 2010 – 2013 las primeras 3 líneas fueron otras infecciones (13%), </a:t>
            </a:r>
            <a:r>
              <a:rPr lang="es-CO" sz="1300" dirty="0" err="1"/>
              <a:t>leishmaniasis</a:t>
            </a:r>
            <a:r>
              <a:rPr lang="es-CO" sz="1300" dirty="0"/>
              <a:t> (8%) y dengue (7%).</a:t>
            </a:r>
          </a:p>
          <a:p>
            <a:endParaRPr lang="es-CO" dirty="0"/>
          </a:p>
        </p:txBody>
      </p:sp>
      <p:sp>
        <p:nvSpPr>
          <p:cNvPr id="4" name="3 Marcador de número de diapositiva"/>
          <p:cNvSpPr>
            <a:spLocks noGrp="1"/>
          </p:cNvSpPr>
          <p:nvPr>
            <p:ph type="sldNum" sz="quarter" idx="10"/>
          </p:nvPr>
        </p:nvSpPr>
        <p:spPr/>
        <p:txBody>
          <a:bodyPr/>
          <a:lstStyle/>
          <a:p>
            <a:fld id="{3ADC159D-7834-4ADA-A0C9-32A7DF6657D5}" type="slidenum">
              <a:rPr lang="es-ES" smtClean="0"/>
              <a:t>5</a:t>
            </a:fld>
            <a:endParaRPr lang="es-ES" dirty="0"/>
          </a:p>
        </p:txBody>
      </p:sp>
    </p:spTree>
    <p:extLst>
      <p:ext uri="{BB962C8B-B14F-4D97-AF65-F5344CB8AC3E}">
        <p14:creationId xmlns:p14="http://schemas.microsoft.com/office/powerpoint/2010/main" val="313943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300" dirty="0"/>
              <a:t>En el 2011 Colciencias en asocio con el MSPS abrió la convocatoria de Programas (537 de 2011) con el objetivo de la creación de redes del conocimiento de largo alcance para atender  problemas prioritarios de salud indicados en el Plan Decenal de Salud Pública y aportar evidencias para la toma de decisiones que permitan abordar la salud desde el enfoque de sus determinantes.</a:t>
            </a:r>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3F248EAB-8EF8-46E1-A6CA-FA53679D6F60}" type="slidenum">
              <a:rPr lang="es-CO" altLang="es-CO" smtClean="0">
                <a:solidFill>
                  <a:srgbClr val="000000"/>
                </a:solidFill>
                <a:cs typeface="Arial" charset="0"/>
              </a:rPr>
              <a:pPr eaLnBrk="1" hangingPunct="1">
                <a:spcBef>
                  <a:spcPct val="0"/>
                </a:spcBef>
              </a:pPr>
              <a:t>6</a:t>
            </a:fld>
            <a:endParaRPr lang="es-CO" altLang="es-CO" smtClean="0">
              <a:solidFill>
                <a:srgbClr val="000000"/>
              </a:solidFill>
              <a:cs typeface="Arial" charset="0"/>
            </a:endParaRPr>
          </a:p>
        </p:txBody>
      </p:sp>
    </p:spTree>
    <p:extLst>
      <p:ext uri="{BB962C8B-B14F-4D97-AF65-F5344CB8AC3E}">
        <p14:creationId xmlns:p14="http://schemas.microsoft.com/office/powerpoint/2010/main" val="300136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O" altLang="es-CO" dirty="0" smtClean="0"/>
          </a:p>
        </p:txBody>
      </p:sp>
      <p:sp>
        <p:nvSpPr>
          <p:cNvPr id="931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A9FA850F-41DC-427B-B970-870F7D718176}" type="slidenum">
              <a:rPr lang="es-CO" altLang="es-CO" smtClean="0">
                <a:solidFill>
                  <a:srgbClr val="000000"/>
                </a:solidFill>
                <a:cs typeface="Arial" charset="0"/>
              </a:rPr>
              <a:pPr eaLnBrk="1" hangingPunct="1">
                <a:spcBef>
                  <a:spcPct val="0"/>
                </a:spcBef>
              </a:pPr>
              <a:t>7</a:t>
            </a:fld>
            <a:endParaRPr lang="es-CO" altLang="es-CO" smtClean="0">
              <a:solidFill>
                <a:srgbClr val="000000"/>
              </a:solidFill>
              <a:cs typeface="Arial" charset="0"/>
            </a:endParaRPr>
          </a:p>
        </p:txBody>
      </p:sp>
    </p:spTree>
    <p:extLst>
      <p:ext uri="{BB962C8B-B14F-4D97-AF65-F5344CB8AC3E}">
        <p14:creationId xmlns:p14="http://schemas.microsoft.com/office/powerpoint/2010/main" val="410896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a:defRPr/>
            </a:pPr>
            <a:endParaRPr lang="es-CO" dirty="0" smtClean="0">
              <a:ea typeface="+mn-ea"/>
              <a:cs typeface="+mn-cs"/>
            </a:endParaRPr>
          </a:p>
        </p:txBody>
      </p:sp>
      <p:sp>
        <p:nvSpPr>
          <p:cNvPr id="942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BD98C73B-654F-4FF4-A817-7BE1EC6B2485}" type="slidenum">
              <a:rPr lang="es-CO" altLang="es-CO" smtClean="0">
                <a:solidFill>
                  <a:srgbClr val="000000"/>
                </a:solidFill>
                <a:cs typeface="Arial" charset="0"/>
              </a:rPr>
              <a:pPr eaLnBrk="1" hangingPunct="1">
                <a:spcBef>
                  <a:spcPct val="0"/>
                </a:spcBef>
              </a:pPr>
              <a:t>8</a:t>
            </a:fld>
            <a:endParaRPr lang="es-CO" altLang="es-CO" smtClean="0">
              <a:solidFill>
                <a:srgbClr val="000000"/>
              </a:solidFill>
              <a:cs typeface="Arial" charset="0"/>
            </a:endParaRPr>
          </a:p>
        </p:txBody>
      </p:sp>
    </p:spTree>
    <p:extLst>
      <p:ext uri="{BB962C8B-B14F-4D97-AF65-F5344CB8AC3E}">
        <p14:creationId xmlns:p14="http://schemas.microsoft.com/office/powerpoint/2010/main" val="80450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O" altLang="es-CO" dirty="0" smtClean="0"/>
          </a:p>
        </p:txBody>
      </p:sp>
      <p:sp>
        <p:nvSpPr>
          <p:cNvPr id="952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001" indent="-301923" eaLnBrk="0" hangingPunct="0">
              <a:spcBef>
                <a:spcPct val="30000"/>
              </a:spcBef>
              <a:defRPr sz="1300">
                <a:solidFill>
                  <a:schemeClr val="tx1"/>
                </a:solidFill>
                <a:latin typeface="Calibri" pitchFamily="34" charset="0"/>
                <a:ea typeface="MS PGothic" pitchFamily="34" charset="-128"/>
              </a:defRPr>
            </a:lvl2pPr>
            <a:lvl3pPr marL="1207694" indent="-241539" eaLnBrk="0" hangingPunct="0">
              <a:spcBef>
                <a:spcPct val="30000"/>
              </a:spcBef>
              <a:defRPr sz="1300">
                <a:solidFill>
                  <a:schemeClr val="tx1"/>
                </a:solidFill>
                <a:latin typeface="Calibri" pitchFamily="34" charset="0"/>
                <a:ea typeface="MS PGothic" pitchFamily="34" charset="-128"/>
              </a:defRPr>
            </a:lvl3pPr>
            <a:lvl4pPr marL="1690771" indent="-241539" eaLnBrk="0" hangingPunct="0">
              <a:spcBef>
                <a:spcPct val="30000"/>
              </a:spcBef>
              <a:defRPr sz="1300">
                <a:solidFill>
                  <a:schemeClr val="tx1"/>
                </a:solidFill>
                <a:latin typeface="Calibri" pitchFamily="34" charset="0"/>
                <a:ea typeface="MS PGothic" pitchFamily="34" charset="-128"/>
              </a:defRPr>
            </a:lvl4pPr>
            <a:lvl5pPr marL="2173849" indent="-241539" eaLnBrk="0" hangingPunct="0">
              <a:spcBef>
                <a:spcPct val="30000"/>
              </a:spcBef>
              <a:defRPr sz="1300">
                <a:solidFill>
                  <a:schemeClr val="tx1"/>
                </a:solidFill>
                <a:latin typeface="Calibri" pitchFamily="34" charset="0"/>
                <a:ea typeface="MS PGothic" pitchFamily="34" charset="-128"/>
              </a:defRPr>
            </a:lvl5pPr>
            <a:lvl6pPr marL="2656926" indent="-241539"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0004" indent="-241539"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3081" indent="-241539"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06159" indent="-241539"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D62738A1-E64E-42F3-98AB-A63C046C6F84}" type="slidenum">
              <a:rPr lang="es-CO" altLang="es-CO" smtClean="0">
                <a:solidFill>
                  <a:srgbClr val="000000"/>
                </a:solidFill>
                <a:cs typeface="Arial" charset="0"/>
              </a:rPr>
              <a:pPr eaLnBrk="1" hangingPunct="1">
                <a:spcBef>
                  <a:spcPct val="0"/>
                </a:spcBef>
              </a:pPr>
              <a:t>9</a:t>
            </a:fld>
            <a:endParaRPr lang="es-CO" altLang="es-CO" smtClean="0">
              <a:solidFill>
                <a:srgbClr val="000000"/>
              </a:solidFill>
              <a:cs typeface="Arial" charset="0"/>
            </a:endParaRPr>
          </a:p>
        </p:txBody>
      </p:sp>
    </p:spTree>
    <p:extLst>
      <p:ext uri="{BB962C8B-B14F-4D97-AF65-F5344CB8AC3E}">
        <p14:creationId xmlns:p14="http://schemas.microsoft.com/office/powerpoint/2010/main" val="88866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lvl1pPr>
              <a:defRPr b="1">
                <a:latin typeface="Verdana"/>
                <a:cs typeface="Verdana"/>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99197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546848" cy="1143000"/>
          </a:xfrm>
          <a:prstGeom prst="rect">
            <a:avLst/>
          </a:prstGeom>
        </p:spPr>
        <p:txBody>
          <a:bodyPr/>
          <a:lstStyle>
            <a:lvl1pPr>
              <a:defRPr>
                <a:latin typeface="Verdana"/>
                <a:cs typeface="Verdana"/>
              </a:defRPr>
            </a:lvl1pPr>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1628800"/>
            <a:ext cx="8229600" cy="4497363"/>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380696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1DF05038-46AE-E54B-9A8F-9C14E4EE0735}" type="datetimeFigureOut">
              <a:rPr lang="es-ES" smtClean="0"/>
              <a:pPr/>
              <a:t>22/04/2015</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272615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7B7E736-33CE-474C-9839-9C1EE0B2F6D8}" type="datetimeFigureOut">
              <a:rPr lang="es-ES" smtClean="0"/>
              <a:t>22/04/2015</a:t>
            </a:fld>
            <a:endParaRPr lang="es-ES" dirty="0"/>
          </a:p>
        </p:txBody>
      </p:sp>
    </p:spTree>
    <p:extLst>
      <p:ext uri="{BB962C8B-B14F-4D97-AF65-F5344CB8AC3E}">
        <p14:creationId xmlns:p14="http://schemas.microsoft.com/office/powerpoint/2010/main" val="320418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lvl1pPr>
              <a:defRPr b="1">
                <a:latin typeface="Verdana"/>
                <a:cs typeface="Verdana"/>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347662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4" name="Marcador de fecha 3"/>
          <p:cNvSpPr>
            <a:spLocks noGrp="1"/>
          </p:cNvSpPr>
          <p:nvPr>
            <p:ph type="dt" sz="half" idx="10"/>
          </p:nvPr>
        </p:nvSpPr>
        <p:spPr/>
        <p:txBody>
          <a:bodyPr/>
          <a:lstStyle/>
          <a:p>
            <a:fld id="{6F629199-09AB-0641-89DD-2C09FACFAE2D}" type="datetimeFigureOut">
              <a:rPr lang="es-ES" smtClean="0"/>
              <a:t>22/04/2015</a:t>
            </a:fld>
            <a:endParaRPr lang="es-ES" dirty="0"/>
          </a:p>
        </p:txBody>
      </p:sp>
    </p:spTree>
    <p:extLst>
      <p:ext uri="{BB962C8B-B14F-4D97-AF65-F5344CB8AC3E}">
        <p14:creationId xmlns:p14="http://schemas.microsoft.com/office/powerpoint/2010/main" val="1226503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rgbClr val="FFFFFF"/>
                </a:solidFill>
              </a:defRPr>
            </a:lvl1pPr>
          </a:lstStyle>
          <a:p>
            <a:r>
              <a:rPr lang="es-ES_tradnl" dirty="0" smtClean="0"/>
              <a:t>Clic para editar título</a:t>
            </a:r>
            <a:endParaRPr lang="es-ES" dirty="0"/>
          </a:p>
        </p:txBody>
      </p:sp>
      <p:sp>
        <p:nvSpPr>
          <p:cNvPr id="3" name="Marcador de contenido 2"/>
          <p:cNvSpPr>
            <a:spLocks noGrp="1"/>
          </p:cNvSpPr>
          <p:nvPr>
            <p:ph idx="1" hasCustomPrompt="1"/>
          </p:nvPr>
        </p:nvSpPr>
        <p:spPr/>
        <p:txBody>
          <a:bodyPr/>
          <a:lstStyle/>
          <a:p>
            <a:pPr lvl="0"/>
            <a:r>
              <a:rPr lang="es-ES_tradnl" dirty="0" smtClean="0"/>
              <a:t>Imagen</a:t>
            </a:r>
            <a:endParaRPr lang="es-ES" dirty="0"/>
          </a:p>
        </p:txBody>
      </p:sp>
      <p:sp>
        <p:nvSpPr>
          <p:cNvPr id="4" name="Marcador de fecha 3"/>
          <p:cNvSpPr>
            <a:spLocks noGrp="1"/>
          </p:cNvSpPr>
          <p:nvPr>
            <p:ph type="dt" sz="half" idx="10"/>
          </p:nvPr>
        </p:nvSpPr>
        <p:spPr>
          <a:xfrm>
            <a:off x="467544" y="6483746"/>
            <a:ext cx="2133600" cy="401638"/>
          </a:xfrm>
        </p:spPr>
        <p:txBody>
          <a:bodyPr/>
          <a:lstStyle>
            <a:lvl1pPr>
              <a:defRPr>
                <a:solidFill>
                  <a:srgbClr val="FFFFFF"/>
                </a:solidFill>
              </a:defRPr>
            </a:lvl1pPr>
          </a:lstStyle>
          <a:p>
            <a:fld id="{4A75B23E-D2FD-AB44-92C8-81B3ABBCE52F}" type="datetimeFigureOut">
              <a:rPr lang="es-ES" smtClean="0"/>
              <a:pPr/>
              <a:t>22/04/2015</a:t>
            </a:fld>
            <a:endParaRPr lang="es-ES" dirty="0"/>
          </a:p>
        </p:txBody>
      </p:sp>
    </p:spTree>
    <p:extLst>
      <p:ext uri="{BB962C8B-B14F-4D97-AF65-F5344CB8AC3E}">
        <p14:creationId xmlns:p14="http://schemas.microsoft.com/office/powerpoint/2010/main" val="37038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atin typeface="Verdana"/>
                <a:cs typeface="Verdana"/>
              </a:defRPr>
            </a:lvl1pPr>
          </a:lstStyle>
          <a:p>
            <a:r>
              <a:rPr lang="es-ES_tradnl" dirty="0" smtClean="0"/>
              <a:t>Clic para editar título</a:t>
            </a:r>
            <a:endParaRPr lang="es-ES" dirty="0"/>
          </a:p>
        </p:txBody>
      </p:sp>
      <p:sp>
        <p:nvSpPr>
          <p:cNvPr id="3" name="Marcador de contenido 2"/>
          <p:cNvSpPr>
            <a:spLocks noGrp="1"/>
          </p:cNvSpPr>
          <p:nvPr>
            <p:ph idx="1"/>
          </p:nvPr>
        </p:nvSpPr>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52274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atin typeface="Verdana"/>
                <a:cs typeface="Verdana"/>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4" name="Marcador de fecha 3"/>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38343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fecha 4"/>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418517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234137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24744"/>
            <a:ext cx="8229600" cy="1143000"/>
          </a:xfrm>
          <a:prstGeom prst="rect">
            <a:avLst/>
          </a:prstGeom>
        </p:spPr>
        <p:txBody>
          <a:bodyPr/>
          <a:lstStyle>
            <a:lvl1pPr>
              <a:defRPr b="1">
                <a:latin typeface="Verdana"/>
                <a:cs typeface="Verdana"/>
              </a:defRPr>
            </a:lvl1pPr>
          </a:lstStyle>
          <a:p>
            <a:r>
              <a:rPr lang="es-ES_tradnl" dirty="0" smtClean="0"/>
              <a:t>Clic para editar título</a:t>
            </a:r>
            <a:endParaRPr lang="es-ES" dirty="0"/>
          </a:p>
        </p:txBody>
      </p:sp>
      <p:sp>
        <p:nvSpPr>
          <p:cNvPr id="3" name="Marcador de fecha 2"/>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66341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1174633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atin typeface="Verdana"/>
                <a:cs typeface="Verdana"/>
              </a:defRPr>
            </a:lvl1pPr>
          </a:lstStyle>
          <a:p>
            <a:r>
              <a:rPr lang="es-ES_tradnl" dirty="0" smtClean="0"/>
              <a:t>Clic para editar título</a:t>
            </a:r>
            <a:endParaRPr lang="es-ES" dirty="0"/>
          </a:p>
        </p:txBody>
      </p:sp>
      <p:sp>
        <p:nvSpPr>
          <p:cNvPr id="3" name="Marcador de contenido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1DF05038-46AE-E54B-9A8F-9C14E4EE0735}" type="datetimeFigureOut">
              <a:rPr lang="es-ES" smtClean="0"/>
              <a:t>22/04/2015</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4E3EADA8-29E0-AD46-A963-3711A6D9CF5F}" type="slidenum">
              <a:rPr lang="es-ES" smtClean="0"/>
              <a:t>‹Nº›</a:t>
            </a:fld>
            <a:endParaRPr lang="es-ES" dirty="0"/>
          </a:p>
        </p:txBody>
      </p:sp>
    </p:spTree>
    <p:extLst>
      <p:ext uri="{BB962C8B-B14F-4D97-AF65-F5344CB8AC3E}">
        <p14:creationId xmlns:p14="http://schemas.microsoft.com/office/powerpoint/2010/main" val="375408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atin typeface="Verdana"/>
                <a:cs typeface="Verdana"/>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1DF05038-46AE-E54B-9A8F-9C14E4EE0735}" type="datetimeFigureOut">
              <a:rPr lang="es-ES" smtClean="0"/>
              <a:t>22/04/2015</a:t>
            </a:fld>
            <a:endParaRPr lang="es-ES" dirty="0"/>
          </a:p>
        </p:txBody>
      </p:sp>
    </p:spTree>
    <p:extLst>
      <p:ext uri="{BB962C8B-B14F-4D97-AF65-F5344CB8AC3E}">
        <p14:creationId xmlns:p14="http://schemas.microsoft.com/office/powerpoint/2010/main" val="226667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Plantilla Institucional-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5400"/>
            <a:ext cx="9144000" cy="6803136"/>
          </a:xfrm>
          <a:prstGeom prst="rect">
            <a:avLst/>
          </a:prstGeom>
        </p:spPr>
      </p:pic>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525344"/>
            <a:ext cx="2133600" cy="365125"/>
          </a:xfrm>
          <a:prstGeom prst="rect">
            <a:avLst/>
          </a:prstGeom>
        </p:spPr>
        <p:txBody>
          <a:bodyPr vert="horz" lIns="91440" tIns="45720" rIns="91440" bIns="45720" rtlCol="0" anchor="ctr"/>
          <a:lstStyle>
            <a:lvl1pPr algn="l">
              <a:defRPr sz="1200">
                <a:solidFill>
                  <a:srgbClr val="FFFFFF"/>
                </a:solidFill>
              </a:defRPr>
            </a:lvl1pPr>
          </a:lstStyle>
          <a:p>
            <a:fld id="{1DF05038-46AE-E54B-9A8F-9C14E4EE0735}" type="datetimeFigureOut">
              <a:rPr lang="es-ES" smtClean="0"/>
              <a:pPr/>
              <a:t>22/04/2015</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EADA8-29E0-AD46-A963-3711A6D9CF5F}" type="slidenum">
              <a:rPr lang="es-ES" smtClean="0"/>
              <a:t>‹Nº›</a:t>
            </a:fld>
            <a:endParaRPr lang="es-ES" dirty="0"/>
          </a:p>
        </p:txBody>
      </p:sp>
    </p:spTree>
    <p:extLst>
      <p:ext uri="{BB962C8B-B14F-4D97-AF65-F5344CB8AC3E}">
        <p14:creationId xmlns:p14="http://schemas.microsoft.com/office/powerpoint/2010/main" val="30754660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descr="Plantilla Institucional-0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5400"/>
            <a:ext cx="9144000" cy="6803136"/>
          </a:xfrm>
          <a:prstGeom prst="rect">
            <a:avLst/>
          </a:prstGeom>
        </p:spPr>
      </p:pic>
      <p:sp>
        <p:nvSpPr>
          <p:cNvPr id="2" name="Marcador de título 1"/>
          <p:cNvSpPr>
            <a:spLocks noGrp="1"/>
          </p:cNvSpPr>
          <p:nvPr>
            <p:ph type="title"/>
          </p:nvPr>
        </p:nvSpPr>
        <p:spPr>
          <a:xfrm>
            <a:off x="251520" y="1700808"/>
            <a:ext cx="5040560" cy="576064"/>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499992" y="2564904"/>
            <a:ext cx="4186808" cy="3561259"/>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rgbClr val="FFFFFF"/>
                </a:solidFill>
              </a:defRPr>
            </a:lvl1pPr>
          </a:lstStyle>
          <a:p>
            <a:fld id="{17B7E736-33CE-474C-9839-9C1EE0B2F6D8}" type="datetimeFigureOut">
              <a:rPr lang="es-ES" smtClean="0"/>
              <a:pPr/>
              <a:t>22/04/2015</a:t>
            </a:fld>
            <a:endParaRPr lang="es-ES" dirty="0"/>
          </a:p>
        </p:txBody>
      </p:sp>
      <p:sp>
        <p:nvSpPr>
          <p:cNvPr id="8" name="CuadroTexto 7"/>
          <p:cNvSpPr txBox="1"/>
          <p:nvPr userDrawn="1"/>
        </p:nvSpPr>
        <p:spPr>
          <a:xfrm>
            <a:off x="251520" y="2708920"/>
            <a:ext cx="4104456"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2521790444"/>
      </p:ext>
    </p:extLst>
  </p:cSld>
  <p:clrMap bg1="lt1" tx1="dk1" bg2="lt2" tx2="dk2" accent1="accent1" accent2="accent2" accent3="accent3" accent4="accent4" accent5="accent5" accent6="accent6" hlink="hlink" folHlink="folHlink"/>
  <p:sldLayoutIdLst>
    <p:sldLayoutId id="2147483677" r:id="rId1"/>
    <p:sldLayoutId id="2147483702" r:id="rId2"/>
  </p:sldLayoutIdLst>
  <p:txStyles>
    <p:titleStyle>
      <a:lvl1pPr algn="l" defTabSz="457200" rtl="0" eaLnBrk="1" latinLnBrk="0" hangingPunct="1">
        <a:spcBef>
          <a:spcPct val="0"/>
        </a:spcBef>
        <a:buNone/>
        <a:defRPr sz="2400" kern="1200">
          <a:solidFill>
            <a:srgbClr val="FFFFFF"/>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2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Plantilla Institucional-0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400"/>
            <a:ext cx="9144000" cy="6803136"/>
          </a:xfrm>
          <a:prstGeom prst="rect">
            <a:avLst/>
          </a:prstGeom>
        </p:spPr>
      </p:pic>
      <p:sp>
        <p:nvSpPr>
          <p:cNvPr id="2" name="Marcador de título 1"/>
          <p:cNvSpPr>
            <a:spLocks noGrp="1"/>
          </p:cNvSpPr>
          <p:nvPr>
            <p:ph type="title"/>
          </p:nvPr>
        </p:nvSpPr>
        <p:spPr>
          <a:xfrm>
            <a:off x="467544" y="2996952"/>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4" name="Marcador de fecha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rgbClr val="FFFFFF"/>
                </a:solidFill>
              </a:defRPr>
            </a:lvl1pPr>
          </a:lstStyle>
          <a:p>
            <a:fld id="{6F629199-09AB-0641-89DD-2C09FACFAE2D}" type="datetimeFigureOut">
              <a:rPr lang="es-ES" smtClean="0"/>
              <a:pPr/>
              <a:t>22/04/2015</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8BC9E-1ADB-414A-B6F4-1D6750936AA2}" type="slidenum">
              <a:rPr lang="es-ES" smtClean="0"/>
              <a:t>‹Nº›</a:t>
            </a:fld>
            <a:endParaRPr lang="es-ES" dirty="0"/>
          </a:p>
        </p:txBody>
      </p:sp>
    </p:spTree>
    <p:extLst>
      <p:ext uri="{BB962C8B-B14F-4D97-AF65-F5344CB8AC3E}">
        <p14:creationId xmlns:p14="http://schemas.microsoft.com/office/powerpoint/2010/main" val="1072897030"/>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457200" rtl="0" eaLnBrk="1" latinLnBrk="0" hangingPunct="1">
        <a:spcBef>
          <a:spcPct val="0"/>
        </a:spcBef>
        <a:buNone/>
        <a:defRPr sz="4800" b="1" kern="1200">
          <a:solidFill>
            <a:srgbClr val="FFFFFF"/>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descr="Plantilla Institucional-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400"/>
            <a:ext cx="9144000" cy="6803136"/>
          </a:xfrm>
          <a:prstGeom prst="rect">
            <a:avLst/>
          </a:prstGeom>
        </p:spPr>
      </p:pic>
      <p:sp>
        <p:nvSpPr>
          <p:cNvPr id="2" name="Marcador de título 1"/>
          <p:cNvSpPr>
            <a:spLocks noGrp="1"/>
          </p:cNvSpPr>
          <p:nvPr>
            <p:ph type="title"/>
          </p:nvPr>
        </p:nvSpPr>
        <p:spPr>
          <a:xfrm>
            <a:off x="457200" y="1700808"/>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3068960"/>
            <a:ext cx="8229600" cy="3057203"/>
          </a:xfrm>
          <a:prstGeom prst="rect">
            <a:avLst/>
          </a:prstGeom>
        </p:spPr>
        <p:txBody>
          <a:bodyPr vert="horz" lIns="91440" tIns="45720" rIns="91440" bIns="45720" rtlCol="0">
            <a:normAutofit/>
          </a:bodyPr>
          <a:lstStyle/>
          <a:p>
            <a:pPr lvl="0"/>
            <a:r>
              <a:rPr lang="es-ES_tradnl" dirty="0" smtClean="0"/>
              <a:t>Imagen</a:t>
            </a:r>
            <a:endParaRPr lang="es-ES" dirty="0"/>
          </a:p>
        </p:txBody>
      </p:sp>
      <p:sp>
        <p:nvSpPr>
          <p:cNvPr id="4" name="Marcador de fecha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rgbClr val="FFFFFF"/>
                </a:solidFill>
              </a:defRPr>
            </a:lvl1pPr>
          </a:lstStyle>
          <a:p>
            <a:fld id="{4A75B23E-D2FD-AB44-92C8-81B3ABBCE52F}" type="datetimeFigureOut">
              <a:rPr lang="es-ES" smtClean="0"/>
              <a:pPr/>
              <a:t>22/04/2015</a:t>
            </a:fld>
            <a:endParaRPr lang="es-ES" dirty="0"/>
          </a:p>
        </p:txBody>
      </p:sp>
    </p:spTree>
    <p:extLst>
      <p:ext uri="{BB962C8B-B14F-4D97-AF65-F5344CB8AC3E}">
        <p14:creationId xmlns:p14="http://schemas.microsoft.com/office/powerpoint/2010/main" val="3709305862"/>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800" b="1" kern="1200">
          <a:solidFill>
            <a:srgbClr val="FFFFFF"/>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319015"/>
            <a:ext cx="7772400" cy="1470025"/>
          </a:xfrm>
        </p:spPr>
        <p:txBody>
          <a:bodyPr>
            <a:normAutofit/>
          </a:bodyPr>
          <a:lstStyle/>
          <a:p>
            <a:pPr algn="ctr"/>
            <a:r>
              <a:rPr lang="es-CO" sz="2800" dirty="0" smtClean="0">
                <a:solidFill>
                  <a:srgbClr val="002060"/>
                </a:solidFill>
              </a:rPr>
              <a:t>  Investigación </a:t>
            </a:r>
            <a:r>
              <a:rPr lang="es-CO" sz="2800" dirty="0">
                <a:solidFill>
                  <a:srgbClr val="002060"/>
                </a:solidFill>
              </a:rPr>
              <a:t>en salud en </a:t>
            </a:r>
            <a:r>
              <a:rPr lang="es-CO" sz="2800" dirty="0" smtClean="0">
                <a:solidFill>
                  <a:srgbClr val="002060"/>
                </a:solidFill>
              </a:rPr>
              <a:t>Colombia: Necesidades </a:t>
            </a:r>
            <a:r>
              <a:rPr lang="es-CO" sz="2800" dirty="0">
                <a:solidFill>
                  <a:srgbClr val="002060"/>
                </a:solidFill>
              </a:rPr>
              <a:t>e iniciativas de priorización</a:t>
            </a:r>
          </a:p>
        </p:txBody>
      </p:sp>
      <p:sp>
        <p:nvSpPr>
          <p:cNvPr id="3" name="2 Subtítulo"/>
          <p:cNvSpPr>
            <a:spLocks noGrp="1"/>
          </p:cNvSpPr>
          <p:nvPr>
            <p:ph type="subTitle" idx="1"/>
          </p:nvPr>
        </p:nvSpPr>
        <p:spPr/>
        <p:txBody>
          <a:bodyPr>
            <a:normAutofit fontScale="92500" lnSpcReduction="10000"/>
          </a:bodyPr>
          <a:lstStyle/>
          <a:p>
            <a:endParaRPr lang="es-CO" dirty="0" smtClean="0"/>
          </a:p>
          <a:p>
            <a:r>
              <a:rPr lang="es-CO" sz="1800" b="1" dirty="0" smtClean="0">
                <a:solidFill>
                  <a:schemeClr val="tx1"/>
                </a:solidFill>
              </a:rPr>
              <a:t>David Arturo Ribón Orozco.</a:t>
            </a:r>
          </a:p>
          <a:p>
            <a:r>
              <a:rPr lang="es-CO" sz="1800" b="1" dirty="0" smtClean="0">
                <a:solidFill>
                  <a:schemeClr val="tx1"/>
                </a:solidFill>
              </a:rPr>
              <a:t>Médico.</a:t>
            </a:r>
          </a:p>
          <a:p>
            <a:r>
              <a:rPr lang="es-CO" sz="1800" b="1" dirty="0" smtClean="0">
                <a:solidFill>
                  <a:schemeClr val="tx1"/>
                </a:solidFill>
              </a:rPr>
              <a:t>Especialista Economía y Gestión de la Salud.</a:t>
            </a:r>
          </a:p>
          <a:p>
            <a:r>
              <a:rPr lang="es-CO" sz="1800" b="1" dirty="0" smtClean="0">
                <a:solidFill>
                  <a:schemeClr val="tx1"/>
                </a:solidFill>
              </a:rPr>
              <a:t>Profesional del área técnica del PNCTIS.</a:t>
            </a:r>
          </a:p>
          <a:p>
            <a:r>
              <a:rPr lang="es-CO" sz="1800" b="1" dirty="0" smtClean="0">
                <a:solidFill>
                  <a:schemeClr val="tx1"/>
                </a:solidFill>
              </a:rPr>
              <a:t>Colciencias.</a:t>
            </a:r>
            <a:endParaRPr lang="es-CO" sz="1800" b="1" dirty="0">
              <a:solidFill>
                <a:schemeClr val="tx1"/>
              </a:solidFill>
            </a:endParaRPr>
          </a:p>
        </p:txBody>
      </p:sp>
    </p:spTree>
    <p:extLst>
      <p:ext uri="{BB962C8B-B14F-4D97-AF65-F5344CB8AC3E}">
        <p14:creationId xmlns:p14="http://schemas.microsoft.com/office/powerpoint/2010/main" val="188621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4 Grupo"/>
          <p:cNvGrpSpPr>
            <a:grpSpLocks/>
          </p:cNvGrpSpPr>
          <p:nvPr/>
        </p:nvGrpSpPr>
        <p:grpSpPr bwMode="auto">
          <a:xfrm>
            <a:off x="1697634" y="836712"/>
            <a:ext cx="4314526" cy="5315680"/>
            <a:chOff x="1589585" y="745092"/>
            <a:chExt cx="3157478" cy="4372214"/>
          </a:xfrm>
          <a:solidFill>
            <a:sysClr val="window" lastClr="FFFFFF"/>
          </a:solidFill>
        </p:grpSpPr>
        <p:grpSp>
          <p:nvGrpSpPr>
            <p:cNvPr id="76" name="8 Grupo"/>
            <p:cNvGrpSpPr/>
            <p:nvPr/>
          </p:nvGrpSpPr>
          <p:grpSpPr>
            <a:xfrm>
              <a:off x="1589585" y="745092"/>
              <a:ext cx="3157478" cy="4372214"/>
              <a:chOff x="1589585" y="745092"/>
              <a:chExt cx="3157478" cy="4372214"/>
            </a:xfrm>
            <a:grpFill/>
            <a:effectLst>
              <a:outerShdw blurRad="50800" dist="38100" dir="2700000" algn="tl" rotWithShape="0">
                <a:prstClr val="black">
                  <a:alpha val="40000"/>
                </a:prstClr>
              </a:outerShdw>
            </a:effectLst>
          </p:grpSpPr>
          <p:sp>
            <p:nvSpPr>
              <p:cNvPr id="79" name="11 Forma libre"/>
              <p:cNvSpPr/>
              <p:nvPr/>
            </p:nvSpPr>
            <p:spPr>
              <a:xfrm>
                <a:off x="2200275" y="2557236"/>
                <a:ext cx="521494" cy="428851"/>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80" name="12 Forma libre"/>
              <p:cNvSpPr/>
              <p:nvPr/>
            </p:nvSpPr>
            <p:spPr>
              <a:xfrm>
                <a:off x="2775347" y="3945731"/>
                <a:ext cx="1330283" cy="1171575"/>
              </a:xfrm>
              <a:custGeom>
                <a:avLst/>
                <a:gdLst>
                  <a:gd name="connsiteX0" fmla="*/ 3572 w 1330283"/>
                  <a:gd name="connsiteY0" fmla="*/ 214313 h 1171575"/>
                  <a:gd name="connsiteX1" fmla="*/ 25003 w 1330283"/>
                  <a:gd name="connsiteY1" fmla="*/ 195263 h 1171575"/>
                  <a:gd name="connsiteX2" fmla="*/ 51197 w 1330283"/>
                  <a:gd name="connsiteY2" fmla="*/ 178594 h 1171575"/>
                  <a:gd name="connsiteX3" fmla="*/ 101203 w 1330283"/>
                  <a:gd name="connsiteY3" fmla="*/ 164307 h 1171575"/>
                  <a:gd name="connsiteX4" fmla="*/ 170259 w 1330283"/>
                  <a:gd name="connsiteY4" fmla="*/ 154782 h 1171575"/>
                  <a:gd name="connsiteX5" fmla="*/ 244078 w 1330283"/>
                  <a:gd name="connsiteY5" fmla="*/ 152400 h 1171575"/>
                  <a:gd name="connsiteX6" fmla="*/ 251222 w 1330283"/>
                  <a:gd name="connsiteY6" fmla="*/ 150019 h 1171575"/>
                  <a:gd name="connsiteX7" fmla="*/ 260747 w 1330283"/>
                  <a:gd name="connsiteY7" fmla="*/ 147638 h 1171575"/>
                  <a:gd name="connsiteX8" fmla="*/ 279797 w 1330283"/>
                  <a:gd name="connsiteY8" fmla="*/ 140494 h 1171575"/>
                  <a:gd name="connsiteX9" fmla="*/ 291703 w 1330283"/>
                  <a:gd name="connsiteY9" fmla="*/ 133350 h 1171575"/>
                  <a:gd name="connsiteX10" fmla="*/ 329803 w 1330283"/>
                  <a:gd name="connsiteY10" fmla="*/ 121444 h 1171575"/>
                  <a:gd name="connsiteX11" fmla="*/ 506016 w 1330283"/>
                  <a:gd name="connsiteY11" fmla="*/ 109538 h 1171575"/>
                  <a:gd name="connsiteX12" fmla="*/ 525066 w 1330283"/>
                  <a:gd name="connsiteY12" fmla="*/ 102394 h 1171575"/>
                  <a:gd name="connsiteX13" fmla="*/ 551259 w 1330283"/>
                  <a:gd name="connsiteY13" fmla="*/ 92869 h 1171575"/>
                  <a:gd name="connsiteX14" fmla="*/ 563166 w 1330283"/>
                  <a:gd name="connsiteY14" fmla="*/ 80963 h 1171575"/>
                  <a:gd name="connsiteX15" fmla="*/ 591741 w 1330283"/>
                  <a:gd name="connsiteY15" fmla="*/ 66675 h 1171575"/>
                  <a:gd name="connsiteX16" fmla="*/ 634603 w 1330283"/>
                  <a:gd name="connsiteY16" fmla="*/ 52388 h 1171575"/>
                  <a:gd name="connsiteX17" fmla="*/ 660797 w 1330283"/>
                  <a:gd name="connsiteY17" fmla="*/ 47625 h 1171575"/>
                  <a:gd name="connsiteX18" fmla="*/ 682228 w 1330283"/>
                  <a:gd name="connsiteY18" fmla="*/ 42863 h 1171575"/>
                  <a:gd name="connsiteX19" fmla="*/ 691753 w 1330283"/>
                  <a:gd name="connsiteY19" fmla="*/ 40482 h 1171575"/>
                  <a:gd name="connsiteX20" fmla="*/ 706041 w 1330283"/>
                  <a:gd name="connsiteY20" fmla="*/ 38100 h 1171575"/>
                  <a:gd name="connsiteX21" fmla="*/ 746522 w 1330283"/>
                  <a:gd name="connsiteY21" fmla="*/ 26194 h 1171575"/>
                  <a:gd name="connsiteX22" fmla="*/ 782241 w 1330283"/>
                  <a:gd name="connsiteY22" fmla="*/ 16669 h 1171575"/>
                  <a:gd name="connsiteX23" fmla="*/ 801291 w 1330283"/>
                  <a:gd name="connsiteY23" fmla="*/ 11907 h 1171575"/>
                  <a:gd name="connsiteX24" fmla="*/ 820341 w 1330283"/>
                  <a:gd name="connsiteY24" fmla="*/ 4763 h 1171575"/>
                  <a:gd name="connsiteX25" fmla="*/ 848916 w 1330283"/>
                  <a:gd name="connsiteY25" fmla="*/ 0 h 1171575"/>
                  <a:gd name="connsiteX26" fmla="*/ 882253 w 1330283"/>
                  <a:gd name="connsiteY26" fmla="*/ 4763 h 1171575"/>
                  <a:gd name="connsiteX27" fmla="*/ 951309 w 1330283"/>
                  <a:gd name="connsiteY27" fmla="*/ 35719 h 1171575"/>
                  <a:gd name="connsiteX28" fmla="*/ 972741 w 1330283"/>
                  <a:gd name="connsiteY28" fmla="*/ 54769 h 1171575"/>
                  <a:gd name="connsiteX29" fmla="*/ 979884 w 1330283"/>
                  <a:gd name="connsiteY29" fmla="*/ 59532 h 1171575"/>
                  <a:gd name="connsiteX30" fmla="*/ 994172 w 1330283"/>
                  <a:gd name="connsiteY30" fmla="*/ 71438 h 1171575"/>
                  <a:gd name="connsiteX31" fmla="*/ 1015603 w 1330283"/>
                  <a:gd name="connsiteY31" fmla="*/ 78582 h 1171575"/>
                  <a:gd name="connsiteX32" fmla="*/ 1034653 w 1330283"/>
                  <a:gd name="connsiteY32" fmla="*/ 83344 h 1171575"/>
                  <a:gd name="connsiteX33" fmla="*/ 1058466 w 1330283"/>
                  <a:gd name="connsiteY33" fmla="*/ 95250 h 1171575"/>
                  <a:gd name="connsiteX34" fmla="*/ 1082278 w 1330283"/>
                  <a:gd name="connsiteY34" fmla="*/ 111919 h 1171575"/>
                  <a:gd name="connsiteX35" fmla="*/ 1096566 w 1330283"/>
                  <a:gd name="connsiteY35" fmla="*/ 119063 h 1171575"/>
                  <a:gd name="connsiteX36" fmla="*/ 1110853 w 1330283"/>
                  <a:gd name="connsiteY36" fmla="*/ 128588 h 1171575"/>
                  <a:gd name="connsiteX37" fmla="*/ 1141809 w 1330283"/>
                  <a:gd name="connsiteY37" fmla="*/ 147638 h 1171575"/>
                  <a:gd name="connsiteX38" fmla="*/ 1160859 w 1330283"/>
                  <a:gd name="connsiteY38" fmla="*/ 171450 h 1171575"/>
                  <a:gd name="connsiteX39" fmla="*/ 1163241 w 1330283"/>
                  <a:gd name="connsiteY39" fmla="*/ 183357 h 1171575"/>
                  <a:gd name="connsiteX40" fmla="*/ 1165622 w 1330283"/>
                  <a:gd name="connsiteY40" fmla="*/ 264319 h 1171575"/>
                  <a:gd name="connsiteX41" fmla="*/ 1172766 w 1330283"/>
                  <a:gd name="connsiteY41" fmla="*/ 269082 h 1171575"/>
                  <a:gd name="connsiteX42" fmla="*/ 1194197 w 1330283"/>
                  <a:gd name="connsiteY42" fmla="*/ 278607 h 1171575"/>
                  <a:gd name="connsiteX43" fmla="*/ 1206103 w 1330283"/>
                  <a:gd name="connsiteY43" fmla="*/ 280988 h 1171575"/>
                  <a:gd name="connsiteX44" fmla="*/ 1227534 w 1330283"/>
                  <a:gd name="connsiteY44" fmla="*/ 297657 h 1171575"/>
                  <a:gd name="connsiteX45" fmla="*/ 1239441 w 1330283"/>
                  <a:gd name="connsiteY45" fmla="*/ 307182 h 1171575"/>
                  <a:gd name="connsiteX46" fmla="*/ 1263253 w 1330283"/>
                  <a:gd name="connsiteY46" fmla="*/ 330994 h 1171575"/>
                  <a:gd name="connsiteX47" fmla="*/ 1279922 w 1330283"/>
                  <a:gd name="connsiteY47" fmla="*/ 338138 h 1171575"/>
                  <a:gd name="connsiteX48" fmla="*/ 1291828 w 1330283"/>
                  <a:gd name="connsiteY48" fmla="*/ 345282 h 1171575"/>
                  <a:gd name="connsiteX49" fmla="*/ 1298972 w 1330283"/>
                  <a:gd name="connsiteY49" fmla="*/ 350044 h 1171575"/>
                  <a:gd name="connsiteX50" fmla="*/ 1306116 w 1330283"/>
                  <a:gd name="connsiteY50" fmla="*/ 352425 h 1171575"/>
                  <a:gd name="connsiteX51" fmla="*/ 1322784 w 1330283"/>
                  <a:gd name="connsiteY51" fmla="*/ 347663 h 1171575"/>
                  <a:gd name="connsiteX52" fmla="*/ 1329928 w 1330283"/>
                  <a:gd name="connsiteY52" fmla="*/ 345282 h 1171575"/>
                  <a:gd name="connsiteX53" fmla="*/ 1318022 w 1330283"/>
                  <a:gd name="connsiteY53" fmla="*/ 381000 h 1171575"/>
                  <a:gd name="connsiteX54" fmla="*/ 1318022 w 1330283"/>
                  <a:gd name="connsiteY54" fmla="*/ 426244 h 1171575"/>
                  <a:gd name="connsiteX55" fmla="*/ 1310878 w 1330283"/>
                  <a:gd name="connsiteY55" fmla="*/ 428625 h 1171575"/>
                  <a:gd name="connsiteX56" fmla="*/ 1306116 w 1330283"/>
                  <a:gd name="connsiteY56" fmla="*/ 519113 h 1171575"/>
                  <a:gd name="connsiteX57" fmla="*/ 1298972 w 1330283"/>
                  <a:gd name="connsiteY57" fmla="*/ 521494 h 1171575"/>
                  <a:gd name="connsiteX58" fmla="*/ 1291828 w 1330283"/>
                  <a:gd name="connsiteY58" fmla="*/ 528638 h 1171575"/>
                  <a:gd name="connsiteX59" fmla="*/ 1289447 w 1330283"/>
                  <a:gd name="connsiteY59" fmla="*/ 595313 h 1171575"/>
                  <a:gd name="connsiteX60" fmla="*/ 1287066 w 1330283"/>
                  <a:gd name="connsiteY60" fmla="*/ 602457 h 1171575"/>
                  <a:gd name="connsiteX61" fmla="*/ 1277541 w 1330283"/>
                  <a:gd name="connsiteY61" fmla="*/ 611982 h 1171575"/>
                  <a:gd name="connsiteX62" fmla="*/ 1277541 w 1330283"/>
                  <a:gd name="connsiteY62" fmla="*/ 638175 h 1171575"/>
                  <a:gd name="connsiteX63" fmla="*/ 1275159 w 1330283"/>
                  <a:gd name="connsiteY63" fmla="*/ 673894 h 1171575"/>
                  <a:gd name="connsiteX64" fmla="*/ 1272778 w 1330283"/>
                  <a:gd name="connsiteY64" fmla="*/ 685800 h 1171575"/>
                  <a:gd name="connsiteX65" fmla="*/ 1263253 w 1330283"/>
                  <a:gd name="connsiteY65" fmla="*/ 700088 h 1171575"/>
                  <a:gd name="connsiteX66" fmla="*/ 1260872 w 1330283"/>
                  <a:gd name="connsiteY66" fmla="*/ 707232 h 1171575"/>
                  <a:gd name="connsiteX67" fmla="*/ 1253728 w 1330283"/>
                  <a:gd name="connsiteY67" fmla="*/ 719138 h 1171575"/>
                  <a:gd name="connsiteX68" fmla="*/ 1251347 w 1330283"/>
                  <a:gd name="connsiteY68" fmla="*/ 750094 h 1171575"/>
                  <a:gd name="connsiteX69" fmla="*/ 1248966 w 1330283"/>
                  <a:gd name="connsiteY69" fmla="*/ 757238 h 1171575"/>
                  <a:gd name="connsiteX70" fmla="*/ 1246584 w 1330283"/>
                  <a:gd name="connsiteY70" fmla="*/ 802482 h 1171575"/>
                  <a:gd name="connsiteX71" fmla="*/ 1244203 w 1330283"/>
                  <a:gd name="connsiteY71" fmla="*/ 809625 h 1171575"/>
                  <a:gd name="connsiteX72" fmla="*/ 1239441 w 1330283"/>
                  <a:gd name="connsiteY72" fmla="*/ 821532 h 1171575"/>
                  <a:gd name="connsiteX73" fmla="*/ 1237059 w 1330283"/>
                  <a:gd name="connsiteY73" fmla="*/ 831057 h 1171575"/>
                  <a:gd name="connsiteX74" fmla="*/ 1234678 w 1330283"/>
                  <a:gd name="connsiteY74" fmla="*/ 897732 h 1171575"/>
                  <a:gd name="connsiteX75" fmla="*/ 1232297 w 1330283"/>
                  <a:gd name="connsiteY75" fmla="*/ 904875 h 1171575"/>
                  <a:gd name="connsiteX76" fmla="*/ 1229916 w 1330283"/>
                  <a:gd name="connsiteY76" fmla="*/ 964407 h 1171575"/>
                  <a:gd name="connsiteX77" fmla="*/ 1227534 w 1330283"/>
                  <a:gd name="connsiteY77" fmla="*/ 971550 h 1171575"/>
                  <a:gd name="connsiteX78" fmla="*/ 1225153 w 1330283"/>
                  <a:gd name="connsiteY78" fmla="*/ 983457 h 1171575"/>
                  <a:gd name="connsiteX79" fmla="*/ 1222772 w 1330283"/>
                  <a:gd name="connsiteY79" fmla="*/ 990600 h 1171575"/>
                  <a:gd name="connsiteX80" fmla="*/ 1220391 w 1330283"/>
                  <a:gd name="connsiteY80" fmla="*/ 1000125 h 1171575"/>
                  <a:gd name="connsiteX81" fmla="*/ 1215628 w 1330283"/>
                  <a:gd name="connsiteY81" fmla="*/ 1014413 h 1171575"/>
                  <a:gd name="connsiteX82" fmla="*/ 1210866 w 1330283"/>
                  <a:gd name="connsiteY82" fmla="*/ 1035844 h 1171575"/>
                  <a:gd name="connsiteX83" fmla="*/ 1201341 w 1330283"/>
                  <a:gd name="connsiteY83" fmla="*/ 1059657 h 1171575"/>
                  <a:gd name="connsiteX84" fmla="*/ 1198959 w 1330283"/>
                  <a:gd name="connsiteY84" fmla="*/ 1073944 h 1171575"/>
                  <a:gd name="connsiteX85" fmla="*/ 1196578 w 1330283"/>
                  <a:gd name="connsiteY85" fmla="*/ 1083469 h 1171575"/>
                  <a:gd name="connsiteX86" fmla="*/ 1194197 w 1330283"/>
                  <a:gd name="connsiteY86" fmla="*/ 1102519 h 1171575"/>
                  <a:gd name="connsiteX87" fmla="*/ 1187053 w 1330283"/>
                  <a:gd name="connsiteY87" fmla="*/ 1107282 h 1171575"/>
                  <a:gd name="connsiteX88" fmla="*/ 1184672 w 1330283"/>
                  <a:gd name="connsiteY88" fmla="*/ 1121569 h 1171575"/>
                  <a:gd name="connsiteX89" fmla="*/ 1179909 w 1330283"/>
                  <a:gd name="connsiteY89" fmla="*/ 1133475 h 1171575"/>
                  <a:gd name="connsiteX90" fmla="*/ 1177528 w 1330283"/>
                  <a:gd name="connsiteY90" fmla="*/ 1171575 h 1171575"/>
                  <a:gd name="connsiteX91" fmla="*/ 1165622 w 1330283"/>
                  <a:gd name="connsiteY91" fmla="*/ 1169194 h 1171575"/>
                  <a:gd name="connsiteX92" fmla="*/ 1148953 w 1330283"/>
                  <a:gd name="connsiteY92" fmla="*/ 1150144 h 1171575"/>
                  <a:gd name="connsiteX93" fmla="*/ 1144191 w 1330283"/>
                  <a:gd name="connsiteY93" fmla="*/ 1140619 h 1171575"/>
                  <a:gd name="connsiteX94" fmla="*/ 1127522 w 1330283"/>
                  <a:gd name="connsiteY94" fmla="*/ 1119188 h 1171575"/>
                  <a:gd name="connsiteX95" fmla="*/ 1122759 w 1330283"/>
                  <a:gd name="connsiteY95" fmla="*/ 1109663 h 1171575"/>
                  <a:gd name="connsiteX96" fmla="*/ 1108472 w 1330283"/>
                  <a:gd name="connsiteY96" fmla="*/ 1090613 h 1171575"/>
                  <a:gd name="connsiteX97" fmla="*/ 1101328 w 1330283"/>
                  <a:gd name="connsiteY97" fmla="*/ 1083469 h 1171575"/>
                  <a:gd name="connsiteX98" fmla="*/ 1087041 w 1330283"/>
                  <a:gd name="connsiteY98" fmla="*/ 1066800 h 1171575"/>
                  <a:gd name="connsiteX99" fmla="*/ 1079897 w 1330283"/>
                  <a:gd name="connsiteY99" fmla="*/ 1064419 h 1171575"/>
                  <a:gd name="connsiteX100" fmla="*/ 1072753 w 1330283"/>
                  <a:gd name="connsiteY100" fmla="*/ 1066800 h 1171575"/>
                  <a:gd name="connsiteX101" fmla="*/ 1039416 w 1330283"/>
                  <a:gd name="connsiteY101" fmla="*/ 1073944 h 1171575"/>
                  <a:gd name="connsiteX102" fmla="*/ 1027509 w 1330283"/>
                  <a:gd name="connsiteY102" fmla="*/ 1078707 h 1171575"/>
                  <a:gd name="connsiteX103" fmla="*/ 1008459 w 1330283"/>
                  <a:gd name="connsiteY103" fmla="*/ 1076325 h 1171575"/>
                  <a:gd name="connsiteX104" fmla="*/ 994172 w 1330283"/>
                  <a:gd name="connsiteY104" fmla="*/ 1073944 h 1171575"/>
                  <a:gd name="connsiteX105" fmla="*/ 977503 w 1330283"/>
                  <a:gd name="connsiteY105" fmla="*/ 1066800 h 1171575"/>
                  <a:gd name="connsiteX106" fmla="*/ 970359 w 1330283"/>
                  <a:gd name="connsiteY106" fmla="*/ 1062038 h 1171575"/>
                  <a:gd name="connsiteX107" fmla="*/ 975122 w 1330283"/>
                  <a:gd name="connsiteY107" fmla="*/ 1026319 h 1171575"/>
                  <a:gd name="connsiteX108" fmla="*/ 984647 w 1330283"/>
                  <a:gd name="connsiteY108" fmla="*/ 1019175 h 1171575"/>
                  <a:gd name="connsiteX109" fmla="*/ 989409 w 1330283"/>
                  <a:gd name="connsiteY109" fmla="*/ 1012032 h 1171575"/>
                  <a:gd name="connsiteX110" fmla="*/ 1006078 w 1330283"/>
                  <a:gd name="connsiteY110" fmla="*/ 995363 h 1171575"/>
                  <a:gd name="connsiteX111" fmla="*/ 1020366 w 1330283"/>
                  <a:gd name="connsiteY111" fmla="*/ 973932 h 1171575"/>
                  <a:gd name="connsiteX112" fmla="*/ 1029891 w 1330283"/>
                  <a:gd name="connsiteY112" fmla="*/ 964407 h 1171575"/>
                  <a:gd name="connsiteX113" fmla="*/ 1037034 w 1330283"/>
                  <a:gd name="connsiteY113" fmla="*/ 952500 h 1171575"/>
                  <a:gd name="connsiteX114" fmla="*/ 1058466 w 1330283"/>
                  <a:gd name="connsiteY114" fmla="*/ 923925 h 1171575"/>
                  <a:gd name="connsiteX115" fmla="*/ 1072753 w 1330283"/>
                  <a:gd name="connsiteY115" fmla="*/ 900113 h 1171575"/>
                  <a:gd name="connsiteX116" fmla="*/ 1077516 w 1330283"/>
                  <a:gd name="connsiteY116" fmla="*/ 892969 h 1171575"/>
                  <a:gd name="connsiteX117" fmla="*/ 1084659 w 1330283"/>
                  <a:gd name="connsiteY117" fmla="*/ 890588 h 1171575"/>
                  <a:gd name="connsiteX118" fmla="*/ 1101328 w 1330283"/>
                  <a:gd name="connsiteY118" fmla="*/ 869157 h 1171575"/>
                  <a:gd name="connsiteX119" fmla="*/ 1106091 w 1330283"/>
                  <a:gd name="connsiteY119" fmla="*/ 859632 h 1171575"/>
                  <a:gd name="connsiteX120" fmla="*/ 1110853 w 1330283"/>
                  <a:gd name="connsiteY120" fmla="*/ 852488 h 1171575"/>
                  <a:gd name="connsiteX121" fmla="*/ 1115616 w 1330283"/>
                  <a:gd name="connsiteY121" fmla="*/ 833438 h 1171575"/>
                  <a:gd name="connsiteX122" fmla="*/ 1125141 w 1330283"/>
                  <a:gd name="connsiteY122" fmla="*/ 812007 h 1171575"/>
                  <a:gd name="connsiteX123" fmla="*/ 1127522 w 1330283"/>
                  <a:gd name="connsiteY123" fmla="*/ 804863 h 1171575"/>
                  <a:gd name="connsiteX124" fmla="*/ 1132284 w 1330283"/>
                  <a:gd name="connsiteY124" fmla="*/ 783432 h 1171575"/>
                  <a:gd name="connsiteX125" fmla="*/ 1120378 w 1330283"/>
                  <a:gd name="connsiteY125" fmla="*/ 776288 h 1171575"/>
                  <a:gd name="connsiteX126" fmla="*/ 1106091 w 1330283"/>
                  <a:gd name="connsiteY126" fmla="*/ 762000 h 1171575"/>
                  <a:gd name="connsiteX127" fmla="*/ 1098947 w 1330283"/>
                  <a:gd name="connsiteY127" fmla="*/ 754857 h 1171575"/>
                  <a:gd name="connsiteX128" fmla="*/ 1091803 w 1330283"/>
                  <a:gd name="connsiteY128" fmla="*/ 747713 h 1171575"/>
                  <a:gd name="connsiteX129" fmla="*/ 1065609 w 1330283"/>
                  <a:gd name="connsiteY129" fmla="*/ 726282 h 1171575"/>
                  <a:gd name="connsiteX130" fmla="*/ 1056084 w 1330283"/>
                  <a:gd name="connsiteY130" fmla="*/ 719138 h 1171575"/>
                  <a:gd name="connsiteX131" fmla="*/ 1044178 w 1330283"/>
                  <a:gd name="connsiteY131" fmla="*/ 709613 h 1171575"/>
                  <a:gd name="connsiteX132" fmla="*/ 1025128 w 1330283"/>
                  <a:gd name="connsiteY132" fmla="*/ 719138 h 1171575"/>
                  <a:gd name="connsiteX133" fmla="*/ 1015603 w 1330283"/>
                  <a:gd name="connsiteY133" fmla="*/ 721519 h 1171575"/>
                  <a:gd name="connsiteX134" fmla="*/ 998934 w 1330283"/>
                  <a:gd name="connsiteY134" fmla="*/ 719138 h 1171575"/>
                  <a:gd name="connsiteX135" fmla="*/ 982266 w 1330283"/>
                  <a:gd name="connsiteY135" fmla="*/ 711994 h 1171575"/>
                  <a:gd name="connsiteX136" fmla="*/ 970359 w 1330283"/>
                  <a:gd name="connsiteY136" fmla="*/ 697707 h 1171575"/>
                  <a:gd name="connsiteX137" fmla="*/ 958453 w 1330283"/>
                  <a:gd name="connsiteY137" fmla="*/ 683419 h 1171575"/>
                  <a:gd name="connsiteX138" fmla="*/ 951309 w 1330283"/>
                  <a:gd name="connsiteY138" fmla="*/ 678657 h 1171575"/>
                  <a:gd name="connsiteX139" fmla="*/ 927497 w 1330283"/>
                  <a:gd name="connsiteY139" fmla="*/ 659607 h 1171575"/>
                  <a:gd name="connsiteX140" fmla="*/ 898922 w 1330283"/>
                  <a:gd name="connsiteY140" fmla="*/ 657225 h 1171575"/>
                  <a:gd name="connsiteX141" fmla="*/ 884634 w 1330283"/>
                  <a:gd name="connsiteY141" fmla="*/ 661988 h 1171575"/>
                  <a:gd name="connsiteX142" fmla="*/ 875109 w 1330283"/>
                  <a:gd name="connsiteY142" fmla="*/ 676275 h 1171575"/>
                  <a:gd name="connsiteX143" fmla="*/ 870347 w 1330283"/>
                  <a:gd name="connsiteY143" fmla="*/ 683419 h 1171575"/>
                  <a:gd name="connsiteX144" fmla="*/ 863203 w 1330283"/>
                  <a:gd name="connsiteY144" fmla="*/ 685800 h 1171575"/>
                  <a:gd name="connsiteX145" fmla="*/ 822722 w 1330283"/>
                  <a:gd name="connsiteY145" fmla="*/ 688182 h 1171575"/>
                  <a:gd name="connsiteX146" fmla="*/ 813197 w 1330283"/>
                  <a:gd name="connsiteY146" fmla="*/ 692944 h 1171575"/>
                  <a:gd name="connsiteX147" fmla="*/ 791766 w 1330283"/>
                  <a:gd name="connsiteY147" fmla="*/ 690563 h 1171575"/>
                  <a:gd name="connsiteX148" fmla="*/ 763191 w 1330283"/>
                  <a:gd name="connsiteY148" fmla="*/ 685800 h 1171575"/>
                  <a:gd name="connsiteX149" fmla="*/ 758428 w 1330283"/>
                  <a:gd name="connsiteY149" fmla="*/ 671513 h 1171575"/>
                  <a:gd name="connsiteX150" fmla="*/ 736997 w 1330283"/>
                  <a:gd name="connsiteY150" fmla="*/ 664369 h 1171575"/>
                  <a:gd name="connsiteX151" fmla="*/ 729853 w 1330283"/>
                  <a:gd name="connsiteY151" fmla="*/ 657225 h 1171575"/>
                  <a:gd name="connsiteX152" fmla="*/ 713184 w 1330283"/>
                  <a:gd name="connsiteY152" fmla="*/ 650082 h 1171575"/>
                  <a:gd name="connsiteX153" fmla="*/ 703659 w 1330283"/>
                  <a:gd name="connsiteY153" fmla="*/ 645319 h 1171575"/>
                  <a:gd name="connsiteX154" fmla="*/ 689372 w 1330283"/>
                  <a:gd name="connsiteY154" fmla="*/ 657225 h 1171575"/>
                  <a:gd name="connsiteX155" fmla="*/ 684609 w 1330283"/>
                  <a:gd name="connsiteY155" fmla="*/ 664369 h 1171575"/>
                  <a:gd name="connsiteX156" fmla="*/ 663178 w 1330283"/>
                  <a:gd name="connsiteY156" fmla="*/ 681038 h 1171575"/>
                  <a:gd name="connsiteX157" fmla="*/ 656034 w 1330283"/>
                  <a:gd name="connsiteY157" fmla="*/ 688182 h 1171575"/>
                  <a:gd name="connsiteX158" fmla="*/ 625078 w 1330283"/>
                  <a:gd name="connsiteY158" fmla="*/ 690563 h 1171575"/>
                  <a:gd name="connsiteX159" fmla="*/ 613172 w 1330283"/>
                  <a:gd name="connsiteY159" fmla="*/ 711994 h 1171575"/>
                  <a:gd name="connsiteX160" fmla="*/ 606028 w 1330283"/>
                  <a:gd name="connsiteY160" fmla="*/ 721519 h 1171575"/>
                  <a:gd name="connsiteX161" fmla="*/ 596503 w 1330283"/>
                  <a:gd name="connsiteY161" fmla="*/ 726282 h 1171575"/>
                  <a:gd name="connsiteX162" fmla="*/ 570309 w 1330283"/>
                  <a:gd name="connsiteY162" fmla="*/ 721519 h 1171575"/>
                  <a:gd name="connsiteX163" fmla="*/ 553641 w 1330283"/>
                  <a:gd name="connsiteY163" fmla="*/ 719138 h 1171575"/>
                  <a:gd name="connsiteX164" fmla="*/ 546497 w 1330283"/>
                  <a:gd name="connsiteY164" fmla="*/ 716757 h 1171575"/>
                  <a:gd name="connsiteX165" fmla="*/ 506016 w 1330283"/>
                  <a:gd name="connsiteY165" fmla="*/ 714375 h 1171575"/>
                  <a:gd name="connsiteX166" fmla="*/ 496491 w 1330283"/>
                  <a:gd name="connsiteY166" fmla="*/ 704850 h 1171575"/>
                  <a:gd name="connsiteX167" fmla="*/ 477441 w 1330283"/>
                  <a:gd name="connsiteY167" fmla="*/ 704850 h 1171575"/>
                  <a:gd name="connsiteX168" fmla="*/ 470297 w 1330283"/>
                  <a:gd name="connsiteY168" fmla="*/ 707232 h 1171575"/>
                  <a:gd name="connsiteX169" fmla="*/ 456009 w 1330283"/>
                  <a:gd name="connsiteY169" fmla="*/ 711994 h 1171575"/>
                  <a:gd name="connsiteX170" fmla="*/ 441722 w 1330283"/>
                  <a:gd name="connsiteY170" fmla="*/ 707232 h 1171575"/>
                  <a:gd name="connsiteX171" fmla="*/ 422672 w 1330283"/>
                  <a:gd name="connsiteY171" fmla="*/ 711994 h 1171575"/>
                  <a:gd name="connsiteX172" fmla="*/ 413147 w 1330283"/>
                  <a:gd name="connsiteY172" fmla="*/ 714375 h 1171575"/>
                  <a:gd name="connsiteX173" fmla="*/ 406003 w 1330283"/>
                  <a:gd name="connsiteY173" fmla="*/ 716757 h 1171575"/>
                  <a:gd name="connsiteX174" fmla="*/ 389334 w 1330283"/>
                  <a:gd name="connsiteY174" fmla="*/ 714375 h 1171575"/>
                  <a:gd name="connsiteX175" fmla="*/ 384572 w 1330283"/>
                  <a:gd name="connsiteY175" fmla="*/ 707232 h 1171575"/>
                  <a:gd name="connsiteX176" fmla="*/ 377428 w 1330283"/>
                  <a:gd name="connsiteY176" fmla="*/ 702469 h 1171575"/>
                  <a:gd name="connsiteX177" fmla="*/ 375047 w 1330283"/>
                  <a:gd name="connsiteY177" fmla="*/ 695325 h 1171575"/>
                  <a:gd name="connsiteX178" fmla="*/ 329803 w 1330283"/>
                  <a:gd name="connsiteY178" fmla="*/ 683419 h 1171575"/>
                  <a:gd name="connsiteX179" fmla="*/ 332184 w 1330283"/>
                  <a:gd name="connsiteY179" fmla="*/ 631032 h 1171575"/>
                  <a:gd name="connsiteX180" fmla="*/ 336947 w 1330283"/>
                  <a:gd name="connsiteY180" fmla="*/ 616744 h 1171575"/>
                  <a:gd name="connsiteX181" fmla="*/ 341709 w 1330283"/>
                  <a:gd name="connsiteY181" fmla="*/ 609600 h 1171575"/>
                  <a:gd name="connsiteX182" fmla="*/ 336947 w 1330283"/>
                  <a:gd name="connsiteY182" fmla="*/ 564357 h 1171575"/>
                  <a:gd name="connsiteX183" fmla="*/ 332184 w 1330283"/>
                  <a:gd name="connsiteY183" fmla="*/ 545307 h 1171575"/>
                  <a:gd name="connsiteX184" fmla="*/ 327422 w 1330283"/>
                  <a:gd name="connsiteY184" fmla="*/ 538163 h 1171575"/>
                  <a:gd name="connsiteX185" fmla="*/ 301228 w 1330283"/>
                  <a:gd name="connsiteY185" fmla="*/ 540544 h 1171575"/>
                  <a:gd name="connsiteX186" fmla="*/ 286941 w 1330283"/>
                  <a:gd name="connsiteY186" fmla="*/ 547688 h 1171575"/>
                  <a:gd name="connsiteX187" fmla="*/ 275034 w 1330283"/>
                  <a:gd name="connsiteY187" fmla="*/ 545307 h 1171575"/>
                  <a:gd name="connsiteX188" fmla="*/ 248841 w 1330283"/>
                  <a:gd name="connsiteY188" fmla="*/ 535782 h 1171575"/>
                  <a:gd name="connsiteX189" fmla="*/ 241697 w 1330283"/>
                  <a:gd name="connsiteY189" fmla="*/ 528638 h 1171575"/>
                  <a:gd name="connsiteX190" fmla="*/ 232172 w 1330283"/>
                  <a:gd name="connsiteY190" fmla="*/ 507207 h 1171575"/>
                  <a:gd name="connsiteX191" fmla="*/ 241697 w 1330283"/>
                  <a:gd name="connsiteY191" fmla="*/ 488157 h 1171575"/>
                  <a:gd name="connsiteX192" fmla="*/ 236934 w 1330283"/>
                  <a:gd name="connsiteY192" fmla="*/ 471488 h 1171575"/>
                  <a:gd name="connsiteX193" fmla="*/ 229791 w 1330283"/>
                  <a:gd name="connsiteY193" fmla="*/ 464344 h 1171575"/>
                  <a:gd name="connsiteX194" fmla="*/ 225028 w 1330283"/>
                  <a:gd name="connsiteY194" fmla="*/ 457200 h 1171575"/>
                  <a:gd name="connsiteX195" fmla="*/ 213122 w 1330283"/>
                  <a:gd name="connsiteY195" fmla="*/ 438150 h 1171575"/>
                  <a:gd name="connsiteX196" fmla="*/ 208359 w 1330283"/>
                  <a:gd name="connsiteY196" fmla="*/ 421482 h 1171575"/>
                  <a:gd name="connsiteX197" fmla="*/ 203597 w 1330283"/>
                  <a:gd name="connsiteY197" fmla="*/ 411957 h 1171575"/>
                  <a:gd name="connsiteX198" fmla="*/ 196453 w 1330283"/>
                  <a:gd name="connsiteY198" fmla="*/ 407194 h 1171575"/>
                  <a:gd name="connsiteX199" fmla="*/ 186928 w 1330283"/>
                  <a:gd name="connsiteY199" fmla="*/ 400050 h 1171575"/>
                  <a:gd name="connsiteX200" fmla="*/ 165497 w 1330283"/>
                  <a:gd name="connsiteY200" fmla="*/ 388144 h 1171575"/>
                  <a:gd name="connsiteX201" fmla="*/ 125016 w 1330283"/>
                  <a:gd name="connsiteY201" fmla="*/ 388144 h 1171575"/>
                  <a:gd name="connsiteX202" fmla="*/ 120253 w 1330283"/>
                  <a:gd name="connsiteY202" fmla="*/ 381000 h 1171575"/>
                  <a:gd name="connsiteX203" fmla="*/ 105966 w 1330283"/>
                  <a:gd name="connsiteY203" fmla="*/ 364332 h 1171575"/>
                  <a:gd name="connsiteX204" fmla="*/ 89297 w 1330283"/>
                  <a:gd name="connsiteY204" fmla="*/ 357188 h 1171575"/>
                  <a:gd name="connsiteX205" fmla="*/ 77391 w 1330283"/>
                  <a:gd name="connsiteY205" fmla="*/ 352425 h 1171575"/>
                  <a:gd name="connsiteX206" fmla="*/ 70247 w 1330283"/>
                  <a:gd name="connsiteY206" fmla="*/ 345282 h 1171575"/>
                  <a:gd name="connsiteX207" fmla="*/ 58341 w 1330283"/>
                  <a:gd name="connsiteY207" fmla="*/ 342900 h 1171575"/>
                  <a:gd name="connsiteX208" fmla="*/ 32147 w 1330283"/>
                  <a:gd name="connsiteY208" fmla="*/ 335757 h 1171575"/>
                  <a:gd name="connsiteX209" fmla="*/ 29766 w 1330283"/>
                  <a:gd name="connsiteY209" fmla="*/ 297657 h 1171575"/>
                  <a:gd name="connsiteX210" fmla="*/ 25003 w 1330283"/>
                  <a:gd name="connsiteY210" fmla="*/ 288132 h 1171575"/>
                  <a:gd name="connsiteX211" fmla="*/ 8334 w 1330283"/>
                  <a:gd name="connsiteY211" fmla="*/ 264319 h 1171575"/>
                  <a:gd name="connsiteX212" fmla="*/ 3572 w 1330283"/>
                  <a:gd name="connsiteY212" fmla="*/ 254794 h 1171575"/>
                  <a:gd name="connsiteX213" fmla="*/ 3572 w 1330283"/>
                  <a:gd name="connsiteY213" fmla="*/ 2143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1" name="13 Forma libre"/>
              <p:cNvSpPr/>
              <p:nvPr/>
            </p:nvSpPr>
            <p:spPr>
              <a:xfrm>
                <a:off x="2002631" y="3612916"/>
                <a:ext cx="969566" cy="561415"/>
              </a:xfrm>
              <a:custGeom>
                <a:avLst/>
                <a:gdLst>
                  <a:gd name="connsiteX0" fmla="*/ 969169 w 969566"/>
                  <a:gd name="connsiteY0" fmla="*/ 501884 h 561415"/>
                  <a:gd name="connsiteX1" fmla="*/ 957263 w 969566"/>
                  <a:gd name="connsiteY1" fmla="*/ 504265 h 561415"/>
                  <a:gd name="connsiteX2" fmla="*/ 904875 w 969566"/>
                  <a:gd name="connsiteY2" fmla="*/ 506647 h 561415"/>
                  <a:gd name="connsiteX3" fmla="*/ 897732 w 969566"/>
                  <a:gd name="connsiteY3" fmla="*/ 511409 h 561415"/>
                  <a:gd name="connsiteX4" fmla="*/ 871538 w 969566"/>
                  <a:gd name="connsiteY4" fmla="*/ 518553 h 561415"/>
                  <a:gd name="connsiteX5" fmla="*/ 862013 w 969566"/>
                  <a:gd name="connsiteY5" fmla="*/ 528078 h 561415"/>
                  <a:gd name="connsiteX6" fmla="*/ 854869 w 969566"/>
                  <a:gd name="connsiteY6" fmla="*/ 530459 h 561415"/>
                  <a:gd name="connsiteX7" fmla="*/ 835819 w 969566"/>
                  <a:gd name="connsiteY7" fmla="*/ 535222 h 561415"/>
                  <a:gd name="connsiteX8" fmla="*/ 821532 w 969566"/>
                  <a:gd name="connsiteY8" fmla="*/ 544747 h 561415"/>
                  <a:gd name="connsiteX9" fmla="*/ 804863 w 969566"/>
                  <a:gd name="connsiteY9" fmla="*/ 542365 h 561415"/>
                  <a:gd name="connsiteX10" fmla="*/ 790575 w 969566"/>
                  <a:gd name="connsiteY10" fmla="*/ 554272 h 561415"/>
                  <a:gd name="connsiteX11" fmla="*/ 783432 w 969566"/>
                  <a:gd name="connsiteY11" fmla="*/ 561415 h 561415"/>
                  <a:gd name="connsiteX12" fmla="*/ 771525 w 969566"/>
                  <a:gd name="connsiteY12" fmla="*/ 559034 h 561415"/>
                  <a:gd name="connsiteX13" fmla="*/ 759619 w 969566"/>
                  <a:gd name="connsiteY13" fmla="*/ 542365 h 561415"/>
                  <a:gd name="connsiteX14" fmla="*/ 752475 w 969566"/>
                  <a:gd name="connsiteY14" fmla="*/ 537603 h 561415"/>
                  <a:gd name="connsiteX15" fmla="*/ 738188 w 969566"/>
                  <a:gd name="connsiteY15" fmla="*/ 528078 h 561415"/>
                  <a:gd name="connsiteX16" fmla="*/ 733425 w 969566"/>
                  <a:gd name="connsiteY16" fmla="*/ 518553 h 561415"/>
                  <a:gd name="connsiteX17" fmla="*/ 723900 w 969566"/>
                  <a:gd name="connsiteY17" fmla="*/ 506647 h 561415"/>
                  <a:gd name="connsiteX18" fmla="*/ 692944 w 969566"/>
                  <a:gd name="connsiteY18" fmla="*/ 504265 h 561415"/>
                  <a:gd name="connsiteX19" fmla="*/ 685800 w 969566"/>
                  <a:gd name="connsiteY19" fmla="*/ 499503 h 561415"/>
                  <a:gd name="connsiteX20" fmla="*/ 683419 w 969566"/>
                  <a:gd name="connsiteY20" fmla="*/ 492359 h 561415"/>
                  <a:gd name="connsiteX21" fmla="*/ 681038 w 969566"/>
                  <a:gd name="connsiteY21" fmla="*/ 466165 h 561415"/>
                  <a:gd name="connsiteX22" fmla="*/ 673894 w 969566"/>
                  <a:gd name="connsiteY22" fmla="*/ 461403 h 561415"/>
                  <a:gd name="connsiteX23" fmla="*/ 645319 w 969566"/>
                  <a:gd name="connsiteY23" fmla="*/ 463784 h 561415"/>
                  <a:gd name="connsiteX24" fmla="*/ 638175 w 969566"/>
                  <a:gd name="connsiteY24" fmla="*/ 468547 h 561415"/>
                  <a:gd name="connsiteX25" fmla="*/ 631032 w 969566"/>
                  <a:gd name="connsiteY25" fmla="*/ 454259 h 561415"/>
                  <a:gd name="connsiteX26" fmla="*/ 619125 w 969566"/>
                  <a:gd name="connsiteY26" fmla="*/ 442353 h 561415"/>
                  <a:gd name="connsiteX27" fmla="*/ 604838 w 969566"/>
                  <a:gd name="connsiteY27" fmla="*/ 432828 h 561415"/>
                  <a:gd name="connsiteX28" fmla="*/ 590550 w 969566"/>
                  <a:gd name="connsiteY28" fmla="*/ 423303 h 561415"/>
                  <a:gd name="connsiteX29" fmla="*/ 583407 w 969566"/>
                  <a:gd name="connsiteY29" fmla="*/ 418540 h 561415"/>
                  <a:gd name="connsiteX30" fmla="*/ 566738 w 969566"/>
                  <a:gd name="connsiteY30" fmla="*/ 420922 h 561415"/>
                  <a:gd name="connsiteX31" fmla="*/ 561975 w 969566"/>
                  <a:gd name="connsiteY31" fmla="*/ 428065 h 561415"/>
                  <a:gd name="connsiteX32" fmla="*/ 516732 w 969566"/>
                  <a:gd name="connsiteY32" fmla="*/ 425684 h 561415"/>
                  <a:gd name="connsiteX33" fmla="*/ 500063 w 969566"/>
                  <a:gd name="connsiteY33" fmla="*/ 423303 h 561415"/>
                  <a:gd name="connsiteX34" fmla="*/ 481013 w 969566"/>
                  <a:gd name="connsiteY34" fmla="*/ 413778 h 561415"/>
                  <a:gd name="connsiteX35" fmla="*/ 466725 w 969566"/>
                  <a:gd name="connsiteY35" fmla="*/ 394728 h 561415"/>
                  <a:gd name="connsiteX36" fmla="*/ 459582 w 969566"/>
                  <a:gd name="connsiteY36" fmla="*/ 392347 h 561415"/>
                  <a:gd name="connsiteX37" fmla="*/ 452438 w 969566"/>
                  <a:gd name="connsiteY37" fmla="*/ 387584 h 561415"/>
                  <a:gd name="connsiteX38" fmla="*/ 400050 w 969566"/>
                  <a:gd name="connsiteY38" fmla="*/ 387584 h 561415"/>
                  <a:gd name="connsiteX39" fmla="*/ 395288 w 969566"/>
                  <a:gd name="connsiteY39" fmla="*/ 394728 h 561415"/>
                  <a:gd name="connsiteX40" fmla="*/ 385763 w 969566"/>
                  <a:gd name="connsiteY40" fmla="*/ 385203 h 561415"/>
                  <a:gd name="connsiteX41" fmla="*/ 371475 w 969566"/>
                  <a:gd name="connsiteY41" fmla="*/ 366153 h 561415"/>
                  <a:gd name="connsiteX42" fmla="*/ 352425 w 969566"/>
                  <a:gd name="connsiteY42" fmla="*/ 344722 h 561415"/>
                  <a:gd name="connsiteX43" fmla="*/ 350044 w 969566"/>
                  <a:gd name="connsiteY43" fmla="*/ 335197 h 561415"/>
                  <a:gd name="connsiteX44" fmla="*/ 352425 w 969566"/>
                  <a:gd name="connsiteY44" fmla="*/ 325672 h 561415"/>
                  <a:gd name="connsiteX45" fmla="*/ 342900 w 969566"/>
                  <a:gd name="connsiteY45" fmla="*/ 318528 h 561415"/>
                  <a:gd name="connsiteX46" fmla="*/ 323850 w 969566"/>
                  <a:gd name="connsiteY46" fmla="*/ 309003 h 561415"/>
                  <a:gd name="connsiteX47" fmla="*/ 316707 w 969566"/>
                  <a:gd name="connsiteY47" fmla="*/ 304240 h 561415"/>
                  <a:gd name="connsiteX48" fmla="*/ 288132 w 969566"/>
                  <a:gd name="connsiteY48" fmla="*/ 301859 h 561415"/>
                  <a:gd name="connsiteX49" fmla="*/ 273844 w 969566"/>
                  <a:gd name="connsiteY49" fmla="*/ 297097 h 561415"/>
                  <a:gd name="connsiteX50" fmla="*/ 266700 w 969566"/>
                  <a:gd name="connsiteY50" fmla="*/ 304240 h 561415"/>
                  <a:gd name="connsiteX51" fmla="*/ 257175 w 969566"/>
                  <a:gd name="connsiteY51" fmla="*/ 318528 h 561415"/>
                  <a:gd name="connsiteX52" fmla="*/ 254794 w 969566"/>
                  <a:gd name="connsiteY52" fmla="*/ 339959 h 561415"/>
                  <a:gd name="connsiteX53" fmla="*/ 216694 w 969566"/>
                  <a:gd name="connsiteY53" fmla="*/ 328053 h 561415"/>
                  <a:gd name="connsiteX54" fmla="*/ 207169 w 969566"/>
                  <a:gd name="connsiteY54" fmla="*/ 323290 h 561415"/>
                  <a:gd name="connsiteX55" fmla="*/ 183357 w 969566"/>
                  <a:gd name="connsiteY55" fmla="*/ 328053 h 561415"/>
                  <a:gd name="connsiteX56" fmla="*/ 164307 w 969566"/>
                  <a:gd name="connsiteY56" fmla="*/ 330434 h 561415"/>
                  <a:gd name="connsiteX57" fmla="*/ 147638 w 969566"/>
                  <a:gd name="connsiteY57" fmla="*/ 332815 h 561415"/>
                  <a:gd name="connsiteX58" fmla="*/ 107157 w 969566"/>
                  <a:gd name="connsiteY58" fmla="*/ 330434 h 561415"/>
                  <a:gd name="connsiteX59" fmla="*/ 100013 w 969566"/>
                  <a:gd name="connsiteY59" fmla="*/ 323290 h 561415"/>
                  <a:gd name="connsiteX60" fmla="*/ 92869 w 969566"/>
                  <a:gd name="connsiteY60" fmla="*/ 320909 h 561415"/>
                  <a:gd name="connsiteX61" fmla="*/ 85725 w 969566"/>
                  <a:gd name="connsiteY61" fmla="*/ 313765 h 561415"/>
                  <a:gd name="connsiteX62" fmla="*/ 78582 w 969566"/>
                  <a:gd name="connsiteY62" fmla="*/ 309003 h 561415"/>
                  <a:gd name="connsiteX63" fmla="*/ 69057 w 969566"/>
                  <a:gd name="connsiteY63" fmla="*/ 301859 h 561415"/>
                  <a:gd name="connsiteX64" fmla="*/ 57150 w 969566"/>
                  <a:gd name="connsiteY64" fmla="*/ 294715 h 561415"/>
                  <a:gd name="connsiteX65" fmla="*/ 26194 w 969566"/>
                  <a:gd name="connsiteY65" fmla="*/ 258997 h 561415"/>
                  <a:gd name="connsiteX66" fmla="*/ 19050 w 969566"/>
                  <a:gd name="connsiteY66" fmla="*/ 251853 h 561415"/>
                  <a:gd name="connsiteX67" fmla="*/ 2382 w 969566"/>
                  <a:gd name="connsiteY67" fmla="*/ 223278 h 561415"/>
                  <a:gd name="connsiteX68" fmla="*/ 0 w 969566"/>
                  <a:gd name="connsiteY68" fmla="*/ 213753 h 561415"/>
                  <a:gd name="connsiteX69" fmla="*/ 2382 w 969566"/>
                  <a:gd name="connsiteY69" fmla="*/ 185178 h 561415"/>
                  <a:gd name="connsiteX70" fmla="*/ 16669 w 969566"/>
                  <a:gd name="connsiteY70" fmla="*/ 161365 h 561415"/>
                  <a:gd name="connsiteX71" fmla="*/ 35719 w 969566"/>
                  <a:gd name="connsiteY71" fmla="*/ 132790 h 561415"/>
                  <a:gd name="connsiteX72" fmla="*/ 45244 w 969566"/>
                  <a:gd name="connsiteY72" fmla="*/ 123265 h 561415"/>
                  <a:gd name="connsiteX73" fmla="*/ 59532 w 969566"/>
                  <a:gd name="connsiteY73" fmla="*/ 94690 h 561415"/>
                  <a:gd name="connsiteX74" fmla="*/ 66675 w 969566"/>
                  <a:gd name="connsiteY74" fmla="*/ 82784 h 561415"/>
                  <a:gd name="connsiteX75" fmla="*/ 88107 w 969566"/>
                  <a:gd name="connsiteY75" fmla="*/ 56590 h 561415"/>
                  <a:gd name="connsiteX76" fmla="*/ 107157 w 969566"/>
                  <a:gd name="connsiteY76" fmla="*/ 35159 h 561415"/>
                  <a:gd name="connsiteX77" fmla="*/ 130969 w 969566"/>
                  <a:gd name="connsiteY77" fmla="*/ 18490 h 561415"/>
                  <a:gd name="connsiteX78" fmla="*/ 164307 w 969566"/>
                  <a:gd name="connsiteY78" fmla="*/ 1822 h 561415"/>
                  <a:gd name="connsiteX79" fmla="*/ 192882 w 969566"/>
                  <a:gd name="connsiteY79" fmla="*/ 13728 h 561415"/>
                  <a:gd name="connsiteX80" fmla="*/ 211932 w 969566"/>
                  <a:gd name="connsiteY80" fmla="*/ 20872 h 561415"/>
                  <a:gd name="connsiteX81" fmla="*/ 219075 w 969566"/>
                  <a:gd name="connsiteY81" fmla="*/ 25634 h 561415"/>
                  <a:gd name="connsiteX82" fmla="*/ 233363 w 969566"/>
                  <a:gd name="connsiteY82" fmla="*/ 32778 h 561415"/>
                  <a:gd name="connsiteX83" fmla="*/ 242888 w 969566"/>
                  <a:gd name="connsiteY83" fmla="*/ 39922 h 561415"/>
                  <a:gd name="connsiteX84" fmla="*/ 278607 w 969566"/>
                  <a:gd name="connsiteY84" fmla="*/ 51828 h 561415"/>
                  <a:gd name="connsiteX85" fmla="*/ 345282 w 969566"/>
                  <a:gd name="connsiteY85" fmla="*/ 73259 h 561415"/>
                  <a:gd name="connsiteX86" fmla="*/ 359569 w 969566"/>
                  <a:gd name="connsiteY86" fmla="*/ 78022 h 561415"/>
                  <a:gd name="connsiteX87" fmla="*/ 373857 w 969566"/>
                  <a:gd name="connsiteY87" fmla="*/ 82784 h 561415"/>
                  <a:gd name="connsiteX88" fmla="*/ 397669 w 969566"/>
                  <a:gd name="connsiteY88" fmla="*/ 92309 h 561415"/>
                  <a:gd name="connsiteX89" fmla="*/ 450057 w 969566"/>
                  <a:gd name="connsiteY89" fmla="*/ 108978 h 561415"/>
                  <a:gd name="connsiteX90" fmla="*/ 478632 w 969566"/>
                  <a:gd name="connsiteY90" fmla="*/ 125647 h 561415"/>
                  <a:gd name="connsiteX91" fmla="*/ 519113 w 969566"/>
                  <a:gd name="connsiteY91" fmla="*/ 151840 h 561415"/>
                  <a:gd name="connsiteX92" fmla="*/ 685800 w 969566"/>
                  <a:gd name="connsiteY92" fmla="*/ 239947 h 561415"/>
                  <a:gd name="connsiteX93" fmla="*/ 721519 w 969566"/>
                  <a:gd name="connsiteY93" fmla="*/ 270903 h 561415"/>
                  <a:gd name="connsiteX94" fmla="*/ 735807 w 969566"/>
                  <a:gd name="connsiteY94" fmla="*/ 285190 h 561415"/>
                  <a:gd name="connsiteX95" fmla="*/ 764382 w 969566"/>
                  <a:gd name="connsiteY95" fmla="*/ 304240 h 561415"/>
                  <a:gd name="connsiteX96" fmla="*/ 790575 w 969566"/>
                  <a:gd name="connsiteY96" fmla="*/ 325672 h 561415"/>
                  <a:gd name="connsiteX97" fmla="*/ 804863 w 969566"/>
                  <a:gd name="connsiteY97" fmla="*/ 339959 h 561415"/>
                  <a:gd name="connsiteX98" fmla="*/ 845344 w 969566"/>
                  <a:gd name="connsiteY98" fmla="*/ 366153 h 561415"/>
                  <a:gd name="connsiteX99" fmla="*/ 885825 w 969566"/>
                  <a:gd name="connsiteY99" fmla="*/ 394728 h 561415"/>
                  <a:gd name="connsiteX100" fmla="*/ 895350 w 969566"/>
                  <a:gd name="connsiteY100" fmla="*/ 397109 h 561415"/>
                  <a:gd name="connsiteX101" fmla="*/ 904875 w 969566"/>
                  <a:gd name="connsiteY101" fmla="*/ 409015 h 561415"/>
                  <a:gd name="connsiteX102" fmla="*/ 931069 w 969566"/>
                  <a:gd name="connsiteY102" fmla="*/ 425684 h 561415"/>
                  <a:gd name="connsiteX103" fmla="*/ 938213 w 969566"/>
                  <a:gd name="connsiteY103" fmla="*/ 435209 h 561415"/>
                  <a:gd name="connsiteX104" fmla="*/ 947738 w 969566"/>
                  <a:gd name="connsiteY104" fmla="*/ 442353 h 561415"/>
                  <a:gd name="connsiteX105" fmla="*/ 950119 w 969566"/>
                  <a:gd name="connsiteY105" fmla="*/ 459022 h 561415"/>
                  <a:gd name="connsiteX106" fmla="*/ 954882 w 969566"/>
                  <a:gd name="connsiteY106" fmla="*/ 466165 h 561415"/>
                  <a:gd name="connsiteX107" fmla="*/ 969169 w 969566"/>
                  <a:gd name="connsiteY107" fmla="*/ 501884 h 5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2" name="14 Forma libre"/>
              <p:cNvSpPr/>
              <p:nvPr/>
            </p:nvSpPr>
            <p:spPr>
              <a:xfrm>
                <a:off x="2273861" y="3226594"/>
                <a:ext cx="1317407" cy="978694"/>
              </a:xfrm>
              <a:custGeom>
                <a:avLst/>
                <a:gdLst>
                  <a:gd name="connsiteX0" fmla="*/ 50239 w 1317407"/>
                  <a:gd name="connsiteY0" fmla="*/ 511969 h 978694"/>
                  <a:gd name="connsiteX1" fmla="*/ 33570 w 1317407"/>
                  <a:gd name="connsiteY1" fmla="*/ 497681 h 978694"/>
                  <a:gd name="connsiteX2" fmla="*/ 7377 w 1317407"/>
                  <a:gd name="connsiteY2" fmla="*/ 461962 h 978694"/>
                  <a:gd name="connsiteX3" fmla="*/ 2614 w 1317407"/>
                  <a:gd name="connsiteY3" fmla="*/ 447675 h 978694"/>
                  <a:gd name="connsiteX4" fmla="*/ 233 w 1317407"/>
                  <a:gd name="connsiteY4" fmla="*/ 438150 h 978694"/>
                  <a:gd name="connsiteX5" fmla="*/ 4995 w 1317407"/>
                  <a:gd name="connsiteY5" fmla="*/ 414337 h 978694"/>
                  <a:gd name="connsiteX6" fmla="*/ 21664 w 1317407"/>
                  <a:gd name="connsiteY6" fmla="*/ 400050 h 978694"/>
                  <a:gd name="connsiteX7" fmla="*/ 45477 w 1317407"/>
                  <a:gd name="connsiteY7" fmla="*/ 373856 h 978694"/>
                  <a:gd name="connsiteX8" fmla="*/ 55002 w 1317407"/>
                  <a:gd name="connsiteY8" fmla="*/ 369094 h 978694"/>
                  <a:gd name="connsiteX9" fmla="*/ 69289 w 1317407"/>
                  <a:gd name="connsiteY9" fmla="*/ 352425 h 978694"/>
                  <a:gd name="connsiteX10" fmla="*/ 90720 w 1317407"/>
                  <a:gd name="connsiteY10" fmla="*/ 328612 h 978694"/>
                  <a:gd name="connsiteX11" fmla="*/ 116914 w 1317407"/>
                  <a:gd name="connsiteY11" fmla="*/ 307181 h 978694"/>
                  <a:gd name="connsiteX12" fmla="*/ 138345 w 1317407"/>
                  <a:gd name="connsiteY12" fmla="*/ 295275 h 978694"/>
                  <a:gd name="connsiteX13" fmla="*/ 166920 w 1317407"/>
                  <a:gd name="connsiteY13" fmla="*/ 261937 h 978694"/>
                  <a:gd name="connsiteX14" fmla="*/ 200258 w 1317407"/>
                  <a:gd name="connsiteY14" fmla="*/ 207169 h 978694"/>
                  <a:gd name="connsiteX15" fmla="*/ 209783 w 1317407"/>
                  <a:gd name="connsiteY15" fmla="*/ 183356 h 978694"/>
                  <a:gd name="connsiteX16" fmla="*/ 214545 w 1317407"/>
                  <a:gd name="connsiteY16" fmla="*/ 169069 h 978694"/>
                  <a:gd name="connsiteX17" fmla="*/ 228833 w 1317407"/>
                  <a:gd name="connsiteY17" fmla="*/ 140494 h 978694"/>
                  <a:gd name="connsiteX18" fmla="*/ 235977 w 1317407"/>
                  <a:gd name="connsiteY18" fmla="*/ 133350 h 978694"/>
                  <a:gd name="connsiteX19" fmla="*/ 243120 w 1317407"/>
                  <a:gd name="connsiteY19" fmla="*/ 121444 h 978694"/>
                  <a:gd name="connsiteX20" fmla="*/ 278839 w 1317407"/>
                  <a:gd name="connsiteY20" fmla="*/ 90487 h 978694"/>
                  <a:gd name="connsiteX21" fmla="*/ 314558 w 1317407"/>
                  <a:gd name="connsiteY21" fmla="*/ 59531 h 978694"/>
                  <a:gd name="connsiteX22" fmla="*/ 331227 w 1317407"/>
                  <a:gd name="connsiteY22" fmla="*/ 45244 h 978694"/>
                  <a:gd name="connsiteX23" fmla="*/ 343133 w 1317407"/>
                  <a:gd name="connsiteY23" fmla="*/ 35719 h 978694"/>
                  <a:gd name="connsiteX24" fmla="*/ 359802 w 1317407"/>
                  <a:gd name="connsiteY24" fmla="*/ 21431 h 978694"/>
                  <a:gd name="connsiteX25" fmla="*/ 390758 w 1317407"/>
                  <a:gd name="connsiteY25" fmla="*/ 9525 h 978694"/>
                  <a:gd name="connsiteX26" fmla="*/ 407427 w 1317407"/>
                  <a:gd name="connsiteY26" fmla="*/ 4762 h 978694"/>
                  <a:gd name="connsiteX27" fmla="*/ 416952 w 1317407"/>
                  <a:gd name="connsiteY27" fmla="*/ 0 h 978694"/>
                  <a:gd name="connsiteX28" fmla="*/ 469339 w 1317407"/>
                  <a:gd name="connsiteY28" fmla="*/ 16669 h 978694"/>
                  <a:gd name="connsiteX29" fmla="*/ 483627 w 1317407"/>
                  <a:gd name="connsiteY29" fmla="*/ 19050 h 978694"/>
                  <a:gd name="connsiteX30" fmla="*/ 507439 w 1317407"/>
                  <a:gd name="connsiteY30" fmla="*/ 30956 h 978694"/>
                  <a:gd name="connsiteX31" fmla="*/ 512202 w 1317407"/>
                  <a:gd name="connsiteY31" fmla="*/ 71437 h 978694"/>
                  <a:gd name="connsiteX32" fmla="*/ 514583 w 1317407"/>
                  <a:gd name="connsiteY32" fmla="*/ 90487 h 978694"/>
                  <a:gd name="connsiteX33" fmla="*/ 519345 w 1317407"/>
                  <a:gd name="connsiteY33" fmla="*/ 204787 h 978694"/>
                  <a:gd name="connsiteX34" fmla="*/ 528870 w 1317407"/>
                  <a:gd name="connsiteY34" fmla="*/ 223837 h 978694"/>
                  <a:gd name="connsiteX35" fmla="*/ 590783 w 1317407"/>
                  <a:gd name="connsiteY35" fmla="*/ 271462 h 978694"/>
                  <a:gd name="connsiteX36" fmla="*/ 616977 w 1317407"/>
                  <a:gd name="connsiteY36" fmla="*/ 280987 h 978694"/>
                  <a:gd name="connsiteX37" fmla="*/ 636027 w 1317407"/>
                  <a:gd name="connsiteY37" fmla="*/ 283369 h 978694"/>
                  <a:gd name="connsiteX38" fmla="*/ 681270 w 1317407"/>
                  <a:gd name="connsiteY38" fmla="*/ 297656 h 978694"/>
                  <a:gd name="connsiteX39" fmla="*/ 712227 w 1317407"/>
                  <a:gd name="connsiteY39" fmla="*/ 309562 h 978694"/>
                  <a:gd name="connsiteX40" fmla="*/ 745564 w 1317407"/>
                  <a:gd name="connsiteY40" fmla="*/ 323850 h 978694"/>
                  <a:gd name="connsiteX41" fmla="*/ 771758 w 1317407"/>
                  <a:gd name="connsiteY41" fmla="*/ 335756 h 978694"/>
                  <a:gd name="connsiteX42" fmla="*/ 821764 w 1317407"/>
                  <a:gd name="connsiteY42" fmla="*/ 354806 h 978694"/>
                  <a:gd name="connsiteX43" fmla="*/ 869389 w 1317407"/>
                  <a:gd name="connsiteY43" fmla="*/ 373856 h 978694"/>
                  <a:gd name="connsiteX44" fmla="*/ 888439 w 1317407"/>
                  <a:gd name="connsiteY44" fmla="*/ 385762 h 978694"/>
                  <a:gd name="connsiteX45" fmla="*/ 943208 w 1317407"/>
                  <a:gd name="connsiteY45" fmla="*/ 423862 h 978694"/>
                  <a:gd name="connsiteX46" fmla="*/ 978927 w 1317407"/>
                  <a:gd name="connsiteY46" fmla="*/ 435769 h 978694"/>
                  <a:gd name="connsiteX47" fmla="*/ 1062270 w 1317407"/>
                  <a:gd name="connsiteY47" fmla="*/ 442912 h 978694"/>
                  <a:gd name="connsiteX48" fmla="*/ 1100370 w 1317407"/>
                  <a:gd name="connsiteY48" fmla="*/ 469106 h 978694"/>
                  <a:gd name="connsiteX49" fmla="*/ 1107514 w 1317407"/>
                  <a:gd name="connsiteY49" fmla="*/ 476250 h 978694"/>
                  <a:gd name="connsiteX50" fmla="*/ 1124183 w 1317407"/>
                  <a:gd name="connsiteY50" fmla="*/ 500062 h 978694"/>
                  <a:gd name="connsiteX51" fmla="*/ 1136089 w 1317407"/>
                  <a:gd name="connsiteY51" fmla="*/ 514350 h 978694"/>
                  <a:gd name="connsiteX52" fmla="*/ 1150377 w 1317407"/>
                  <a:gd name="connsiteY52" fmla="*/ 545306 h 978694"/>
                  <a:gd name="connsiteX53" fmla="*/ 1157520 w 1317407"/>
                  <a:gd name="connsiteY53" fmla="*/ 557212 h 978694"/>
                  <a:gd name="connsiteX54" fmla="*/ 1167045 w 1317407"/>
                  <a:gd name="connsiteY54" fmla="*/ 576262 h 978694"/>
                  <a:gd name="connsiteX55" fmla="*/ 1171808 w 1317407"/>
                  <a:gd name="connsiteY55" fmla="*/ 588169 h 978694"/>
                  <a:gd name="connsiteX56" fmla="*/ 1186095 w 1317407"/>
                  <a:gd name="connsiteY56" fmla="*/ 607219 h 978694"/>
                  <a:gd name="connsiteX57" fmla="*/ 1214670 w 1317407"/>
                  <a:gd name="connsiteY57" fmla="*/ 640556 h 978694"/>
                  <a:gd name="connsiteX58" fmla="*/ 1231339 w 1317407"/>
                  <a:gd name="connsiteY58" fmla="*/ 647700 h 978694"/>
                  <a:gd name="connsiteX59" fmla="*/ 1250389 w 1317407"/>
                  <a:gd name="connsiteY59" fmla="*/ 659606 h 978694"/>
                  <a:gd name="connsiteX60" fmla="*/ 1288489 w 1317407"/>
                  <a:gd name="connsiteY60" fmla="*/ 678656 h 978694"/>
                  <a:gd name="connsiteX61" fmla="*/ 1305158 w 1317407"/>
                  <a:gd name="connsiteY61" fmla="*/ 688181 h 978694"/>
                  <a:gd name="connsiteX62" fmla="*/ 1312302 w 1317407"/>
                  <a:gd name="connsiteY62" fmla="*/ 690562 h 978694"/>
                  <a:gd name="connsiteX63" fmla="*/ 1314683 w 1317407"/>
                  <a:gd name="connsiteY63" fmla="*/ 714375 h 978694"/>
                  <a:gd name="connsiteX64" fmla="*/ 1317064 w 1317407"/>
                  <a:gd name="connsiteY64" fmla="*/ 723900 h 978694"/>
                  <a:gd name="connsiteX65" fmla="*/ 1309920 w 1317407"/>
                  <a:gd name="connsiteY65" fmla="*/ 759619 h 978694"/>
                  <a:gd name="connsiteX66" fmla="*/ 1293252 w 1317407"/>
                  <a:gd name="connsiteY66" fmla="*/ 771525 h 978694"/>
                  <a:gd name="connsiteX67" fmla="*/ 1278964 w 1317407"/>
                  <a:gd name="connsiteY67" fmla="*/ 781050 h 978694"/>
                  <a:gd name="connsiteX68" fmla="*/ 1264677 w 1317407"/>
                  <a:gd name="connsiteY68" fmla="*/ 785812 h 978694"/>
                  <a:gd name="connsiteX69" fmla="*/ 1243245 w 1317407"/>
                  <a:gd name="connsiteY69" fmla="*/ 804862 h 978694"/>
                  <a:gd name="connsiteX70" fmla="*/ 1228958 w 1317407"/>
                  <a:gd name="connsiteY70" fmla="*/ 816769 h 978694"/>
                  <a:gd name="connsiteX71" fmla="*/ 1219433 w 1317407"/>
                  <a:gd name="connsiteY71" fmla="*/ 823912 h 978694"/>
                  <a:gd name="connsiteX72" fmla="*/ 1212289 w 1317407"/>
                  <a:gd name="connsiteY72" fmla="*/ 833437 h 978694"/>
                  <a:gd name="connsiteX73" fmla="*/ 1207527 w 1317407"/>
                  <a:gd name="connsiteY73" fmla="*/ 840581 h 978694"/>
                  <a:gd name="connsiteX74" fmla="*/ 1200383 w 1317407"/>
                  <a:gd name="connsiteY74" fmla="*/ 845344 h 978694"/>
                  <a:gd name="connsiteX75" fmla="*/ 1174189 w 1317407"/>
                  <a:gd name="connsiteY75" fmla="*/ 864394 h 978694"/>
                  <a:gd name="connsiteX76" fmla="*/ 1155139 w 1317407"/>
                  <a:gd name="connsiteY76" fmla="*/ 862012 h 978694"/>
                  <a:gd name="connsiteX77" fmla="*/ 1138470 w 1317407"/>
                  <a:gd name="connsiteY77" fmla="*/ 869156 h 978694"/>
                  <a:gd name="connsiteX78" fmla="*/ 1128945 w 1317407"/>
                  <a:gd name="connsiteY78" fmla="*/ 876300 h 978694"/>
                  <a:gd name="connsiteX79" fmla="*/ 1105133 w 1317407"/>
                  <a:gd name="connsiteY79" fmla="*/ 900112 h 978694"/>
                  <a:gd name="connsiteX80" fmla="*/ 1095608 w 1317407"/>
                  <a:gd name="connsiteY80" fmla="*/ 902494 h 978694"/>
                  <a:gd name="connsiteX81" fmla="*/ 1090845 w 1317407"/>
                  <a:gd name="connsiteY81" fmla="*/ 909637 h 978694"/>
                  <a:gd name="connsiteX82" fmla="*/ 1088464 w 1317407"/>
                  <a:gd name="connsiteY82" fmla="*/ 916781 h 978694"/>
                  <a:gd name="connsiteX83" fmla="*/ 1081320 w 1317407"/>
                  <a:gd name="connsiteY83" fmla="*/ 926306 h 978694"/>
                  <a:gd name="connsiteX84" fmla="*/ 1067033 w 1317407"/>
                  <a:gd name="connsiteY84" fmla="*/ 950119 h 978694"/>
                  <a:gd name="connsiteX85" fmla="*/ 1059889 w 1317407"/>
                  <a:gd name="connsiteY85" fmla="*/ 954881 h 978694"/>
                  <a:gd name="connsiteX86" fmla="*/ 1024170 w 1317407"/>
                  <a:gd name="connsiteY86" fmla="*/ 952500 h 978694"/>
                  <a:gd name="connsiteX87" fmla="*/ 1014645 w 1317407"/>
                  <a:gd name="connsiteY87" fmla="*/ 954881 h 978694"/>
                  <a:gd name="connsiteX88" fmla="*/ 1005120 w 1317407"/>
                  <a:gd name="connsiteY88" fmla="*/ 964406 h 978694"/>
                  <a:gd name="connsiteX89" fmla="*/ 995595 w 1317407"/>
                  <a:gd name="connsiteY89" fmla="*/ 969169 h 978694"/>
                  <a:gd name="connsiteX90" fmla="*/ 981308 w 1317407"/>
                  <a:gd name="connsiteY90" fmla="*/ 978694 h 978694"/>
                  <a:gd name="connsiteX91" fmla="*/ 962258 w 1317407"/>
                  <a:gd name="connsiteY91" fmla="*/ 976312 h 978694"/>
                  <a:gd name="connsiteX92" fmla="*/ 940827 w 1317407"/>
                  <a:gd name="connsiteY92" fmla="*/ 966787 h 978694"/>
                  <a:gd name="connsiteX93" fmla="*/ 931302 w 1317407"/>
                  <a:gd name="connsiteY93" fmla="*/ 952500 h 978694"/>
                  <a:gd name="connsiteX94" fmla="*/ 874152 w 1317407"/>
                  <a:gd name="connsiteY94" fmla="*/ 942975 h 978694"/>
                  <a:gd name="connsiteX95" fmla="*/ 867008 w 1317407"/>
                  <a:gd name="connsiteY95" fmla="*/ 938212 h 978694"/>
                  <a:gd name="connsiteX96" fmla="*/ 852720 w 1317407"/>
                  <a:gd name="connsiteY96" fmla="*/ 947737 h 978694"/>
                  <a:gd name="connsiteX97" fmla="*/ 847958 w 1317407"/>
                  <a:gd name="connsiteY97" fmla="*/ 954881 h 978694"/>
                  <a:gd name="connsiteX98" fmla="*/ 795570 w 1317407"/>
                  <a:gd name="connsiteY98" fmla="*/ 945356 h 978694"/>
                  <a:gd name="connsiteX99" fmla="*/ 786045 w 1317407"/>
                  <a:gd name="connsiteY99" fmla="*/ 938212 h 978694"/>
                  <a:gd name="connsiteX100" fmla="*/ 774139 w 1317407"/>
                  <a:gd name="connsiteY100" fmla="*/ 935831 h 978694"/>
                  <a:gd name="connsiteX101" fmla="*/ 731277 w 1317407"/>
                  <a:gd name="connsiteY101" fmla="*/ 935831 h 978694"/>
                  <a:gd name="connsiteX102" fmla="*/ 709845 w 1317407"/>
                  <a:gd name="connsiteY102" fmla="*/ 919162 h 978694"/>
                  <a:gd name="connsiteX103" fmla="*/ 705083 w 1317407"/>
                  <a:gd name="connsiteY103" fmla="*/ 909637 h 978694"/>
                  <a:gd name="connsiteX104" fmla="*/ 683652 w 1317407"/>
                  <a:gd name="connsiteY104" fmla="*/ 892969 h 978694"/>
                  <a:gd name="connsiteX105" fmla="*/ 674127 w 1317407"/>
                  <a:gd name="connsiteY105" fmla="*/ 890587 h 978694"/>
                  <a:gd name="connsiteX106" fmla="*/ 619358 w 1317407"/>
                  <a:gd name="connsiteY106" fmla="*/ 878681 h 978694"/>
                  <a:gd name="connsiteX107" fmla="*/ 612214 w 1317407"/>
                  <a:gd name="connsiteY107" fmla="*/ 873919 h 978694"/>
                  <a:gd name="connsiteX108" fmla="*/ 602689 w 1317407"/>
                  <a:gd name="connsiteY108" fmla="*/ 859631 h 978694"/>
                  <a:gd name="connsiteX109" fmla="*/ 576495 w 1317407"/>
                  <a:gd name="connsiteY109" fmla="*/ 845344 h 978694"/>
                  <a:gd name="connsiteX110" fmla="*/ 547920 w 1317407"/>
                  <a:gd name="connsiteY110" fmla="*/ 842962 h 978694"/>
                  <a:gd name="connsiteX111" fmla="*/ 536014 w 1317407"/>
                  <a:gd name="connsiteY111" fmla="*/ 821531 h 978694"/>
                  <a:gd name="connsiteX112" fmla="*/ 531252 w 1317407"/>
                  <a:gd name="connsiteY112" fmla="*/ 814387 h 978694"/>
                  <a:gd name="connsiteX113" fmla="*/ 516964 w 1317407"/>
                  <a:gd name="connsiteY113" fmla="*/ 809625 h 978694"/>
                  <a:gd name="connsiteX114" fmla="*/ 464577 w 1317407"/>
                  <a:gd name="connsiteY114" fmla="*/ 809625 h 978694"/>
                  <a:gd name="connsiteX115" fmla="*/ 462195 w 1317407"/>
                  <a:gd name="connsiteY115" fmla="*/ 816769 h 978694"/>
                  <a:gd name="connsiteX116" fmla="*/ 455052 w 1317407"/>
                  <a:gd name="connsiteY116" fmla="*/ 819150 h 978694"/>
                  <a:gd name="connsiteX117" fmla="*/ 440764 w 1317407"/>
                  <a:gd name="connsiteY117" fmla="*/ 800100 h 978694"/>
                  <a:gd name="connsiteX118" fmla="*/ 438383 w 1317407"/>
                  <a:gd name="connsiteY118" fmla="*/ 785812 h 978694"/>
                  <a:gd name="connsiteX119" fmla="*/ 440764 w 1317407"/>
                  <a:gd name="connsiteY119" fmla="*/ 752475 h 978694"/>
                  <a:gd name="connsiteX120" fmla="*/ 428858 w 1317407"/>
                  <a:gd name="connsiteY120" fmla="*/ 735806 h 978694"/>
                  <a:gd name="connsiteX121" fmla="*/ 421714 w 1317407"/>
                  <a:gd name="connsiteY121" fmla="*/ 731044 h 978694"/>
                  <a:gd name="connsiteX122" fmla="*/ 414570 w 1317407"/>
                  <a:gd name="connsiteY122" fmla="*/ 728662 h 978694"/>
                  <a:gd name="connsiteX123" fmla="*/ 359802 w 1317407"/>
                  <a:gd name="connsiteY123" fmla="*/ 723900 h 978694"/>
                  <a:gd name="connsiteX124" fmla="*/ 350277 w 1317407"/>
                  <a:gd name="connsiteY124" fmla="*/ 721519 h 978694"/>
                  <a:gd name="connsiteX125" fmla="*/ 352658 w 1317407"/>
                  <a:gd name="connsiteY125" fmla="*/ 697706 h 978694"/>
                  <a:gd name="connsiteX126" fmla="*/ 345514 w 1317407"/>
                  <a:gd name="connsiteY126" fmla="*/ 664369 h 978694"/>
                  <a:gd name="connsiteX127" fmla="*/ 316939 w 1317407"/>
                  <a:gd name="connsiteY127" fmla="*/ 654844 h 978694"/>
                  <a:gd name="connsiteX128" fmla="*/ 307414 w 1317407"/>
                  <a:gd name="connsiteY128" fmla="*/ 652462 h 978694"/>
                  <a:gd name="connsiteX129" fmla="*/ 293127 w 1317407"/>
                  <a:gd name="connsiteY129" fmla="*/ 638175 h 978694"/>
                  <a:gd name="connsiteX130" fmla="*/ 290745 w 1317407"/>
                  <a:gd name="connsiteY130" fmla="*/ 607219 h 978694"/>
                  <a:gd name="connsiteX131" fmla="*/ 283602 w 1317407"/>
                  <a:gd name="connsiteY131" fmla="*/ 600075 h 978694"/>
                  <a:gd name="connsiteX132" fmla="*/ 269314 w 1317407"/>
                  <a:gd name="connsiteY132" fmla="*/ 588169 h 978694"/>
                  <a:gd name="connsiteX133" fmla="*/ 257408 w 1317407"/>
                  <a:gd name="connsiteY133" fmla="*/ 581025 h 978694"/>
                  <a:gd name="connsiteX134" fmla="*/ 243120 w 1317407"/>
                  <a:gd name="connsiteY134" fmla="*/ 571500 h 978694"/>
                  <a:gd name="connsiteX135" fmla="*/ 235977 w 1317407"/>
                  <a:gd name="connsiteY135" fmla="*/ 569119 h 978694"/>
                  <a:gd name="connsiteX136" fmla="*/ 185970 w 1317407"/>
                  <a:gd name="connsiteY136" fmla="*/ 566737 h 978694"/>
                  <a:gd name="connsiteX137" fmla="*/ 178827 w 1317407"/>
                  <a:gd name="connsiteY137" fmla="*/ 561975 h 978694"/>
                  <a:gd name="connsiteX138" fmla="*/ 135964 w 1317407"/>
                  <a:gd name="connsiteY138" fmla="*/ 545306 h 978694"/>
                  <a:gd name="connsiteX139" fmla="*/ 121677 w 1317407"/>
                  <a:gd name="connsiteY139" fmla="*/ 542925 h 978694"/>
                  <a:gd name="connsiteX140" fmla="*/ 114533 w 1317407"/>
                  <a:gd name="connsiteY140" fmla="*/ 538162 h 978694"/>
                  <a:gd name="connsiteX141" fmla="*/ 97864 w 1317407"/>
                  <a:gd name="connsiteY141" fmla="*/ 519112 h 978694"/>
                  <a:gd name="connsiteX142" fmla="*/ 71670 w 1317407"/>
                  <a:gd name="connsiteY142" fmla="*/ 514350 h 978694"/>
                  <a:gd name="connsiteX143" fmla="*/ 64527 w 1317407"/>
                  <a:gd name="connsiteY143" fmla="*/ 516731 h 978694"/>
                  <a:gd name="connsiteX144" fmla="*/ 50239 w 1317407"/>
                  <a:gd name="connsiteY144" fmla="*/ 511969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solidFill>
                <a:sysClr val="window" lastClr="FFFFFF"/>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r>
                  <a:rPr lang="es-ES" sz="1000" b="1" dirty="0" smtClean="0">
                    <a:solidFill>
                      <a:prstClr val="black"/>
                    </a:solidFill>
                    <a:latin typeface="Arial" pitchFamily="34" charset="0"/>
                    <a:cs typeface="Arial" pitchFamily="34" charset="0"/>
                  </a:rPr>
                  <a:t>          </a:t>
                </a:r>
                <a:endParaRPr lang="es-ES" sz="1000" b="1" dirty="0">
                  <a:solidFill>
                    <a:prstClr val="black"/>
                  </a:solidFill>
                  <a:latin typeface="Arial" pitchFamily="34" charset="0"/>
                  <a:cs typeface="Arial" pitchFamily="34" charset="0"/>
                </a:endParaRPr>
              </a:p>
              <a:p>
                <a:pPr algn="ctr" fontAlgn="auto">
                  <a:spcBef>
                    <a:spcPts val="0"/>
                  </a:spcBef>
                  <a:spcAft>
                    <a:spcPts val="0"/>
                  </a:spcAft>
                  <a:defRPr/>
                </a:pPr>
                <a:endParaRPr lang="es-ES" sz="1000" b="1" dirty="0">
                  <a:solidFill>
                    <a:prstClr val="black"/>
                  </a:solidFill>
                  <a:latin typeface="Arial" pitchFamily="34" charset="0"/>
                  <a:cs typeface="Arial" pitchFamily="34" charset="0"/>
                </a:endParaRPr>
              </a:p>
            </p:txBody>
          </p:sp>
          <p:sp>
            <p:nvSpPr>
              <p:cNvPr id="83" name="15 Forma libre"/>
              <p:cNvSpPr/>
              <p:nvPr/>
            </p:nvSpPr>
            <p:spPr>
              <a:xfrm>
                <a:off x="1589585" y="3306986"/>
                <a:ext cx="600382" cy="638745"/>
              </a:xfrm>
              <a:custGeom>
                <a:avLst/>
                <a:gdLst>
                  <a:gd name="connsiteX0" fmla="*/ 263028 w 600382"/>
                  <a:gd name="connsiteY0" fmla="*/ 12477 h 638745"/>
                  <a:gd name="connsiteX1" fmla="*/ 241596 w 600382"/>
                  <a:gd name="connsiteY1" fmla="*/ 7714 h 638745"/>
                  <a:gd name="connsiteX2" fmla="*/ 210640 w 600382"/>
                  <a:gd name="connsiteY2" fmla="*/ 570 h 638745"/>
                  <a:gd name="connsiteX3" fmla="*/ 148728 w 600382"/>
                  <a:gd name="connsiteY3" fmla="*/ 5333 h 638745"/>
                  <a:gd name="connsiteX4" fmla="*/ 139203 w 600382"/>
                  <a:gd name="connsiteY4" fmla="*/ 19620 h 638745"/>
                  <a:gd name="connsiteX5" fmla="*/ 136821 w 600382"/>
                  <a:gd name="connsiteY5" fmla="*/ 29145 h 638745"/>
                  <a:gd name="connsiteX6" fmla="*/ 127296 w 600382"/>
                  <a:gd name="connsiteY6" fmla="*/ 31527 h 638745"/>
                  <a:gd name="connsiteX7" fmla="*/ 115390 w 600382"/>
                  <a:gd name="connsiteY7" fmla="*/ 36289 h 638745"/>
                  <a:gd name="connsiteX8" fmla="*/ 113009 w 600382"/>
                  <a:gd name="connsiteY8" fmla="*/ 48195 h 638745"/>
                  <a:gd name="connsiteX9" fmla="*/ 110628 w 600382"/>
                  <a:gd name="connsiteY9" fmla="*/ 62483 h 638745"/>
                  <a:gd name="connsiteX10" fmla="*/ 93959 w 600382"/>
                  <a:gd name="connsiteY10" fmla="*/ 64864 h 638745"/>
                  <a:gd name="connsiteX11" fmla="*/ 82053 w 600382"/>
                  <a:gd name="connsiteY11" fmla="*/ 67245 h 638745"/>
                  <a:gd name="connsiteX12" fmla="*/ 74909 w 600382"/>
                  <a:gd name="connsiteY12" fmla="*/ 72008 h 638745"/>
                  <a:gd name="connsiteX13" fmla="*/ 60621 w 600382"/>
                  <a:gd name="connsiteY13" fmla="*/ 98202 h 638745"/>
                  <a:gd name="connsiteX14" fmla="*/ 58240 w 600382"/>
                  <a:gd name="connsiteY14" fmla="*/ 107727 h 638745"/>
                  <a:gd name="connsiteX15" fmla="*/ 77290 w 600382"/>
                  <a:gd name="connsiteY15" fmla="*/ 119633 h 638745"/>
                  <a:gd name="connsiteX16" fmla="*/ 84434 w 600382"/>
                  <a:gd name="connsiteY16" fmla="*/ 133920 h 638745"/>
                  <a:gd name="connsiteX17" fmla="*/ 79671 w 600382"/>
                  <a:gd name="connsiteY17" fmla="*/ 141064 h 638745"/>
                  <a:gd name="connsiteX18" fmla="*/ 74909 w 600382"/>
                  <a:gd name="connsiteY18" fmla="*/ 150589 h 638745"/>
                  <a:gd name="connsiteX19" fmla="*/ 72528 w 600382"/>
                  <a:gd name="connsiteY19" fmla="*/ 162495 h 638745"/>
                  <a:gd name="connsiteX20" fmla="*/ 84434 w 600382"/>
                  <a:gd name="connsiteY20" fmla="*/ 188689 h 638745"/>
                  <a:gd name="connsiteX21" fmla="*/ 96340 w 600382"/>
                  <a:gd name="connsiteY21" fmla="*/ 207739 h 638745"/>
                  <a:gd name="connsiteX22" fmla="*/ 79671 w 600382"/>
                  <a:gd name="connsiteY22" fmla="*/ 241077 h 638745"/>
                  <a:gd name="connsiteX23" fmla="*/ 72528 w 600382"/>
                  <a:gd name="connsiteY23" fmla="*/ 243458 h 638745"/>
                  <a:gd name="connsiteX24" fmla="*/ 43953 w 600382"/>
                  <a:gd name="connsiteY24" fmla="*/ 238695 h 638745"/>
                  <a:gd name="connsiteX25" fmla="*/ 36809 w 600382"/>
                  <a:gd name="connsiteY25" fmla="*/ 236314 h 638745"/>
                  <a:gd name="connsiteX26" fmla="*/ 17759 w 600382"/>
                  <a:gd name="connsiteY26" fmla="*/ 241077 h 638745"/>
                  <a:gd name="connsiteX27" fmla="*/ 10615 w 600382"/>
                  <a:gd name="connsiteY27" fmla="*/ 248220 h 638745"/>
                  <a:gd name="connsiteX28" fmla="*/ 1090 w 600382"/>
                  <a:gd name="connsiteY28" fmla="*/ 262508 h 638745"/>
                  <a:gd name="connsiteX29" fmla="*/ 3471 w 600382"/>
                  <a:gd name="connsiteY29" fmla="*/ 305370 h 638745"/>
                  <a:gd name="connsiteX30" fmla="*/ 10615 w 600382"/>
                  <a:gd name="connsiteY30" fmla="*/ 300608 h 638745"/>
                  <a:gd name="connsiteX31" fmla="*/ 12996 w 600382"/>
                  <a:gd name="connsiteY31" fmla="*/ 310133 h 638745"/>
                  <a:gd name="connsiteX32" fmla="*/ 24903 w 600382"/>
                  <a:gd name="connsiteY32" fmla="*/ 329183 h 638745"/>
                  <a:gd name="connsiteX33" fmla="*/ 53478 w 600382"/>
                  <a:gd name="connsiteY33" fmla="*/ 360139 h 638745"/>
                  <a:gd name="connsiteX34" fmla="*/ 67765 w 600382"/>
                  <a:gd name="connsiteY34" fmla="*/ 372045 h 638745"/>
                  <a:gd name="connsiteX35" fmla="*/ 91578 w 600382"/>
                  <a:gd name="connsiteY35" fmla="*/ 395858 h 638745"/>
                  <a:gd name="connsiteX36" fmla="*/ 98721 w 600382"/>
                  <a:gd name="connsiteY36" fmla="*/ 403002 h 638745"/>
                  <a:gd name="connsiteX37" fmla="*/ 120153 w 600382"/>
                  <a:gd name="connsiteY37" fmla="*/ 417289 h 638745"/>
                  <a:gd name="connsiteX38" fmla="*/ 124915 w 600382"/>
                  <a:gd name="connsiteY38" fmla="*/ 424433 h 638745"/>
                  <a:gd name="connsiteX39" fmla="*/ 155871 w 600382"/>
                  <a:gd name="connsiteY39" fmla="*/ 433958 h 638745"/>
                  <a:gd name="connsiteX40" fmla="*/ 179684 w 600382"/>
                  <a:gd name="connsiteY40" fmla="*/ 436339 h 638745"/>
                  <a:gd name="connsiteX41" fmla="*/ 205878 w 600382"/>
                  <a:gd name="connsiteY41" fmla="*/ 460152 h 638745"/>
                  <a:gd name="connsiteX42" fmla="*/ 222546 w 600382"/>
                  <a:gd name="connsiteY42" fmla="*/ 476820 h 638745"/>
                  <a:gd name="connsiteX43" fmla="*/ 234453 w 600382"/>
                  <a:gd name="connsiteY43" fmla="*/ 491108 h 638745"/>
                  <a:gd name="connsiteX44" fmla="*/ 272553 w 600382"/>
                  <a:gd name="connsiteY44" fmla="*/ 498252 h 638745"/>
                  <a:gd name="connsiteX45" fmla="*/ 282078 w 600382"/>
                  <a:gd name="connsiteY45" fmla="*/ 503014 h 638745"/>
                  <a:gd name="connsiteX46" fmla="*/ 313034 w 600382"/>
                  <a:gd name="connsiteY46" fmla="*/ 495870 h 638745"/>
                  <a:gd name="connsiteX47" fmla="*/ 351134 w 600382"/>
                  <a:gd name="connsiteY47" fmla="*/ 503014 h 638745"/>
                  <a:gd name="connsiteX48" fmla="*/ 353515 w 600382"/>
                  <a:gd name="connsiteY48" fmla="*/ 512539 h 638745"/>
                  <a:gd name="connsiteX49" fmla="*/ 355896 w 600382"/>
                  <a:gd name="connsiteY49" fmla="*/ 529208 h 638745"/>
                  <a:gd name="connsiteX50" fmla="*/ 372565 w 600382"/>
                  <a:gd name="connsiteY50" fmla="*/ 553020 h 638745"/>
                  <a:gd name="connsiteX51" fmla="*/ 379709 w 600382"/>
                  <a:gd name="connsiteY51" fmla="*/ 560164 h 638745"/>
                  <a:gd name="connsiteX52" fmla="*/ 384471 w 600382"/>
                  <a:gd name="connsiteY52" fmla="*/ 567308 h 638745"/>
                  <a:gd name="connsiteX53" fmla="*/ 391615 w 600382"/>
                  <a:gd name="connsiteY53" fmla="*/ 588739 h 638745"/>
                  <a:gd name="connsiteX54" fmla="*/ 396378 w 600382"/>
                  <a:gd name="connsiteY54" fmla="*/ 595883 h 638745"/>
                  <a:gd name="connsiteX55" fmla="*/ 398759 w 600382"/>
                  <a:gd name="connsiteY55" fmla="*/ 617314 h 638745"/>
                  <a:gd name="connsiteX56" fmla="*/ 408284 w 600382"/>
                  <a:gd name="connsiteY56" fmla="*/ 631602 h 638745"/>
                  <a:gd name="connsiteX57" fmla="*/ 413046 w 600382"/>
                  <a:gd name="connsiteY57" fmla="*/ 638745 h 638745"/>
                  <a:gd name="connsiteX58" fmla="*/ 429715 w 600382"/>
                  <a:gd name="connsiteY58" fmla="*/ 629220 h 638745"/>
                  <a:gd name="connsiteX59" fmla="*/ 436859 w 600382"/>
                  <a:gd name="connsiteY59" fmla="*/ 619695 h 638745"/>
                  <a:gd name="connsiteX60" fmla="*/ 494009 w 600382"/>
                  <a:gd name="connsiteY60" fmla="*/ 612552 h 638745"/>
                  <a:gd name="connsiteX61" fmla="*/ 489246 w 600382"/>
                  <a:gd name="connsiteY61" fmla="*/ 588739 h 638745"/>
                  <a:gd name="connsiteX62" fmla="*/ 482103 w 600382"/>
                  <a:gd name="connsiteY62" fmla="*/ 583977 h 638745"/>
                  <a:gd name="connsiteX63" fmla="*/ 467815 w 600382"/>
                  <a:gd name="connsiteY63" fmla="*/ 569689 h 638745"/>
                  <a:gd name="connsiteX64" fmla="*/ 467815 w 600382"/>
                  <a:gd name="connsiteY64" fmla="*/ 526827 h 638745"/>
                  <a:gd name="connsiteX65" fmla="*/ 489246 w 600382"/>
                  <a:gd name="connsiteY65" fmla="*/ 507777 h 638745"/>
                  <a:gd name="connsiteX66" fmla="*/ 496390 w 600382"/>
                  <a:gd name="connsiteY66" fmla="*/ 493489 h 638745"/>
                  <a:gd name="connsiteX67" fmla="*/ 501153 w 600382"/>
                  <a:gd name="connsiteY67" fmla="*/ 483964 h 638745"/>
                  <a:gd name="connsiteX68" fmla="*/ 508296 w 600382"/>
                  <a:gd name="connsiteY68" fmla="*/ 467295 h 638745"/>
                  <a:gd name="connsiteX69" fmla="*/ 503534 w 600382"/>
                  <a:gd name="connsiteY69" fmla="*/ 450627 h 638745"/>
                  <a:gd name="connsiteX70" fmla="*/ 501153 w 600382"/>
                  <a:gd name="connsiteY70" fmla="*/ 443483 h 638745"/>
                  <a:gd name="connsiteX71" fmla="*/ 496390 w 600382"/>
                  <a:gd name="connsiteY71" fmla="*/ 433958 h 638745"/>
                  <a:gd name="connsiteX72" fmla="*/ 491628 w 600382"/>
                  <a:gd name="connsiteY72" fmla="*/ 422052 h 638745"/>
                  <a:gd name="connsiteX73" fmla="*/ 494009 w 600382"/>
                  <a:gd name="connsiteY73" fmla="*/ 412527 h 638745"/>
                  <a:gd name="connsiteX74" fmla="*/ 501153 w 600382"/>
                  <a:gd name="connsiteY74" fmla="*/ 407764 h 638745"/>
                  <a:gd name="connsiteX75" fmla="*/ 515440 w 600382"/>
                  <a:gd name="connsiteY75" fmla="*/ 398239 h 638745"/>
                  <a:gd name="connsiteX76" fmla="*/ 524965 w 600382"/>
                  <a:gd name="connsiteY76" fmla="*/ 391095 h 638745"/>
                  <a:gd name="connsiteX77" fmla="*/ 534490 w 600382"/>
                  <a:gd name="connsiteY77" fmla="*/ 388714 h 638745"/>
                  <a:gd name="connsiteX78" fmla="*/ 541634 w 600382"/>
                  <a:gd name="connsiteY78" fmla="*/ 383952 h 638745"/>
                  <a:gd name="connsiteX79" fmla="*/ 560684 w 600382"/>
                  <a:gd name="connsiteY79" fmla="*/ 369664 h 638745"/>
                  <a:gd name="connsiteX80" fmla="*/ 567828 w 600382"/>
                  <a:gd name="connsiteY80" fmla="*/ 360139 h 638745"/>
                  <a:gd name="connsiteX81" fmla="*/ 572590 w 600382"/>
                  <a:gd name="connsiteY81" fmla="*/ 350614 h 638745"/>
                  <a:gd name="connsiteX82" fmla="*/ 577353 w 600382"/>
                  <a:gd name="connsiteY82" fmla="*/ 343470 h 638745"/>
                  <a:gd name="connsiteX83" fmla="*/ 591640 w 600382"/>
                  <a:gd name="connsiteY83" fmla="*/ 317277 h 638745"/>
                  <a:gd name="connsiteX84" fmla="*/ 586878 w 600382"/>
                  <a:gd name="connsiteY84" fmla="*/ 281558 h 638745"/>
                  <a:gd name="connsiteX85" fmla="*/ 567828 w 600382"/>
                  <a:gd name="connsiteY85" fmla="*/ 248220 h 638745"/>
                  <a:gd name="connsiteX86" fmla="*/ 551159 w 600382"/>
                  <a:gd name="connsiteY86" fmla="*/ 226789 h 638745"/>
                  <a:gd name="connsiteX87" fmla="*/ 470196 w 600382"/>
                  <a:gd name="connsiteY87" fmla="*/ 141064 h 638745"/>
                  <a:gd name="connsiteX88" fmla="*/ 439240 w 600382"/>
                  <a:gd name="connsiteY88" fmla="*/ 112489 h 638745"/>
                  <a:gd name="connsiteX89" fmla="*/ 420190 w 600382"/>
                  <a:gd name="connsiteY89" fmla="*/ 98202 h 638745"/>
                  <a:gd name="connsiteX90" fmla="*/ 358278 w 600382"/>
                  <a:gd name="connsiteY90" fmla="*/ 48195 h 638745"/>
                  <a:gd name="connsiteX91" fmla="*/ 329703 w 600382"/>
                  <a:gd name="connsiteY91" fmla="*/ 33908 h 638745"/>
                  <a:gd name="connsiteX92" fmla="*/ 310653 w 600382"/>
                  <a:gd name="connsiteY92" fmla="*/ 31527 h 638745"/>
                  <a:gd name="connsiteX93" fmla="*/ 270171 w 600382"/>
                  <a:gd name="connsiteY93" fmla="*/ 14858 h 638745"/>
                  <a:gd name="connsiteX94" fmla="*/ 263028 w 600382"/>
                  <a:gd name="connsiteY94" fmla="*/ 12477 h 63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4" name="16 Forma libre"/>
              <p:cNvSpPr/>
              <p:nvPr/>
            </p:nvSpPr>
            <p:spPr>
              <a:xfrm>
                <a:off x="1832884" y="3106482"/>
                <a:ext cx="612660" cy="665418"/>
              </a:xfrm>
              <a:custGeom>
                <a:avLst/>
                <a:gdLst>
                  <a:gd name="connsiteX0" fmla="*/ 191179 w 612660"/>
                  <a:gd name="connsiteY0" fmla="*/ 20099 h 665418"/>
                  <a:gd name="connsiteX1" fmla="*/ 288810 w 612660"/>
                  <a:gd name="connsiteY1" fmla="*/ 43912 h 665418"/>
                  <a:gd name="connsiteX2" fmla="*/ 374535 w 612660"/>
                  <a:gd name="connsiteY2" fmla="*/ 17718 h 665418"/>
                  <a:gd name="connsiteX3" fmla="*/ 384060 w 612660"/>
                  <a:gd name="connsiteY3" fmla="*/ 10574 h 665418"/>
                  <a:gd name="connsiteX4" fmla="*/ 393585 w 612660"/>
                  <a:gd name="connsiteY4" fmla="*/ 8193 h 665418"/>
                  <a:gd name="connsiteX5" fmla="*/ 415016 w 612660"/>
                  <a:gd name="connsiteY5" fmla="*/ 1049 h 665418"/>
                  <a:gd name="connsiteX6" fmla="*/ 519791 w 612660"/>
                  <a:gd name="connsiteY6" fmla="*/ 8193 h 665418"/>
                  <a:gd name="connsiteX7" fmla="*/ 543604 w 612660"/>
                  <a:gd name="connsiteY7" fmla="*/ 32006 h 665418"/>
                  <a:gd name="connsiteX8" fmla="*/ 567416 w 612660"/>
                  <a:gd name="connsiteY8" fmla="*/ 55818 h 665418"/>
                  <a:gd name="connsiteX9" fmla="*/ 584085 w 612660"/>
                  <a:gd name="connsiteY9" fmla="*/ 77249 h 665418"/>
                  <a:gd name="connsiteX10" fmla="*/ 598372 w 612660"/>
                  <a:gd name="connsiteY10" fmla="*/ 112968 h 665418"/>
                  <a:gd name="connsiteX11" fmla="*/ 603135 w 612660"/>
                  <a:gd name="connsiteY11" fmla="*/ 165356 h 665418"/>
                  <a:gd name="connsiteX12" fmla="*/ 612660 w 612660"/>
                  <a:gd name="connsiteY12" fmla="*/ 196312 h 665418"/>
                  <a:gd name="connsiteX13" fmla="*/ 607897 w 612660"/>
                  <a:gd name="connsiteY13" fmla="*/ 232031 h 665418"/>
                  <a:gd name="connsiteX14" fmla="*/ 600754 w 612660"/>
                  <a:gd name="connsiteY14" fmla="*/ 248699 h 665418"/>
                  <a:gd name="connsiteX15" fmla="*/ 588847 w 612660"/>
                  <a:gd name="connsiteY15" fmla="*/ 270131 h 665418"/>
                  <a:gd name="connsiteX16" fmla="*/ 565035 w 612660"/>
                  <a:gd name="connsiteY16" fmla="*/ 293943 h 665418"/>
                  <a:gd name="connsiteX17" fmla="*/ 548366 w 612660"/>
                  <a:gd name="connsiteY17" fmla="*/ 310612 h 665418"/>
                  <a:gd name="connsiteX18" fmla="*/ 541222 w 612660"/>
                  <a:gd name="connsiteY18" fmla="*/ 322518 h 665418"/>
                  <a:gd name="connsiteX19" fmla="*/ 531697 w 612660"/>
                  <a:gd name="connsiteY19" fmla="*/ 334424 h 665418"/>
                  <a:gd name="connsiteX20" fmla="*/ 512647 w 612660"/>
                  <a:gd name="connsiteY20" fmla="*/ 370143 h 665418"/>
                  <a:gd name="connsiteX21" fmla="*/ 505504 w 612660"/>
                  <a:gd name="connsiteY21" fmla="*/ 374906 h 665418"/>
                  <a:gd name="connsiteX22" fmla="*/ 462641 w 612660"/>
                  <a:gd name="connsiteY22" fmla="*/ 379668 h 665418"/>
                  <a:gd name="connsiteX23" fmla="*/ 465022 w 612660"/>
                  <a:gd name="connsiteY23" fmla="*/ 401099 h 665418"/>
                  <a:gd name="connsiteX24" fmla="*/ 481691 w 612660"/>
                  <a:gd name="connsiteY24" fmla="*/ 420149 h 665418"/>
                  <a:gd name="connsiteX25" fmla="*/ 486454 w 612660"/>
                  <a:gd name="connsiteY25" fmla="*/ 432056 h 665418"/>
                  <a:gd name="connsiteX26" fmla="*/ 493597 w 612660"/>
                  <a:gd name="connsiteY26" fmla="*/ 443962 h 665418"/>
                  <a:gd name="connsiteX27" fmla="*/ 498360 w 612660"/>
                  <a:gd name="connsiteY27" fmla="*/ 463012 h 665418"/>
                  <a:gd name="connsiteX28" fmla="*/ 495979 w 612660"/>
                  <a:gd name="connsiteY28" fmla="*/ 496349 h 665418"/>
                  <a:gd name="connsiteX29" fmla="*/ 486454 w 612660"/>
                  <a:gd name="connsiteY29" fmla="*/ 522543 h 665418"/>
                  <a:gd name="connsiteX30" fmla="*/ 481691 w 612660"/>
                  <a:gd name="connsiteY30" fmla="*/ 529687 h 665418"/>
                  <a:gd name="connsiteX31" fmla="*/ 476929 w 612660"/>
                  <a:gd name="connsiteY31" fmla="*/ 546356 h 665418"/>
                  <a:gd name="connsiteX32" fmla="*/ 460260 w 612660"/>
                  <a:gd name="connsiteY32" fmla="*/ 567787 h 665418"/>
                  <a:gd name="connsiteX33" fmla="*/ 472166 w 612660"/>
                  <a:gd name="connsiteY33" fmla="*/ 577312 h 665418"/>
                  <a:gd name="connsiteX34" fmla="*/ 491216 w 612660"/>
                  <a:gd name="connsiteY34" fmla="*/ 596362 h 665418"/>
                  <a:gd name="connsiteX35" fmla="*/ 495979 w 612660"/>
                  <a:gd name="connsiteY35" fmla="*/ 610649 h 665418"/>
                  <a:gd name="connsiteX36" fmla="*/ 500741 w 612660"/>
                  <a:gd name="connsiteY36" fmla="*/ 617793 h 665418"/>
                  <a:gd name="connsiteX37" fmla="*/ 503122 w 612660"/>
                  <a:gd name="connsiteY37" fmla="*/ 627318 h 665418"/>
                  <a:gd name="connsiteX38" fmla="*/ 515029 w 612660"/>
                  <a:gd name="connsiteY38" fmla="*/ 629699 h 665418"/>
                  <a:gd name="connsiteX39" fmla="*/ 512647 w 612660"/>
                  <a:gd name="connsiteY39" fmla="*/ 651131 h 665418"/>
                  <a:gd name="connsiteX40" fmla="*/ 503122 w 612660"/>
                  <a:gd name="connsiteY40" fmla="*/ 653512 h 665418"/>
                  <a:gd name="connsiteX41" fmla="*/ 486454 w 612660"/>
                  <a:gd name="connsiteY41" fmla="*/ 660656 h 665418"/>
                  <a:gd name="connsiteX42" fmla="*/ 467404 w 612660"/>
                  <a:gd name="connsiteY42" fmla="*/ 665418 h 665418"/>
                  <a:gd name="connsiteX43" fmla="*/ 412635 w 612660"/>
                  <a:gd name="connsiteY43" fmla="*/ 643987 h 665418"/>
                  <a:gd name="connsiteX44" fmla="*/ 405491 w 612660"/>
                  <a:gd name="connsiteY44" fmla="*/ 646368 h 665418"/>
                  <a:gd name="connsiteX45" fmla="*/ 395966 w 612660"/>
                  <a:gd name="connsiteY45" fmla="*/ 651131 h 665418"/>
                  <a:gd name="connsiteX46" fmla="*/ 388822 w 612660"/>
                  <a:gd name="connsiteY46" fmla="*/ 648749 h 665418"/>
                  <a:gd name="connsiteX47" fmla="*/ 379297 w 612660"/>
                  <a:gd name="connsiteY47" fmla="*/ 641606 h 665418"/>
                  <a:gd name="connsiteX48" fmla="*/ 376916 w 612660"/>
                  <a:gd name="connsiteY48" fmla="*/ 634462 h 665418"/>
                  <a:gd name="connsiteX49" fmla="*/ 379297 w 612660"/>
                  <a:gd name="connsiteY49" fmla="*/ 598743 h 665418"/>
                  <a:gd name="connsiteX50" fmla="*/ 384060 w 612660"/>
                  <a:gd name="connsiteY50" fmla="*/ 584456 h 665418"/>
                  <a:gd name="connsiteX51" fmla="*/ 381679 w 612660"/>
                  <a:gd name="connsiteY51" fmla="*/ 567787 h 665418"/>
                  <a:gd name="connsiteX52" fmla="*/ 365010 w 612660"/>
                  <a:gd name="connsiteY52" fmla="*/ 551118 h 665418"/>
                  <a:gd name="connsiteX53" fmla="*/ 353104 w 612660"/>
                  <a:gd name="connsiteY53" fmla="*/ 555881 h 665418"/>
                  <a:gd name="connsiteX54" fmla="*/ 338816 w 612660"/>
                  <a:gd name="connsiteY54" fmla="*/ 567787 h 665418"/>
                  <a:gd name="connsiteX55" fmla="*/ 300716 w 612660"/>
                  <a:gd name="connsiteY55" fmla="*/ 560643 h 665418"/>
                  <a:gd name="connsiteX56" fmla="*/ 298335 w 612660"/>
                  <a:gd name="connsiteY56" fmla="*/ 553499 h 665418"/>
                  <a:gd name="connsiteX57" fmla="*/ 300716 w 612660"/>
                  <a:gd name="connsiteY57" fmla="*/ 543974 h 665418"/>
                  <a:gd name="connsiteX58" fmla="*/ 293572 w 612660"/>
                  <a:gd name="connsiteY58" fmla="*/ 529687 h 665418"/>
                  <a:gd name="connsiteX59" fmla="*/ 293572 w 612660"/>
                  <a:gd name="connsiteY59" fmla="*/ 513018 h 665418"/>
                  <a:gd name="connsiteX60" fmla="*/ 307860 w 612660"/>
                  <a:gd name="connsiteY60" fmla="*/ 503493 h 665418"/>
                  <a:gd name="connsiteX61" fmla="*/ 310241 w 612660"/>
                  <a:gd name="connsiteY61" fmla="*/ 496349 h 665418"/>
                  <a:gd name="connsiteX62" fmla="*/ 303097 w 612660"/>
                  <a:gd name="connsiteY62" fmla="*/ 489206 h 665418"/>
                  <a:gd name="connsiteX63" fmla="*/ 295954 w 612660"/>
                  <a:gd name="connsiteY63" fmla="*/ 479681 h 665418"/>
                  <a:gd name="connsiteX64" fmla="*/ 293572 w 612660"/>
                  <a:gd name="connsiteY64" fmla="*/ 472537 h 665418"/>
                  <a:gd name="connsiteX65" fmla="*/ 279285 w 612660"/>
                  <a:gd name="connsiteY65" fmla="*/ 467774 h 665418"/>
                  <a:gd name="connsiteX66" fmla="*/ 255472 w 612660"/>
                  <a:gd name="connsiteY66" fmla="*/ 470156 h 665418"/>
                  <a:gd name="connsiteX67" fmla="*/ 245947 w 612660"/>
                  <a:gd name="connsiteY67" fmla="*/ 472537 h 665418"/>
                  <a:gd name="connsiteX68" fmla="*/ 217372 w 612660"/>
                  <a:gd name="connsiteY68" fmla="*/ 474918 h 665418"/>
                  <a:gd name="connsiteX69" fmla="*/ 191179 w 612660"/>
                  <a:gd name="connsiteY69" fmla="*/ 472537 h 665418"/>
                  <a:gd name="connsiteX70" fmla="*/ 188797 w 612660"/>
                  <a:gd name="connsiteY70" fmla="*/ 465393 h 665418"/>
                  <a:gd name="connsiteX71" fmla="*/ 186416 w 612660"/>
                  <a:gd name="connsiteY71" fmla="*/ 451106 h 665418"/>
                  <a:gd name="connsiteX72" fmla="*/ 184035 w 612660"/>
                  <a:gd name="connsiteY72" fmla="*/ 441581 h 665418"/>
                  <a:gd name="connsiteX73" fmla="*/ 191179 w 612660"/>
                  <a:gd name="connsiteY73" fmla="*/ 413006 h 665418"/>
                  <a:gd name="connsiteX74" fmla="*/ 200704 w 612660"/>
                  <a:gd name="connsiteY74" fmla="*/ 408243 h 665418"/>
                  <a:gd name="connsiteX75" fmla="*/ 207847 w 612660"/>
                  <a:gd name="connsiteY75" fmla="*/ 401099 h 665418"/>
                  <a:gd name="connsiteX76" fmla="*/ 191179 w 612660"/>
                  <a:gd name="connsiteY76" fmla="*/ 384431 h 665418"/>
                  <a:gd name="connsiteX77" fmla="*/ 184035 w 612660"/>
                  <a:gd name="connsiteY77" fmla="*/ 382049 h 665418"/>
                  <a:gd name="connsiteX78" fmla="*/ 181654 w 612660"/>
                  <a:gd name="connsiteY78" fmla="*/ 367762 h 665418"/>
                  <a:gd name="connsiteX79" fmla="*/ 179272 w 612660"/>
                  <a:gd name="connsiteY79" fmla="*/ 341568 h 665418"/>
                  <a:gd name="connsiteX80" fmla="*/ 160222 w 612660"/>
                  <a:gd name="connsiteY80" fmla="*/ 332043 h 665418"/>
                  <a:gd name="connsiteX81" fmla="*/ 141172 w 612660"/>
                  <a:gd name="connsiteY81" fmla="*/ 334424 h 665418"/>
                  <a:gd name="connsiteX82" fmla="*/ 131647 w 612660"/>
                  <a:gd name="connsiteY82" fmla="*/ 341568 h 665418"/>
                  <a:gd name="connsiteX83" fmla="*/ 117360 w 612660"/>
                  <a:gd name="connsiteY83" fmla="*/ 353474 h 665418"/>
                  <a:gd name="connsiteX84" fmla="*/ 107835 w 612660"/>
                  <a:gd name="connsiteY84" fmla="*/ 351093 h 665418"/>
                  <a:gd name="connsiteX85" fmla="*/ 100691 w 612660"/>
                  <a:gd name="connsiteY85" fmla="*/ 343949 h 665418"/>
                  <a:gd name="connsiteX86" fmla="*/ 91166 w 612660"/>
                  <a:gd name="connsiteY86" fmla="*/ 332043 h 665418"/>
                  <a:gd name="connsiteX87" fmla="*/ 86404 w 612660"/>
                  <a:gd name="connsiteY87" fmla="*/ 324899 h 665418"/>
                  <a:gd name="connsiteX88" fmla="*/ 79260 w 612660"/>
                  <a:gd name="connsiteY88" fmla="*/ 317756 h 665418"/>
                  <a:gd name="connsiteX89" fmla="*/ 72116 w 612660"/>
                  <a:gd name="connsiteY89" fmla="*/ 308231 h 665418"/>
                  <a:gd name="connsiteX90" fmla="*/ 64972 w 612660"/>
                  <a:gd name="connsiteY90" fmla="*/ 301087 h 665418"/>
                  <a:gd name="connsiteX91" fmla="*/ 60210 w 612660"/>
                  <a:gd name="connsiteY91" fmla="*/ 293943 h 665418"/>
                  <a:gd name="connsiteX92" fmla="*/ 48304 w 612660"/>
                  <a:gd name="connsiteY92" fmla="*/ 277274 h 665418"/>
                  <a:gd name="connsiteX93" fmla="*/ 43541 w 612660"/>
                  <a:gd name="connsiteY93" fmla="*/ 267749 h 665418"/>
                  <a:gd name="connsiteX94" fmla="*/ 14966 w 612660"/>
                  <a:gd name="connsiteY94" fmla="*/ 236793 h 665418"/>
                  <a:gd name="connsiteX95" fmla="*/ 5441 w 612660"/>
                  <a:gd name="connsiteY95" fmla="*/ 227268 h 665418"/>
                  <a:gd name="connsiteX96" fmla="*/ 5441 w 612660"/>
                  <a:gd name="connsiteY96" fmla="*/ 205837 h 665418"/>
                  <a:gd name="connsiteX97" fmla="*/ 19729 w 612660"/>
                  <a:gd name="connsiteY97" fmla="*/ 201074 h 665418"/>
                  <a:gd name="connsiteX98" fmla="*/ 29254 w 612660"/>
                  <a:gd name="connsiteY98" fmla="*/ 198693 h 665418"/>
                  <a:gd name="connsiteX99" fmla="*/ 36397 w 612660"/>
                  <a:gd name="connsiteY99" fmla="*/ 196312 h 665418"/>
                  <a:gd name="connsiteX100" fmla="*/ 50685 w 612660"/>
                  <a:gd name="connsiteY100" fmla="*/ 193931 h 665418"/>
                  <a:gd name="connsiteX101" fmla="*/ 55447 w 612660"/>
                  <a:gd name="connsiteY101" fmla="*/ 186787 h 665418"/>
                  <a:gd name="connsiteX102" fmla="*/ 60210 w 612660"/>
                  <a:gd name="connsiteY102" fmla="*/ 177262 h 665418"/>
                  <a:gd name="connsiteX103" fmla="*/ 74497 w 612660"/>
                  <a:gd name="connsiteY103" fmla="*/ 160593 h 665418"/>
                  <a:gd name="connsiteX104" fmla="*/ 79260 w 612660"/>
                  <a:gd name="connsiteY104" fmla="*/ 151068 h 665418"/>
                  <a:gd name="connsiteX105" fmla="*/ 88785 w 612660"/>
                  <a:gd name="connsiteY105" fmla="*/ 143924 h 665418"/>
                  <a:gd name="connsiteX106" fmla="*/ 95929 w 612660"/>
                  <a:gd name="connsiteY106" fmla="*/ 129637 h 665418"/>
                  <a:gd name="connsiteX107" fmla="*/ 93547 w 612660"/>
                  <a:gd name="connsiteY107" fmla="*/ 122493 h 665418"/>
                  <a:gd name="connsiteX108" fmla="*/ 88785 w 612660"/>
                  <a:gd name="connsiteY108" fmla="*/ 115349 h 665418"/>
                  <a:gd name="connsiteX109" fmla="*/ 95929 w 612660"/>
                  <a:gd name="connsiteY109" fmla="*/ 110587 h 665418"/>
                  <a:gd name="connsiteX110" fmla="*/ 117360 w 612660"/>
                  <a:gd name="connsiteY110" fmla="*/ 101062 h 665418"/>
                  <a:gd name="connsiteX111" fmla="*/ 138791 w 612660"/>
                  <a:gd name="connsiteY111" fmla="*/ 89156 h 665418"/>
                  <a:gd name="connsiteX112" fmla="*/ 143554 w 612660"/>
                  <a:gd name="connsiteY112" fmla="*/ 72487 h 665418"/>
                  <a:gd name="connsiteX113" fmla="*/ 145935 w 612660"/>
                  <a:gd name="connsiteY113" fmla="*/ 55818 h 665418"/>
                  <a:gd name="connsiteX114" fmla="*/ 167366 w 612660"/>
                  <a:gd name="connsiteY114" fmla="*/ 34387 h 665418"/>
                  <a:gd name="connsiteX115" fmla="*/ 179272 w 612660"/>
                  <a:gd name="connsiteY115" fmla="*/ 32006 h 665418"/>
                  <a:gd name="connsiteX116" fmla="*/ 188797 w 612660"/>
                  <a:gd name="connsiteY116" fmla="*/ 27243 h 665418"/>
                  <a:gd name="connsiteX117" fmla="*/ 191179 w 612660"/>
                  <a:gd name="connsiteY117" fmla="*/ 20099 h 6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85" name="17 Forma libre"/>
              <p:cNvSpPr/>
              <p:nvPr/>
            </p:nvSpPr>
            <p:spPr>
              <a:xfrm>
                <a:off x="2373728" y="2793206"/>
                <a:ext cx="178972" cy="15716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400" dirty="0">
                  <a:solidFill>
                    <a:prstClr val="black"/>
                  </a:solidFill>
                  <a:latin typeface="Gill Sans MT"/>
                </a:endParaRPr>
              </a:p>
            </p:txBody>
          </p:sp>
          <p:sp>
            <p:nvSpPr>
              <p:cNvPr id="86" name="18 Forma libre"/>
              <p:cNvSpPr/>
              <p:nvPr/>
            </p:nvSpPr>
            <p:spPr>
              <a:xfrm>
                <a:off x="1964531" y="2688431"/>
                <a:ext cx="483394" cy="557135"/>
              </a:xfrm>
              <a:custGeom>
                <a:avLst/>
                <a:gdLst>
                  <a:gd name="connsiteX0" fmla="*/ 4763 w 483394"/>
                  <a:gd name="connsiteY0" fmla="*/ 242888 h 557135"/>
                  <a:gd name="connsiteX1" fmla="*/ 57150 w 483394"/>
                  <a:gd name="connsiteY1" fmla="*/ 223838 h 557135"/>
                  <a:gd name="connsiteX2" fmla="*/ 83344 w 483394"/>
                  <a:gd name="connsiteY2" fmla="*/ 221457 h 557135"/>
                  <a:gd name="connsiteX3" fmla="*/ 109538 w 483394"/>
                  <a:gd name="connsiteY3" fmla="*/ 216694 h 557135"/>
                  <a:gd name="connsiteX4" fmla="*/ 159544 w 483394"/>
                  <a:gd name="connsiteY4" fmla="*/ 221457 h 557135"/>
                  <a:gd name="connsiteX5" fmla="*/ 166688 w 483394"/>
                  <a:gd name="connsiteY5" fmla="*/ 226219 h 557135"/>
                  <a:gd name="connsiteX6" fmla="*/ 176213 w 483394"/>
                  <a:gd name="connsiteY6" fmla="*/ 228600 h 557135"/>
                  <a:gd name="connsiteX7" fmla="*/ 185738 w 483394"/>
                  <a:gd name="connsiteY7" fmla="*/ 233363 h 557135"/>
                  <a:gd name="connsiteX8" fmla="*/ 226219 w 483394"/>
                  <a:gd name="connsiteY8" fmla="*/ 223838 h 557135"/>
                  <a:gd name="connsiteX9" fmla="*/ 230982 w 483394"/>
                  <a:gd name="connsiteY9" fmla="*/ 214313 h 557135"/>
                  <a:gd name="connsiteX10" fmla="*/ 230982 w 483394"/>
                  <a:gd name="connsiteY10" fmla="*/ 159544 h 557135"/>
                  <a:gd name="connsiteX11" fmla="*/ 233363 w 483394"/>
                  <a:gd name="connsiteY11" fmla="*/ 150019 h 557135"/>
                  <a:gd name="connsiteX12" fmla="*/ 238125 w 483394"/>
                  <a:gd name="connsiteY12" fmla="*/ 142875 h 557135"/>
                  <a:gd name="connsiteX13" fmla="*/ 271463 w 483394"/>
                  <a:gd name="connsiteY13" fmla="*/ 111919 h 557135"/>
                  <a:gd name="connsiteX14" fmla="*/ 278607 w 483394"/>
                  <a:gd name="connsiteY14" fmla="*/ 107157 h 557135"/>
                  <a:gd name="connsiteX15" fmla="*/ 307182 w 483394"/>
                  <a:gd name="connsiteY15" fmla="*/ 76200 h 557135"/>
                  <a:gd name="connsiteX16" fmla="*/ 316707 w 483394"/>
                  <a:gd name="connsiteY16" fmla="*/ 66675 h 557135"/>
                  <a:gd name="connsiteX17" fmla="*/ 321469 w 483394"/>
                  <a:gd name="connsiteY17" fmla="*/ 59532 h 557135"/>
                  <a:gd name="connsiteX18" fmla="*/ 340519 w 483394"/>
                  <a:gd name="connsiteY18" fmla="*/ 42863 h 557135"/>
                  <a:gd name="connsiteX19" fmla="*/ 350044 w 483394"/>
                  <a:gd name="connsiteY19" fmla="*/ 33338 h 557135"/>
                  <a:gd name="connsiteX20" fmla="*/ 357188 w 483394"/>
                  <a:gd name="connsiteY20" fmla="*/ 16669 h 557135"/>
                  <a:gd name="connsiteX21" fmla="*/ 359569 w 483394"/>
                  <a:gd name="connsiteY21" fmla="*/ 7144 h 557135"/>
                  <a:gd name="connsiteX22" fmla="*/ 373857 w 483394"/>
                  <a:gd name="connsiteY22" fmla="*/ 0 h 557135"/>
                  <a:gd name="connsiteX23" fmla="*/ 381000 w 483394"/>
                  <a:gd name="connsiteY23" fmla="*/ 2382 h 557135"/>
                  <a:gd name="connsiteX24" fmla="*/ 402432 w 483394"/>
                  <a:gd name="connsiteY24" fmla="*/ 21432 h 557135"/>
                  <a:gd name="connsiteX25" fmla="*/ 409575 w 483394"/>
                  <a:gd name="connsiteY25" fmla="*/ 35719 h 557135"/>
                  <a:gd name="connsiteX26" fmla="*/ 414338 w 483394"/>
                  <a:gd name="connsiteY26" fmla="*/ 50007 h 557135"/>
                  <a:gd name="connsiteX27" fmla="*/ 419100 w 483394"/>
                  <a:gd name="connsiteY27" fmla="*/ 57150 h 557135"/>
                  <a:gd name="connsiteX28" fmla="*/ 431007 w 483394"/>
                  <a:gd name="connsiteY28" fmla="*/ 78582 h 557135"/>
                  <a:gd name="connsiteX29" fmla="*/ 447675 w 483394"/>
                  <a:gd name="connsiteY29" fmla="*/ 83344 h 557135"/>
                  <a:gd name="connsiteX30" fmla="*/ 461963 w 483394"/>
                  <a:gd name="connsiteY30" fmla="*/ 97632 h 557135"/>
                  <a:gd name="connsiteX31" fmla="*/ 471488 w 483394"/>
                  <a:gd name="connsiteY31" fmla="*/ 107157 h 557135"/>
                  <a:gd name="connsiteX32" fmla="*/ 478632 w 483394"/>
                  <a:gd name="connsiteY32" fmla="*/ 119063 h 557135"/>
                  <a:gd name="connsiteX33" fmla="*/ 473869 w 483394"/>
                  <a:gd name="connsiteY33" fmla="*/ 126207 h 557135"/>
                  <a:gd name="connsiteX34" fmla="*/ 440532 w 483394"/>
                  <a:gd name="connsiteY34" fmla="*/ 126207 h 557135"/>
                  <a:gd name="connsiteX35" fmla="*/ 433388 w 483394"/>
                  <a:gd name="connsiteY35" fmla="*/ 130969 h 557135"/>
                  <a:gd name="connsiteX36" fmla="*/ 423863 w 483394"/>
                  <a:gd name="connsiteY36" fmla="*/ 150019 h 557135"/>
                  <a:gd name="connsiteX37" fmla="*/ 426244 w 483394"/>
                  <a:gd name="connsiteY37" fmla="*/ 161925 h 557135"/>
                  <a:gd name="connsiteX38" fmla="*/ 438150 w 483394"/>
                  <a:gd name="connsiteY38" fmla="*/ 173832 h 557135"/>
                  <a:gd name="connsiteX39" fmla="*/ 452438 w 483394"/>
                  <a:gd name="connsiteY39" fmla="*/ 176213 h 557135"/>
                  <a:gd name="connsiteX40" fmla="*/ 457200 w 483394"/>
                  <a:gd name="connsiteY40" fmla="*/ 183357 h 557135"/>
                  <a:gd name="connsiteX41" fmla="*/ 459582 w 483394"/>
                  <a:gd name="connsiteY41" fmla="*/ 190500 h 557135"/>
                  <a:gd name="connsiteX42" fmla="*/ 461963 w 483394"/>
                  <a:gd name="connsiteY42" fmla="*/ 238125 h 557135"/>
                  <a:gd name="connsiteX43" fmla="*/ 469107 w 483394"/>
                  <a:gd name="connsiteY43" fmla="*/ 245269 h 557135"/>
                  <a:gd name="connsiteX44" fmla="*/ 483394 w 483394"/>
                  <a:gd name="connsiteY44" fmla="*/ 271463 h 557135"/>
                  <a:gd name="connsiteX45" fmla="*/ 481013 w 483394"/>
                  <a:gd name="connsiteY45" fmla="*/ 292894 h 557135"/>
                  <a:gd name="connsiteX46" fmla="*/ 478632 w 483394"/>
                  <a:gd name="connsiteY46" fmla="*/ 300038 h 557135"/>
                  <a:gd name="connsiteX47" fmla="*/ 476250 w 483394"/>
                  <a:gd name="connsiteY47" fmla="*/ 311944 h 557135"/>
                  <a:gd name="connsiteX48" fmla="*/ 471488 w 483394"/>
                  <a:gd name="connsiteY48" fmla="*/ 340519 h 557135"/>
                  <a:gd name="connsiteX49" fmla="*/ 469107 w 483394"/>
                  <a:gd name="connsiteY49" fmla="*/ 357188 h 557135"/>
                  <a:gd name="connsiteX50" fmla="*/ 461963 w 483394"/>
                  <a:gd name="connsiteY50" fmla="*/ 371475 h 557135"/>
                  <a:gd name="connsiteX51" fmla="*/ 454819 w 483394"/>
                  <a:gd name="connsiteY51" fmla="*/ 392907 h 557135"/>
                  <a:gd name="connsiteX52" fmla="*/ 452438 w 483394"/>
                  <a:gd name="connsiteY52" fmla="*/ 402432 h 557135"/>
                  <a:gd name="connsiteX53" fmla="*/ 445294 w 483394"/>
                  <a:gd name="connsiteY53" fmla="*/ 416719 h 557135"/>
                  <a:gd name="connsiteX54" fmla="*/ 435769 w 483394"/>
                  <a:gd name="connsiteY54" fmla="*/ 435769 h 557135"/>
                  <a:gd name="connsiteX55" fmla="*/ 431007 w 483394"/>
                  <a:gd name="connsiteY55" fmla="*/ 450057 h 557135"/>
                  <a:gd name="connsiteX56" fmla="*/ 426244 w 483394"/>
                  <a:gd name="connsiteY56" fmla="*/ 457200 h 557135"/>
                  <a:gd name="connsiteX57" fmla="*/ 404813 w 483394"/>
                  <a:gd name="connsiteY57" fmla="*/ 478632 h 557135"/>
                  <a:gd name="connsiteX58" fmla="*/ 397669 w 483394"/>
                  <a:gd name="connsiteY58" fmla="*/ 485775 h 557135"/>
                  <a:gd name="connsiteX59" fmla="*/ 383382 w 483394"/>
                  <a:gd name="connsiteY59" fmla="*/ 497682 h 557135"/>
                  <a:gd name="connsiteX60" fmla="*/ 376238 w 483394"/>
                  <a:gd name="connsiteY60" fmla="*/ 500063 h 557135"/>
                  <a:gd name="connsiteX61" fmla="*/ 357188 w 483394"/>
                  <a:gd name="connsiteY61" fmla="*/ 497682 h 557135"/>
                  <a:gd name="connsiteX62" fmla="*/ 350044 w 483394"/>
                  <a:gd name="connsiteY62" fmla="*/ 492919 h 557135"/>
                  <a:gd name="connsiteX63" fmla="*/ 342900 w 483394"/>
                  <a:gd name="connsiteY63" fmla="*/ 490538 h 557135"/>
                  <a:gd name="connsiteX64" fmla="*/ 330994 w 483394"/>
                  <a:gd name="connsiteY64" fmla="*/ 483394 h 557135"/>
                  <a:gd name="connsiteX65" fmla="*/ 321469 w 483394"/>
                  <a:gd name="connsiteY65" fmla="*/ 478632 h 557135"/>
                  <a:gd name="connsiteX66" fmla="*/ 280988 w 483394"/>
                  <a:gd name="connsiteY66" fmla="*/ 481013 h 557135"/>
                  <a:gd name="connsiteX67" fmla="*/ 278607 w 483394"/>
                  <a:gd name="connsiteY67" fmla="*/ 500063 h 557135"/>
                  <a:gd name="connsiteX68" fmla="*/ 264319 w 483394"/>
                  <a:gd name="connsiteY68" fmla="*/ 511969 h 557135"/>
                  <a:gd name="connsiteX69" fmla="*/ 259557 w 483394"/>
                  <a:gd name="connsiteY69" fmla="*/ 521494 h 557135"/>
                  <a:gd name="connsiteX70" fmla="*/ 216694 w 483394"/>
                  <a:gd name="connsiteY70" fmla="*/ 528638 h 557135"/>
                  <a:gd name="connsiteX71" fmla="*/ 202407 w 483394"/>
                  <a:gd name="connsiteY71" fmla="*/ 540544 h 557135"/>
                  <a:gd name="connsiteX72" fmla="*/ 188119 w 483394"/>
                  <a:gd name="connsiteY72" fmla="*/ 552450 h 557135"/>
                  <a:gd name="connsiteX73" fmla="*/ 166688 w 483394"/>
                  <a:gd name="connsiteY73" fmla="*/ 550069 h 557135"/>
                  <a:gd name="connsiteX74" fmla="*/ 145257 w 483394"/>
                  <a:gd name="connsiteY74" fmla="*/ 533400 h 557135"/>
                  <a:gd name="connsiteX75" fmla="*/ 107157 w 483394"/>
                  <a:gd name="connsiteY75" fmla="*/ 531019 h 557135"/>
                  <a:gd name="connsiteX76" fmla="*/ 83344 w 483394"/>
                  <a:gd name="connsiteY76" fmla="*/ 516732 h 557135"/>
                  <a:gd name="connsiteX77" fmla="*/ 66675 w 483394"/>
                  <a:gd name="connsiteY77" fmla="*/ 507207 h 557135"/>
                  <a:gd name="connsiteX78" fmla="*/ 35719 w 483394"/>
                  <a:gd name="connsiteY78" fmla="*/ 495300 h 557135"/>
                  <a:gd name="connsiteX79" fmla="*/ 30957 w 483394"/>
                  <a:gd name="connsiteY79" fmla="*/ 488157 h 557135"/>
                  <a:gd name="connsiteX80" fmla="*/ 23813 w 483394"/>
                  <a:gd name="connsiteY80" fmla="*/ 483394 h 557135"/>
                  <a:gd name="connsiteX81" fmla="*/ 19050 w 483394"/>
                  <a:gd name="connsiteY81" fmla="*/ 473869 h 557135"/>
                  <a:gd name="connsiteX82" fmla="*/ 14288 w 483394"/>
                  <a:gd name="connsiteY82" fmla="*/ 466725 h 557135"/>
                  <a:gd name="connsiteX83" fmla="*/ 16669 w 483394"/>
                  <a:gd name="connsiteY83" fmla="*/ 452438 h 557135"/>
                  <a:gd name="connsiteX84" fmla="*/ 33338 w 483394"/>
                  <a:gd name="connsiteY84" fmla="*/ 440532 h 557135"/>
                  <a:gd name="connsiteX85" fmla="*/ 45244 w 483394"/>
                  <a:gd name="connsiteY85" fmla="*/ 426244 h 557135"/>
                  <a:gd name="connsiteX86" fmla="*/ 47625 w 483394"/>
                  <a:gd name="connsiteY86" fmla="*/ 416719 h 557135"/>
                  <a:gd name="connsiteX87" fmla="*/ 57150 w 483394"/>
                  <a:gd name="connsiteY87" fmla="*/ 402432 h 557135"/>
                  <a:gd name="connsiteX88" fmla="*/ 78582 w 483394"/>
                  <a:gd name="connsiteY88" fmla="*/ 383382 h 557135"/>
                  <a:gd name="connsiteX89" fmla="*/ 85725 w 483394"/>
                  <a:gd name="connsiteY89" fmla="*/ 369094 h 557135"/>
                  <a:gd name="connsiteX90" fmla="*/ 90488 w 483394"/>
                  <a:gd name="connsiteY90" fmla="*/ 361950 h 557135"/>
                  <a:gd name="connsiteX91" fmla="*/ 95250 w 483394"/>
                  <a:gd name="connsiteY91" fmla="*/ 347663 h 557135"/>
                  <a:gd name="connsiteX92" fmla="*/ 97632 w 483394"/>
                  <a:gd name="connsiteY92" fmla="*/ 333375 h 557135"/>
                  <a:gd name="connsiteX93" fmla="*/ 104775 w 483394"/>
                  <a:gd name="connsiteY93" fmla="*/ 330994 h 557135"/>
                  <a:gd name="connsiteX94" fmla="*/ 109538 w 483394"/>
                  <a:gd name="connsiteY94" fmla="*/ 323850 h 557135"/>
                  <a:gd name="connsiteX95" fmla="*/ 92869 w 483394"/>
                  <a:gd name="connsiteY95" fmla="*/ 323850 h 557135"/>
                  <a:gd name="connsiteX96" fmla="*/ 71438 w 483394"/>
                  <a:gd name="connsiteY96" fmla="*/ 326232 h 557135"/>
                  <a:gd name="connsiteX97" fmla="*/ 57150 w 483394"/>
                  <a:gd name="connsiteY97" fmla="*/ 311944 h 557135"/>
                  <a:gd name="connsiteX98" fmla="*/ 59532 w 483394"/>
                  <a:gd name="connsiteY98" fmla="*/ 297657 h 557135"/>
                  <a:gd name="connsiteX99" fmla="*/ 66675 w 483394"/>
                  <a:gd name="connsiteY99" fmla="*/ 290513 h 557135"/>
                  <a:gd name="connsiteX100" fmla="*/ 61913 w 483394"/>
                  <a:gd name="connsiteY100" fmla="*/ 278607 h 557135"/>
                  <a:gd name="connsiteX101" fmla="*/ 54769 w 483394"/>
                  <a:gd name="connsiteY101" fmla="*/ 285750 h 557135"/>
                  <a:gd name="connsiteX102" fmla="*/ 50007 w 483394"/>
                  <a:gd name="connsiteY102" fmla="*/ 292894 h 557135"/>
                  <a:gd name="connsiteX103" fmla="*/ 42863 w 483394"/>
                  <a:gd name="connsiteY103" fmla="*/ 295275 h 557135"/>
                  <a:gd name="connsiteX104" fmla="*/ 35719 w 483394"/>
                  <a:gd name="connsiteY104" fmla="*/ 300038 h 557135"/>
                  <a:gd name="connsiteX105" fmla="*/ 19050 w 483394"/>
                  <a:gd name="connsiteY105" fmla="*/ 290513 h 557135"/>
                  <a:gd name="connsiteX106" fmla="*/ 9525 w 483394"/>
                  <a:gd name="connsiteY106" fmla="*/ 264319 h 557135"/>
                  <a:gd name="connsiteX107" fmla="*/ 7144 w 483394"/>
                  <a:gd name="connsiteY107" fmla="*/ 254794 h 557135"/>
                  <a:gd name="connsiteX108" fmla="*/ 4763 w 483394"/>
                  <a:gd name="connsiteY108" fmla="*/ 242888 h 5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7" name="19 Forma libre"/>
              <p:cNvSpPr/>
              <p:nvPr/>
            </p:nvSpPr>
            <p:spPr>
              <a:xfrm>
                <a:off x="2211896" y="3007519"/>
                <a:ext cx="593217" cy="614362"/>
              </a:xfrm>
              <a:custGeom>
                <a:avLst/>
                <a:gdLst>
                  <a:gd name="connsiteX0" fmla="*/ 164592 w 593217"/>
                  <a:gd name="connsiteY0" fmla="*/ 204787 h 614362"/>
                  <a:gd name="connsiteX1" fmla="*/ 186023 w 593217"/>
                  <a:gd name="connsiteY1" fmla="*/ 192881 h 614362"/>
                  <a:gd name="connsiteX2" fmla="*/ 236029 w 593217"/>
                  <a:gd name="connsiteY2" fmla="*/ 169069 h 614362"/>
                  <a:gd name="connsiteX3" fmla="*/ 283654 w 593217"/>
                  <a:gd name="connsiteY3" fmla="*/ 133350 h 614362"/>
                  <a:gd name="connsiteX4" fmla="*/ 302704 w 593217"/>
                  <a:gd name="connsiteY4" fmla="*/ 119062 h 614362"/>
                  <a:gd name="connsiteX5" fmla="*/ 314610 w 593217"/>
                  <a:gd name="connsiteY5" fmla="*/ 111919 h 614362"/>
                  <a:gd name="connsiteX6" fmla="*/ 336042 w 593217"/>
                  <a:gd name="connsiteY6" fmla="*/ 95250 h 614362"/>
                  <a:gd name="connsiteX7" fmla="*/ 345567 w 593217"/>
                  <a:gd name="connsiteY7" fmla="*/ 88106 h 614362"/>
                  <a:gd name="connsiteX8" fmla="*/ 383667 w 593217"/>
                  <a:gd name="connsiteY8" fmla="*/ 69056 h 614362"/>
                  <a:gd name="connsiteX9" fmla="*/ 431292 w 593217"/>
                  <a:gd name="connsiteY9" fmla="*/ 50006 h 614362"/>
                  <a:gd name="connsiteX10" fmla="*/ 455104 w 593217"/>
                  <a:gd name="connsiteY10" fmla="*/ 35719 h 614362"/>
                  <a:gd name="connsiteX11" fmla="*/ 471773 w 593217"/>
                  <a:gd name="connsiteY11" fmla="*/ 28575 h 614362"/>
                  <a:gd name="connsiteX12" fmla="*/ 478917 w 593217"/>
                  <a:gd name="connsiteY12" fmla="*/ 26194 h 614362"/>
                  <a:gd name="connsiteX13" fmla="*/ 488442 w 593217"/>
                  <a:gd name="connsiteY13" fmla="*/ 21431 h 614362"/>
                  <a:gd name="connsiteX14" fmla="*/ 517017 w 593217"/>
                  <a:gd name="connsiteY14" fmla="*/ 9525 h 614362"/>
                  <a:gd name="connsiteX15" fmla="*/ 524160 w 593217"/>
                  <a:gd name="connsiteY15" fmla="*/ 4762 h 614362"/>
                  <a:gd name="connsiteX16" fmla="*/ 545592 w 593217"/>
                  <a:gd name="connsiteY16" fmla="*/ 0 h 614362"/>
                  <a:gd name="connsiteX17" fmla="*/ 569404 w 593217"/>
                  <a:gd name="connsiteY17" fmla="*/ 9525 h 614362"/>
                  <a:gd name="connsiteX18" fmla="*/ 574167 w 593217"/>
                  <a:gd name="connsiteY18" fmla="*/ 23812 h 614362"/>
                  <a:gd name="connsiteX19" fmla="*/ 593217 w 593217"/>
                  <a:gd name="connsiteY19" fmla="*/ 54769 h 614362"/>
                  <a:gd name="connsiteX20" fmla="*/ 590835 w 593217"/>
                  <a:gd name="connsiteY20" fmla="*/ 100012 h 614362"/>
                  <a:gd name="connsiteX21" fmla="*/ 583692 w 593217"/>
                  <a:gd name="connsiteY21" fmla="*/ 145256 h 614362"/>
                  <a:gd name="connsiteX22" fmla="*/ 567023 w 593217"/>
                  <a:gd name="connsiteY22" fmla="*/ 164306 h 614362"/>
                  <a:gd name="connsiteX23" fmla="*/ 550354 w 593217"/>
                  <a:gd name="connsiteY23" fmla="*/ 188119 h 614362"/>
                  <a:gd name="connsiteX24" fmla="*/ 543210 w 593217"/>
                  <a:gd name="connsiteY24" fmla="*/ 192881 h 614362"/>
                  <a:gd name="connsiteX25" fmla="*/ 536067 w 593217"/>
                  <a:gd name="connsiteY25" fmla="*/ 200025 h 614362"/>
                  <a:gd name="connsiteX26" fmla="*/ 512254 w 593217"/>
                  <a:gd name="connsiteY26" fmla="*/ 216694 h 614362"/>
                  <a:gd name="connsiteX27" fmla="*/ 495585 w 593217"/>
                  <a:gd name="connsiteY27" fmla="*/ 233362 h 614362"/>
                  <a:gd name="connsiteX28" fmla="*/ 476535 w 593217"/>
                  <a:gd name="connsiteY28" fmla="*/ 235744 h 614362"/>
                  <a:gd name="connsiteX29" fmla="*/ 464629 w 593217"/>
                  <a:gd name="connsiteY29" fmla="*/ 238125 h 614362"/>
                  <a:gd name="connsiteX30" fmla="*/ 450342 w 593217"/>
                  <a:gd name="connsiteY30" fmla="*/ 250031 h 614362"/>
                  <a:gd name="connsiteX31" fmla="*/ 436054 w 593217"/>
                  <a:gd name="connsiteY31" fmla="*/ 264319 h 614362"/>
                  <a:gd name="connsiteX32" fmla="*/ 424148 w 593217"/>
                  <a:gd name="connsiteY32" fmla="*/ 280987 h 614362"/>
                  <a:gd name="connsiteX33" fmla="*/ 414623 w 593217"/>
                  <a:gd name="connsiteY33" fmla="*/ 297656 h 614362"/>
                  <a:gd name="connsiteX34" fmla="*/ 412242 w 593217"/>
                  <a:gd name="connsiteY34" fmla="*/ 304800 h 614362"/>
                  <a:gd name="connsiteX35" fmla="*/ 407479 w 593217"/>
                  <a:gd name="connsiteY35" fmla="*/ 316706 h 614362"/>
                  <a:gd name="connsiteX36" fmla="*/ 405098 w 593217"/>
                  <a:gd name="connsiteY36" fmla="*/ 340519 h 614362"/>
                  <a:gd name="connsiteX37" fmla="*/ 376523 w 593217"/>
                  <a:gd name="connsiteY37" fmla="*/ 357187 h 614362"/>
                  <a:gd name="connsiteX38" fmla="*/ 357473 w 593217"/>
                  <a:gd name="connsiteY38" fmla="*/ 383381 h 614362"/>
                  <a:gd name="connsiteX39" fmla="*/ 347948 w 593217"/>
                  <a:gd name="connsiteY39" fmla="*/ 397669 h 614362"/>
                  <a:gd name="connsiteX40" fmla="*/ 340804 w 593217"/>
                  <a:gd name="connsiteY40" fmla="*/ 407194 h 614362"/>
                  <a:gd name="connsiteX41" fmla="*/ 319373 w 593217"/>
                  <a:gd name="connsiteY41" fmla="*/ 423862 h 614362"/>
                  <a:gd name="connsiteX42" fmla="*/ 312229 w 593217"/>
                  <a:gd name="connsiteY42" fmla="*/ 440531 h 614362"/>
                  <a:gd name="connsiteX43" fmla="*/ 309848 w 593217"/>
                  <a:gd name="connsiteY43" fmla="*/ 447675 h 614362"/>
                  <a:gd name="connsiteX44" fmla="*/ 293179 w 593217"/>
                  <a:gd name="connsiteY44" fmla="*/ 464344 h 614362"/>
                  <a:gd name="connsiteX45" fmla="*/ 288417 w 593217"/>
                  <a:gd name="connsiteY45" fmla="*/ 471487 h 614362"/>
                  <a:gd name="connsiteX46" fmla="*/ 274129 w 593217"/>
                  <a:gd name="connsiteY46" fmla="*/ 490537 h 614362"/>
                  <a:gd name="connsiteX47" fmla="*/ 271748 w 593217"/>
                  <a:gd name="connsiteY47" fmla="*/ 497681 h 614362"/>
                  <a:gd name="connsiteX48" fmla="*/ 252698 w 593217"/>
                  <a:gd name="connsiteY48" fmla="*/ 507206 h 614362"/>
                  <a:gd name="connsiteX49" fmla="*/ 245554 w 593217"/>
                  <a:gd name="connsiteY49" fmla="*/ 511969 h 614362"/>
                  <a:gd name="connsiteX50" fmla="*/ 240792 w 593217"/>
                  <a:gd name="connsiteY50" fmla="*/ 519112 h 614362"/>
                  <a:gd name="connsiteX51" fmla="*/ 233648 w 593217"/>
                  <a:gd name="connsiteY51" fmla="*/ 545306 h 614362"/>
                  <a:gd name="connsiteX52" fmla="*/ 226504 w 593217"/>
                  <a:gd name="connsiteY52" fmla="*/ 550069 h 614362"/>
                  <a:gd name="connsiteX53" fmla="*/ 209835 w 593217"/>
                  <a:gd name="connsiteY53" fmla="*/ 566737 h 614362"/>
                  <a:gd name="connsiteX54" fmla="*/ 197929 w 593217"/>
                  <a:gd name="connsiteY54" fmla="*/ 583406 h 614362"/>
                  <a:gd name="connsiteX55" fmla="*/ 190785 w 593217"/>
                  <a:gd name="connsiteY55" fmla="*/ 585787 h 614362"/>
                  <a:gd name="connsiteX56" fmla="*/ 178879 w 593217"/>
                  <a:gd name="connsiteY56" fmla="*/ 600075 h 614362"/>
                  <a:gd name="connsiteX57" fmla="*/ 159829 w 593217"/>
                  <a:gd name="connsiteY57" fmla="*/ 614362 h 614362"/>
                  <a:gd name="connsiteX58" fmla="*/ 107442 w 593217"/>
                  <a:gd name="connsiteY58" fmla="*/ 611981 h 614362"/>
                  <a:gd name="connsiteX59" fmla="*/ 78867 w 593217"/>
                  <a:gd name="connsiteY59" fmla="*/ 592931 h 614362"/>
                  <a:gd name="connsiteX60" fmla="*/ 69342 w 593217"/>
                  <a:gd name="connsiteY60" fmla="*/ 588169 h 614362"/>
                  <a:gd name="connsiteX61" fmla="*/ 59817 w 593217"/>
                  <a:gd name="connsiteY61" fmla="*/ 581025 h 614362"/>
                  <a:gd name="connsiteX62" fmla="*/ 52673 w 593217"/>
                  <a:gd name="connsiteY62" fmla="*/ 576262 h 614362"/>
                  <a:gd name="connsiteX63" fmla="*/ 50292 w 593217"/>
                  <a:gd name="connsiteY63" fmla="*/ 566737 h 614362"/>
                  <a:gd name="connsiteX64" fmla="*/ 43148 w 593217"/>
                  <a:gd name="connsiteY64" fmla="*/ 557212 h 614362"/>
                  <a:gd name="connsiteX65" fmla="*/ 38385 w 593217"/>
                  <a:gd name="connsiteY65" fmla="*/ 547687 h 614362"/>
                  <a:gd name="connsiteX66" fmla="*/ 28860 w 593217"/>
                  <a:gd name="connsiteY66" fmla="*/ 526256 h 614362"/>
                  <a:gd name="connsiteX67" fmla="*/ 26479 w 593217"/>
                  <a:gd name="connsiteY67" fmla="*/ 519112 h 614362"/>
                  <a:gd name="connsiteX68" fmla="*/ 16954 w 593217"/>
                  <a:gd name="connsiteY68" fmla="*/ 511969 h 614362"/>
                  <a:gd name="connsiteX69" fmla="*/ 2667 w 593217"/>
                  <a:gd name="connsiteY69" fmla="*/ 504825 h 614362"/>
                  <a:gd name="connsiteX70" fmla="*/ 285 w 593217"/>
                  <a:gd name="connsiteY70" fmla="*/ 497681 h 614362"/>
                  <a:gd name="connsiteX71" fmla="*/ 2667 w 593217"/>
                  <a:gd name="connsiteY71" fmla="*/ 466725 h 614362"/>
                  <a:gd name="connsiteX72" fmla="*/ 16954 w 593217"/>
                  <a:gd name="connsiteY72" fmla="*/ 459581 h 614362"/>
                  <a:gd name="connsiteX73" fmla="*/ 52673 w 593217"/>
                  <a:gd name="connsiteY73" fmla="*/ 457200 h 614362"/>
                  <a:gd name="connsiteX74" fmla="*/ 57435 w 593217"/>
                  <a:gd name="connsiteY74" fmla="*/ 450056 h 614362"/>
                  <a:gd name="connsiteX75" fmla="*/ 64579 w 593217"/>
                  <a:gd name="connsiteY75" fmla="*/ 442912 h 614362"/>
                  <a:gd name="connsiteX76" fmla="*/ 69342 w 593217"/>
                  <a:gd name="connsiteY76" fmla="*/ 428625 h 614362"/>
                  <a:gd name="connsiteX77" fmla="*/ 71723 w 593217"/>
                  <a:gd name="connsiteY77" fmla="*/ 404812 h 614362"/>
                  <a:gd name="connsiteX78" fmla="*/ 78867 w 593217"/>
                  <a:gd name="connsiteY78" fmla="*/ 397669 h 614362"/>
                  <a:gd name="connsiteX79" fmla="*/ 119348 w 593217"/>
                  <a:gd name="connsiteY79" fmla="*/ 385762 h 614362"/>
                  <a:gd name="connsiteX80" fmla="*/ 126492 w 593217"/>
                  <a:gd name="connsiteY80" fmla="*/ 378619 h 614362"/>
                  <a:gd name="connsiteX81" fmla="*/ 147923 w 593217"/>
                  <a:gd name="connsiteY81" fmla="*/ 366712 h 614362"/>
                  <a:gd name="connsiteX82" fmla="*/ 157448 w 593217"/>
                  <a:gd name="connsiteY82" fmla="*/ 364331 h 614362"/>
                  <a:gd name="connsiteX83" fmla="*/ 197929 w 593217"/>
                  <a:gd name="connsiteY83" fmla="*/ 364331 h 614362"/>
                  <a:gd name="connsiteX84" fmla="*/ 202692 w 593217"/>
                  <a:gd name="connsiteY84" fmla="*/ 352425 h 614362"/>
                  <a:gd name="connsiteX85" fmla="*/ 197929 w 593217"/>
                  <a:gd name="connsiteY85" fmla="*/ 321469 h 614362"/>
                  <a:gd name="connsiteX86" fmla="*/ 188404 w 593217"/>
                  <a:gd name="connsiteY86" fmla="*/ 307181 h 614362"/>
                  <a:gd name="connsiteX87" fmla="*/ 183642 w 593217"/>
                  <a:gd name="connsiteY87" fmla="*/ 283369 h 614362"/>
                  <a:gd name="connsiteX88" fmla="*/ 181260 w 593217"/>
                  <a:gd name="connsiteY88" fmla="*/ 269081 h 614362"/>
                  <a:gd name="connsiteX89" fmla="*/ 176498 w 593217"/>
                  <a:gd name="connsiteY89" fmla="*/ 261937 h 614362"/>
                  <a:gd name="connsiteX90" fmla="*/ 174117 w 593217"/>
                  <a:gd name="connsiteY90" fmla="*/ 254794 h 614362"/>
                  <a:gd name="connsiteX91" fmla="*/ 164592 w 593217"/>
                  <a:gd name="connsiteY91" fmla="*/ 204787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89" name="20 Forma libre"/>
              <p:cNvSpPr/>
              <p:nvPr/>
            </p:nvSpPr>
            <p:spPr>
              <a:xfrm>
                <a:off x="2730302" y="2726531"/>
                <a:ext cx="220067" cy="33813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solidFill>
                <a:schemeClr val="bg1"/>
              </a:solid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dirty="0">
                  <a:solidFill>
                    <a:prstClr val="white"/>
                  </a:solidFill>
                  <a:latin typeface="Gill Sans MT"/>
                </a:endParaRPr>
              </a:p>
            </p:txBody>
          </p:sp>
          <p:sp>
            <p:nvSpPr>
              <p:cNvPr id="90" name="21 Forma libre"/>
              <p:cNvSpPr/>
              <p:nvPr/>
            </p:nvSpPr>
            <p:spPr>
              <a:xfrm>
                <a:off x="2335455" y="2597944"/>
                <a:ext cx="439036" cy="641542"/>
              </a:xfrm>
              <a:custGeom>
                <a:avLst/>
                <a:gdLst>
                  <a:gd name="connsiteX0" fmla="*/ 191051 w 439036"/>
                  <a:gd name="connsiteY0" fmla="*/ 114300 h 641542"/>
                  <a:gd name="connsiteX1" fmla="*/ 202958 w 439036"/>
                  <a:gd name="connsiteY1" fmla="*/ 83344 h 641542"/>
                  <a:gd name="connsiteX2" fmla="*/ 210101 w 439036"/>
                  <a:gd name="connsiteY2" fmla="*/ 78581 h 641542"/>
                  <a:gd name="connsiteX3" fmla="*/ 217245 w 439036"/>
                  <a:gd name="connsiteY3" fmla="*/ 71437 h 641542"/>
                  <a:gd name="connsiteX4" fmla="*/ 252964 w 439036"/>
                  <a:gd name="connsiteY4" fmla="*/ 52387 h 641542"/>
                  <a:gd name="connsiteX5" fmla="*/ 267251 w 439036"/>
                  <a:gd name="connsiteY5" fmla="*/ 45244 h 641542"/>
                  <a:gd name="connsiteX6" fmla="*/ 274395 w 439036"/>
                  <a:gd name="connsiteY6" fmla="*/ 40481 h 641542"/>
                  <a:gd name="connsiteX7" fmla="*/ 281539 w 439036"/>
                  <a:gd name="connsiteY7" fmla="*/ 33337 h 641542"/>
                  <a:gd name="connsiteX8" fmla="*/ 310114 w 439036"/>
                  <a:gd name="connsiteY8" fmla="*/ 21431 h 641542"/>
                  <a:gd name="connsiteX9" fmla="*/ 322020 w 439036"/>
                  <a:gd name="connsiteY9" fmla="*/ 16669 h 641542"/>
                  <a:gd name="connsiteX10" fmla="*/ 331545 w 439036"/>
                  <a:gd name="connsiteY10" fmla="*/ 9525 h 641542"/>
                  <a:gd name="connsiteX11" fmla="*/ 341070 w 439036"/>
                  <a:gd name="connsiteY11" fmla="*/ 7144 h 641542"/>
                  <a:gd name="connsiteX12" fmla="*/ 348214 w 439036"/>
                  <a:gd name="connsiteY12" fmla="*/ 4762 h 641542"/>
                  <a:gd name="connsiteX13" fmla="*/ 360120 w 439036"/>
                  <a:gd name="connsiteY13" fmla="*/ 2381 h 641542"/>
                  <a:gd name="connsiteX14" fmla="*/ 369645 w 439036"/>
                  <a:gd name="connsiteY14" fmla="*/ 0 h 641542"/>
                  <a:gd name="connsiteX15" fmla="*/ 376789 w 439036"/>
                  <a:gd name="connsiteY15" fmla="*/ 2381 h 641542"/>
                  <a:gd name="connsiteX16" fmla="*/ 386314 w 439036"/>
                  <a:gd name="connsiteY16" fmla="*/ 4762 h 641542"/>
                  <a:gd name="connsiteX17" fmla="*/ 393458 w 439036"/>
                  <a:gd name="connsiteY17" fmla="*/ 9525 h 641542"/>
                  <a:gd name="connsiteX18" fmla="*/ 405364 w 439036"/>
                  <a:gd name="connsiteY18" fmla="*/ 16669 h 641542"/>
                  <a:gd name="connsiteX19" fmla="*/ 407745 w 439036"/>
                  <a:gd name="connsiteY19" fmla="*/ 23812 h 641542"/>
                  <a:gd name="connsiteX20" fmla="*/ 412508 w 439036"/>
                  <a:gd name="connsiteY20" fmla="*/ 30956 h 641542"/>
                  <a:gd name="connsiteX21" fmla="*/ 410126 w 439036"/>
                  <a:gd name="connsiteY21" fmla="*/ 92869 h 641542"/>
                  <a:gd name="connsiteX22" fmla="*/ 412508 w 439036"/>
                  <a:gd name="connsiteY22" fmla="*/ 209550 h 641542"/>
                  <a:gd name="connsiteX23" fmla="*/ 414889 w 439036"/>
                  <a:gd name="connsiteY23" fmla="*/ 219075 h 641542"/>
                  <a:gd name="connsiteX24" fmla="*/ 429176 w 439036"/>
                  <a:gd name="connsiteY24" fmla="*/ 233362 h 641542"/>
                  <a:gd name="connsiteX25" fmla="*/ 433939 w 439036"/>
                  <a:gd name="connsiteY25" fmla="*/ 240506 h 641542"/>
                  <a:gd name="connsiteX26" fmla="*/ 433939 w 439036"/>
                  <a:gd name="connsiteY26" fmla="*/ 326231 h 641542"/>
                  <a:gd name="connsiteX27" fmla="*/ 429176 w 439036"/>
                  <a:gd name="connsiteY27" fmla="*/ 340519 h 641542"/>
                  <a:gd name="connsiteX28" fmla="*/ 422033 w 439036"/>
                  <a:gd name="connsiteY28" fmla="*/ 361950 h 641542"/>
                  <a:gd name="connsiteX29" fmla="*/ 419651 w 439036"/>
                  <a:gd name="connsiteY29" fmla="*/ 369094 h 641542"/>
                  <a:gd name="connsiteX30" fmla="*/ 417270 w 439036"/>
                  <a:gd name="connsiteY30" fmla="*/ 376237 h 641542"/>
                  <a:gd name="connsiteX31" fmla="*/ 419651 w 439036"/>
                  <a:gd name="connsiteY31" fmla="*/ 385762 h 641542"/>
                  <a:gd name="connsiteX32" fmla="*/ 414889 w 439036"/>
                  <a:gd name="connsiteY32" fmla="*/ 423862 h 641542"/>
                  <a:gd name="connsiteX33" fmla="*/ 414889 w 439036"/>
                  <a:gd name="connsiteY33" fmla="*/ 442912 h 641542"/>
                  <a:gd name="connsiteX34" fmla="*/ 400601 w 439036"/>
                  <a:gd name="connsiteY34" fmla="*/ 447675 h 641542"/>
                  <a:gd name="connsiteX35" fmla="*/ 374408 w 439036"/>
                  <a:gd name="connsiteY35" fmla="*/ 469106 h 641542"/>
                  <a:gd name="connsiteX36" fmla="*/ 364883 w 439036"/>
                  <a:gd name="connsiteY36" fmla="*/ 483394 h 641542"/>
                  <a:gd name="connsiteX37" fmla="*/ 352976 w 439036"/>
                  <a:gd name="connsiteY37" fmla="*/ 502444 h 641542"/>
                  <a:gd name="connsiteX38" fmla="*/ 343451 w 439036"/>
                  <a:gd name="connsiteY38" fmla="*/ 519112 h 641542"/>
                  <a:gd name="connsiteX39" fmla="*/ 341070 w 439036"/>
                  <a:gd name="connsiteY39" fmla="*/ 526256 h 641542"/>
                  <a:gd name="connsiteX40" fmla="*/ 338689 w 439036"/>
                  <a:gd name="connsiteY40" fmla="*/ 535781 h 641542"/>
                  <a:gd name="connsiteX41" fmla="*/ 331545 w 439036"/>
                  <a:gd name="connsiteY41" fmla="*/ 540544 h 641542"/>
                  <a:gd name="connsiteX42" fmla="*/ 305351 w 439036"/>
                  <a:gd name="connsiteY42" fmla="*/ 559594 h 641542"/>
                  <a:gd name="connsiteX43" fmla="*/ 298208 w 439036"/>
                  <a:gd name="connsiteY43" fmla="*/ 564356 h 641542"/>
                  <a:gd name="connsiteX44" fmla="*/ 286301 w 439036"/>
                  <a:gd name="connsiteY44" fmla="*/ 569119 h 641542"/>
                  <a:gd name="connsiteX45" fmla="*/ 260108 w 439036"/>
                  <a:gd name="connsiteY45" fmla="*/ 557212 h 641542"/>
                  <a:gd name="connsiteX46" fmla="*/ 255345 w 439036"/>
                  <a:gd name="connsiteY46" fmla="*/ 538162 h 641542"/>
                  <a:gd name="connsiteX47" fmla="*/ 250583 w 439036"/>
                  <a:gd name="connsiteY47" fmla="*/ 531019 h 641542"/>
                  <a:gd name="connsiteX48" fmla="*/ 241058 w 439036"/>
                  <a:gd name="connsiteY48" fmla="*/ 528637 h 641542"/>
                  <a:gd name="connsiteX49" fmla="*/ 179145 w 439036"/>
                  <a:gd name="connsiteY49" fmla="*/ 531019 h 641542"/>
                  <a:gd name="connsiteX50" fmla="*/ 169620 w 439036"/>
                  <a:gd name="connsiteY50" fmla="*/ 545306 h 641542"/>
                  <a:gd name="connsiteX51" fmla="*/ 148189 w 439036"/>
                  <a:gd name="connsiteY51" fmla="*/ 564356 h 641542"/>
                  <a:gd name="connsiteX52" fmla="*/ 145808 w 439036"/>
                  <a:gd name="connsiteY52" fmla="*/ 571500 h 641542"/>
                  <a:gd name="connsiteX53" fmla="*/ 143426 w 439036"/>
                  <a:gd name="connsiteY53" fmla="*/ 583406 h 641542"/>
                  <a:gd name="connsiteX54" fmla="*/ 121995 w 439036"/>
                  <a:gd name="connsiteY54" fmla="*/ 590550 h 641542"/>
                  <a:gd name="connsiteX55" fmla="*/ 105326 w 439036"/>
                  <a:gd name="connsiteY55" fmla="*/ 600075 h 641542"/>
                  <a:gd name="connsiteX56" fmla="*/ 98183 w 439036"/>
                  <a:gd name="connsiteY56" fmla="*/ 604837 h 641542"/>
                  <a:gd name="connsiteX57" fmla="*/ 83895 w 439036"/>
                  <a:gd name="connsiteY57" fmla="*/ 619125 h 641542"/>
                  <a:gd name="connsiteX58" fmla="*/ 74370 w 439036"/>
                  <a:gd name="connsiteY58" fmla="*/ 628650 h 641542"/>
                  <a:gd name="connsiteX59" fmla="*/ 69608 w 439036"/>
                  <a:gd name="connsiteY59" fmla="*/ 635794 h 641542"/>
                  <a:gd name="connsiteX60" fmla="*/ 55320 w 439036"/>
                  <a:gd name="connsiteY60" fmla="*/ 640556 h 641542"/>
                  <a:gd name="connsiteX61" fmla="*/ 19601 w 439036"/>
                  <a:gd name="connsiteY61" fmla="*/ 638175 h 641542"/>
                  <a:gd name="connsiteX62" fmla="*/ 14839 w 439036"/>
                  <a:gd name="connsiteY62" fmla="*/ 628650 h 641542"/>
                  <a:gd name="connsiteX63" fmla="*/ 7695 w 439036"/>
                  <a:gd name="connsiteY63" fmla="*/ 619125 h 641542"/>
                  <a:gd name="connsiteX64" fmla="*/ 5314 w 439036"/>
                  <a:gd name="connsiteY64" fmla="*/ 611981 h 641542"/>
                  <a:gd name="connsiteX65" fmla="*/ 551 w 439036"/>
                  <a:gd name="connsiteY65" fmla="*/ 602456 h 641542"/>
                  <a:gd name="connsiteX66" fmla="*/ 2933 w 439036"/>
                  <a:gd name="connsiteY66" fmla="*/ 581025 h 641542"/>
                  <a:gd name="connsiteX67" fmla="*/ 10076 w 439036"/>
                  <a:gd name="connsiteY67" fmla="*/ 573881 h 641542"/>
                  <a:gd name="connsiteX68" fmla="*/ 19601 w 439036"/>
                  <a:gd name="connsiteY68" fmla="*/ 561975 h 641542"/>
                  <a:gd name="connsiteX69" fmla="*/ 31508 w 439036"/>
                  <a:gd name="connsiteY69" fmla="*/ 547687 h 641542"/>
                  <a:gd name="connsiteX70" fmla="*/ 33889 w 439036"/>
                  <a:gd name="connsiteY70" fmla="*/ 540544 h 641542"/>
                  <a:gd name="connsiteX71" fmla="*/ 31508 w 439036"/>
                  <a:gd name="connsiteY71" fmla="*/ 523875 h 641542"/>
                  <a:gd name="connsiteX72" fmla="*/ 26745 w 439036"/>
                  <a:gd name="connsiteY72" fmla="*/ 507206 h 641542"/>
                  <a:gd name="connsiteX73" fmla="*/ 29126 w 439036"/>
                  <a:gd name="connsiteY73" fmla="*/ 490537 h 641542"/>
                  <a:gd name="connsiteX74" fmla="*/ 38651 w 439036"/>
                  <a:gd name="connsiteY74" fmla="*/ 476250 h 641542"/>
                  <a:gd name="connsiteX75" fmla="*/ 41033 w 439036"/>
                  <a:gd name="connsiteY75" fmla="*/ 464344 h 641542"/>
                  <a:gd name="connsiteX76" fmla="*/ 48176 w 439036"/>
                  <a:gd name="connsiteY76" fmla="*/ 454819 h 641542"/>
                  <a:gd name="connsiteX77" fmla="*/ 57701 w 439036"/>
                  <a:gd name="connsiteY77" fmla="*/ 440531 h 641542"/>
                  <a:gd name="connsiteX78" fmla="*/ 69608 w 439036"/>
                  <a:gd name="connsiteY78" fmla="*/ 423862 h 641542"/>
                  <a:gd name="connsiteX79" fmla="*/ 71989 w 439036"/>
                  <a:gd name="connsiteY79" fmla="*/ 414337 h 641542"/>
                  <a:gd name="connsiteX80" fmla="*/ 74370 w 439036"/>
                  <a:gd name="connsiteY80" fmla="*/ 407194 h 641542"/>
                  <a:gd name="connsiteX81" fmla="*/ 79133 w 439036"/>
                  <a:gd name="connsiteY81" fmla="*/ 388144 h 641542"/>
                  <a:gd name="connsiteX82" fmla="*/ 81514 w 439036"/>
                  <a:gd name="connsiteY82" fmla="*/ 381000 h 641542"/>
                  <a:gd name="connsiteX83" fmla="*/ 88658 w 439036"/>
                  <a:gd name="connsiteY83" fmla="*/ 376237 h 641542"/>
                  <a:gd name="connsiteX84" fmla="*/ 102945 w 439036"/>
                  <a:gd name="connsiteY84" fmla="*/ 361950 h 641542"/>
                  <a:gd name="connsiteX85" fmla="*/ 114851 w 439036"/>
                  <a:gd name="connsiteY85" fmla="*/ 347662 h 641542"/>
                  <a:gd name="connsiteX86" fmla="*/ 121995 w 439036"/>
                  <a:gd name="connsiteY86" fmla="*/ 330994 h 641542"/>
                  <a:gd name="connsiteX87" fmla="*/ 129139 w 439036"/>
                  <a:gd name="connsiteY87" fmla="*/ 326231 h 641542"/>
                  <a:gd name="connsiteX88" fmla="*/ 133901 w 439036"/>
                  <a:gd name="connsiteY88" fmla="*/ 319087 h 641542"/>
                  <a:gd name="connsiteX89" fmla="*/ 141045 w 439036"/>
                  <a:gd name="connsiteY89" fmla="*/ 311944 h 641542"/>
                  <a:gd name="connsiteX90" fmla="*/ 143426 w 439036"/>
                  <a:gd name="connsiteY90" fmla="*/ 304800 h 641542"/>
                  <a:gd name="connsiteX91" fmla="*/ 150570 w 439036"/>
                  <a:gd name="connsiteY91" fmla="*/ 257175 h 641542"/>
                  <a:gd name="connsiteX92" fmla="*/ 157714 w 439036"/>
                  <a:gd name="connsiteY92" fmla="*/ 250031 h 641542"/>
                  <a:gd name="connsiteX93" fmla="*/ 169620 w 439036"/>
                  <a:gd name="connsiteY93" fmla="*/ 245269 h 641542"/>
                  <a:gd name="connsiteX94" fmla="*/ 174383 w 439036"/>
                  <a:gd name="connsiteY94" fmla="*/ 238125 h 641542"/>
                  <a:gd name="connsiteX95" fmla="*/ 193433 w 439036"/>
                  <a:gd name="connsiteY95" fmla="*/ 226219 h 641542"/>
                  <a:gd name="connsiteX96" fmla="*/ 202958 w 439036"/>
                  <a:gd name="connsiteY96" fmla="*/ 211931 h 641542"/>
                  <a:gd name="connsiteX97" fmla="*/ 200576 w 439036"/>
                  <a:gd name="connsiteY97" fmla="*/ 178594 h 641542"/>
                  <a:gd name="connsiteX98" fmla="*/ 198195 w 439036"/>
                  <a:gd name="connsiteY98" fmla="*/ 171450 h 641542"/>
                  <a:gd name="connsiteX99" fmla="*/ 195814 w 439036"/>
                  <a:gd name="connsiteY99" fmla="*/ 161925 h 641542"/>
                  <a:gd name="connsiteX100" fmla="*/ 191051 w 439036"/>
                  <a:gd name="connsiteY100" fmla="*/ 114300 h 64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91" name="22 Forma libre"/>
              <p:cNvSpPr/>
              <p:nvPr/>
            </p:nvSpPr>
            <p:spPr>
              <a:xfrm>
                <a:off x="2660986" y="2483644"/>
                <a:ext cx="506077" cy="517197"/>
              </a:xfrm>
              <a:custGeom>
                <a:avLst/>
                <a:gdLst>
                  <a:gd name="connsiteX0" fmla="*/ 179845 w 506077"/>
                  <a:gd name="connsiteY0" fmla="*/ 514350 h 517197"/>
                  <a:gd name="connsiteX1" fmla="*/ 327483 w 506077"/>
                  <a:gd name="connsiteY1" fmla="*/ 507206 h 517197"/>
                  <a:gd name="connsiteX2" fmla="*/ 356058 w 506077"/>
                  <a:gd name="connsiteY2" fmla="*/ 495300 h 517197"/>
                  <a:gd name="connsiteX3" fmla="*/ 372727 w 506077"/>
                  <a:gd name="connsiteY3" fmla="*/ 485775 h 517197"/>
                  <a:gd name="connsiteX4" fmla="*/ 384633 w 506077"/>
                  <a:gd name="connsiteY4" fmla="*/ 483394 h 517197"/>
                  <a:gd name="connsiteX5" fmla="*/ 398920 w 506077"/>
                  <a:gd name="connsiteY5" fmla="*/ 478631 h 517197"/>
                  <a:gd name="connsiteX6" fmla="*/ 408445 w 506077"/>
                  <a:gd name="connsiteY6" fmla="*/ 476250 h 517197"/>
                  <a:gd name="connsiteX7" fmla="*/ 429877 w 506077"/>
                  <a:gd name="connsiteY7" fmla="*/ 466725 h 517197"/>
                  <a:gd name="connsiteX8" fmla="*/ 451308 w 506077"/>
                  <a:gd name="connsiteY8" fmla="*/ 459581 h 517197"/>
                  <a:gd name="connsiteX9" fmla="*/ 460833 w 506077"/>
                  <a:gd name="connsiteY9" fmla="*/ 450056 h 517197"/>
                  <a:gd name="connsiteX10" fmla="*/ 477502 w 506077"/>
                  <a:gd name="connsiteY10" fmla="*/ 442912 h 517197"/>
                  <a:gd name="connsiteX11" fmla="*/ 494170 w 506077"/>
                  <a:gd name="connsiteY11" fmla="*/ 431006 h 517197"/>
                  <a:gd name="connsiteX12" fmla="*/ 498933 w 506077"/>
                  <a:gd name="connsiteY12" fmla="*/ 423862 h 517197"/>
                  <a:gd name="connsiteX13" fmla="*/ 501314 w 506077"/>
                  <a:gd name="connsiteY13" fmla="*/ 407194 h 517197"/>
                  <a:gd name="connsiteX14" fmla="*/ 503695 w 506077"/>
                  <a:gd name="connsiteY14" fmla="*/ 400050 h 517197"/>
                  <a:gd name="connsiteX15" fmla="*/ 506077 w 506077"/>
                  <a:gd name="connsiteY15" fmla="*/ 390525 h 517197"/>
                  <a:gd name="connsiteX16" fmla="*/ 503695 w 506077"/>
                  <a:gd name="connsiteY16" fmla="*/ 364331 h 517197"/>
                  <a:gd name="connsiteX17" fmla="*/ 498933 w 506077"/>
                  <a:gd name="connsiteY17" fmla="*/ 357187 h 517197"/>
                  <a:gd name="connsiteX18" fmla="*/ 496552 w 506077"/>
                  <a:gd name="connsiteY18" fmla="*/ 350044 h 517197"/>
                  <a:gd name="connsiteX19" fmla="*/ 501314 w 506077"/>
                  <a:gd name="connsiteY19" fmla="*/ 333375 h 517197"/>
                  <a:gd name="connsiteX20" fmla="*/ 503695 w 506077"/>
                  <a:gd name="connsiteY20" fmla="*/ 326231 h 517197"/>
                  <a:gd name="connsiteX21" fmla="*/ 498933 w 506077"/>
                  <a:gd name="connsiteY21" fmla="*/ 297656 h 517197"/>
                  <a:gd name="connsiteX22" fmla="*/ 491789 w 506077"/>
                  <a:gd name="connsiteY22" fmla="*/ 285750 h 517197"/>
                  <a:gd name="connsiteX23" fmla="*/ 484645 w 506077"/>
                  <a:gd name="connsiteY23" fmla="*/ 278606 h 517197"/>
                  <a:gd name="connsiteX24" fmla="*/ 479883 w 506077"/>
                  <a:gd name="connsiteY24" fmla="*/ 271462 h 517197"/>
                  <a:gd name="connsiteX25" fmla="*/ 448927 w 506077"/>
                  <a:gd name="connsiteY25" fmla="*/ 264319 h 517197"/>
                  <a:gd name="connsiteX26" fmla="*/ 434639 w 506077"/>
                  <a:gd name="connsiteY26" fmla="*/ 259556 h 517197"/>
                  <a:gd name="connsiteX27" fmla="*/ 401302 w 506077"/>
                  <a:gd name="connsiteY27" fmla="*/ 247650 h 517197"/>
                  <a:gd name="connsiteX28" fmla="*/ 389395 w 506077"/>
                  <a:gd name="connsiteY28" fmla="*/ 240506 h 517197"/>
                  <a:gd name="connsiteX29" fmla="*/ 384633 w 506077"/>
                  <a:gd name="connsiteY29" fmla="*/ 233362 h 517197"/>
                  <a:gd name="connsiteX30" fmla="*/ 377489 w 506077"/>
                  <a:gd name="connsiteY30" fmla="*/ 223837 h 517197"/>
                  <a:gd name="connsiteX31" fmla="*/ 370345 w 506077"/>
                  <a:gd name="connsiteY31" fmla="*/ 197644 h 517197"/>
                  <a:gd name="connsiteX32" fmla="*/ 365583 w 506077"/>
                  <a:gd name="connsiteY32" fmla="*/ 188119 h 517197"/>
                  <a:gd name="connsiteX33" fmla="*/ 363202 w 506077"/>
                  <a:gd name="connsiteY33" fmla="*/ 176212 h 517197"/>
                  <a:gd name="connsiteX34" fmla="*/ 360820 w 506077"/>
                  <a:gd name="connsiteY34" fmla="*/ 126206 h 517197"/>
                  <a:gd name="connsiteX35" fmla="*/ 351295 w 506077"/>
                  <a:gd name="connsiteY35" fmla="*/ 116681 h 517197"/>
                  <a:gd name="connsiteX36" fmla="*/ 341770 w 506077"/>
                  <a:gd name="connsiteY36" fmla="*/ 104775 h 517197"/>
                  <a:gd name="connsiteX37" fmla="*/ 332245 w 506077"/>
                  <a:gd name="connsiteY37" fmla="*/ 90487 h 517197"/>
                  <a:gd name="connsiteX38" fmla="*/ 317958 w 506077"/>
                  <a:gd name="connsiteY38" fmla="*/ 78581 h 517197"/>
                  <a:gd name="connsiteX39" fmla="*/ 303670 w 506077"/>
                  <a:gd name="connsiteY39" fmla="*/ 69056 h 517197"/>
                  <a:gd name="connsiteX40" fmla="*/ 296527 w 506077"/>
                  <a:gd name="connsiteY40" fmla="*/ 64294 h 517197"/>
                  <a:gd name="connsiteX41" fmla="*/ 239377 w 506077"/>
                  <a:gd name="connsiteY41" fmla="*/ 47625 h 517197"/>
                  <a:gd name="connsiteX42" fmla="*/ 229852 w 506077"/>
                  <a:gd name="connsiteY42" fmla="*/ 52387 h 517197"/>
                  <a:gd name="connsiteX43" fmla="*/ 220327 w 506077"/>
                  <a:gd name="connsiteY43" fmla="*/ 59531 h 517197"/>
                  <a:gd name="connsiteX44" fmla="*/ 213183 w 506077"/>
                  <a:gd name="connsiteY44" fmla="*/ 64294 h 517197"/>
                  <a:gd name="connsiteX45" fmla="*/ 177464 w 506077"/>
                  <a:gd name="connsiteY45" fmla="*/ 52387 h 517197"/>
                  <a:gd name="connsiteX46" fmla="*/ 172702 w 506077"/>
                  <a:gd name="connsiteY46" fmla="*/ 45244 h 517197"/>
                  <a:gd name="connsiteX47" fmla="*/ 170320 w 506077"/>
                  <a:gd name="connsiteY47" fmla="*/ 35719 h 517197"/>
                  <a:gd name="connsiteX48" fmla="*/ 167939 w 506077"/>
                  <a:gd name="connsiteY48" fmla="*/ 21431 h 517197"/>
                  <a:gd name="connsiteX49" fmla="*/ 163177 w 506077"/>
                  <a:gd name="connsiteY49" fmla="*/ 14287 h 517197"/>
                  <a:gd name="connsiteX50" fmla="*/ 158414 w 506077"/>
                  <a:gd name="connsiteY50" fmla="*/ 4762 h 517197"/>
                  <a:gd name="connsiteX51" fmla="*/ 141745 w 506077"/>
                  <a:gd name="connsiteY51" fmla="*/ 2381 h 517197"/>
                  <a:gd name="connsiteX52" fmla="*/ 129839 w 506077"/>
                  <a:gd name="connsiteY52" fmla="*/ 0 h 517197"/>
                  <a:gd name="connsiteX53" fmla="*/ 86977 w 506077"/>
                  <a:gd name="connsiteY53" fmla="*/ 2381 h 517197"/>
                  <a:gd name="connsiteX54" fmla="*/ 79833 w 506077"/>
                  <a:gd name="connsiteY54" fmla="*/ 4762 h 517197"/>
                  <a:gd name="connsiteX55" fmla="*/ 58402 w 506077"/>
                  <a:gd name="connsiteY55" fmla="*/ 28575 h 517197"/>
                  <a:gd name="connsiteX56" fmla="*/ 51258 w 506077"/>
                  <a:gd name="connsiteY56" fmla="*/ 35719 h 517197"/>
                  <a:gd name="connsiteX57" fmla="*/ 53639 w 506077"/>
                  <a:gd name="connsiteY57" fmla="*/ 50006 h 517197"/>
                  <a:gd name="connsiteX58" fmla="*/ 48877 w 506077"/>
                  <a:gd name="connsiteY58" fmla="*/ 61912 h 517197"/>
                  <a:gd name="connsiteX59" fmla="*/ 46495 w 506077"/>
                  <a:gd name="connsiteY59" fmla="*/ 69056 h 517197"/>
                  <a:gd name="connsiteX60" fmla="*/ 36970 w 506077"/>
                  <a:gd name="connsiteY60" fmla="*/ 78581 h 517197"/>
                  <a:gd name="connsiteX61" fmla="*/ 20302 w 506077"/>
                  <a:gd name="connsiteY61" fmla="*/ 100012 h 517197"/>
                  <a:gd name="connsiteX62" fmla="*/ 17920 w 506077"/>
                  <a:gd name="connsiteY62" fmla="*/ 123825 h 517197"/>
                  <a:gd name="connsiteX63" fmla="*/ 25064 w 506077"/>
                  <a:gd name="connsiteY63" fmla="*/ 130969 h 517197"/>
                  <a:gd name="connsiteX64" fmla="*/ 29827 w 506077"/>
                  <a:gd name="connsiteY64" fmla="*/ 161925 h 517197"/>
                  <a:gd name="connsiteX65" fmla="*/ 36970 w 506077"/>
                  <a:gd name="connsiteY65" fmla="*/ 176212 h 517197"/>
                  <a:gd name="connsiteX66" fmla="*/ 34589 w 506077"/>
                  <a:gd name="connsiteY66" fmla="*/ 204787 h 517197"/>
                  <a:gd name="connsiteX67" fmla="*/ 32208 w 506077"/>
                  <a:gd name="connsiteY67" fmla="*/ 247650 h 517197"/>
                  <a:gd name="connsiteX68" fmla="*/ 27445 w 506077"/>
                  <a:gd name="connsiteY68" fmla="*/ 273844 h 517197"/>
                  <a:gd name="connsiteX69" fmla="*/ 25064 w 506077"/>
                  <a:gd name="connsiteY69" fmla="*/ 280987 h 517197"/>
                  <a:gd name="connsiteX70" fmla="*/ 17920 w 506077"/>
                  <a:gd name="connsiteY70" fmla="*/ 285750 h 517197"/>
                  <a:gd name="connsiteX71" fmla="*/ 15539 w 506077"/>
                  <a:gd name="connsiteY71" fmla="*/ 292894 h 517197"/>
                  <a:gd name="connsiteX72" fmla="*/ 20302 w 506077"/>
                  <a:gd name="connsiteY72" fmla="*/ 311944 h 517197"/>
                  <a:gd name="connsiteX73" fmla="*/ 10777 w 506077"/>
                  <a:gd name="connsiteY73" fmla="*/ 347662 h 517197"/>
                  <a:gd name="connsiteX74" fmla="*/ 8395 w 506077"/>
                  <a:gd name="connsiteY74" fmla="*/ 359569 h 517197"/>
                  <a:gd name="connsiteX75" fmla="*/ 10777 w 506077"/>
                  <a:gd name="connsiteY75" fmla="*/ 366712 h 517197"/>
                  <a:gd name="connsiteX76" fmla="*/ 13158 w 506077"/>
                  <a:gd name="connsiteY76" fmla="*/ 381000 h 517197"/>
                  <a:gd name="connsiteX77" fmla="*/ 1252 w 506077"/>
                  <a:gd name="connsiteY77" fmla="*/ 400050 h 517197"/>
                  <a:gd name="connsiteX78" fmla="*/ 3633 w 506077"/>
                  <a:gd name="connsiteY78" fmla="*/ 414337 h 517197"/>
                  <a:gd name="connsiteX79" fmla="*/ 20302 w 506077"/>
                  <a:gd name="connsiteY79" fmla="*/ 416719 h 517197"/>
                  <a:gd name="connsiteX80" fmla="*/ 36970 w 506077"/>
                  <a:gd name="connsiteY80" fmla="*/ 426244 h 517197"/>
                  <a:gd name="connsiteX81" fmla="*/ 51258 w 506077"/>
                  <a:gd name="connsiteY81" fmla="*/ 433387 h 517197"/>
                  <a:gd name="connsiteX82" fmla="*/ 63164 w 506077"/>
                  <a:gd name="connsiteY82" fmla="*/ 423862 h 517197"/>
                  <a:gd name="connsiteX83" fmla="*/ 70308 w 506077"/>
                  <a:gd name="connsiteY83" fmla="*/ 421481 h 517197"/>
                  <a:gd name="connsiteX84" fmla="*/ 89358 w 506077"/>
                  <a:gd name="connsiteY84" fmla="*/ 423862 h 517197"/>
                  <a:gd name="connsiteX85" fmla="*/ 94120 w 506077"/>
                  <a:gd name="connsiteY85" fmla="*/ 433387 h 517197"/>
                  <a:gd name="connsiteX86" fmla="*/ 101264 w 506077"/>
                  <a:gd name="connsiteY86" fmla="*/ 447675 h 517197"/>
                  <a:gd name="connsiteX87" fmla="*/ 108408 w 506077"/>
                  <a:gd name="connsiteY87" fmla="*/ 452437 h 517197"/>
                  <a:gd name="connsiteX88" fmla="*/ 129839 w 506077"/>
                  <a:gd name="connsiteY88" fmla="*/ 461962 h 517197"/>
                  <a:gd name="connsiteX89" fmla="*/ 144127 w 506077"/>
                  <a:gd name="connsiteY89" fmla="*/ 454819 h 517197"/>
                  <a:gd name="connsiteX90" fmla="*/ 153652 w 506077"/>
                  <a:gd name="connsiteY90" fmla="*/ 431006 h 517197"/>
                  <a:gd name="connsiteX91" fmla="*/ 160795 w 506077"/>
                  <a:gd name="connsiteY91" fmla="*/ 414337 h 517197"/>
                  <a:gd name="connsiteX92" fmla="*/ 163177 w 506077"/>
                  <a:gd name="connsiteY92" fmla="*/ 402431 h 517197"/>
                  <a:gd name="connsiteX93" fmla="*/ 167939 w 506077"/>
                  <a:gd name="connsiteY93" fmla="*/ 388144 h 517197"/>
                  <a:gd name="connsiteX94" fmla="*/ 165558 w 506077"/>
                  <a:gd name="connsiteY94" fmla="*/ 338137 h 517197"/>
                  <a:gd name="connsiteX95" fmla="*/ 158414 w 506077"/>
                  <a:gd name="connsiteY95" fmla="*/ 328612 h 517197"/>
                  <a:gd name="connsiteX96" fmla="*/ 156033 w 506077"/>
                  <a:gd name="connsiteY96" fmla="*/ 321469 h 517197"/>
                  <a:gd name="connsiteX97" fmla="*/ 158414 w 506077"/>
                  <a:gd name="connsiteY97" fmla="*/ 311944 h 517197"/>
                  <a:gd name="connsiteX98" fmla="*/ 172702 w 506077"/>
                  <a:gd name="connsiteY98" fmla="*/ 307181 h 517197"/>
                  <a:gd name="connsiteX99" fmla="*/ 179845 w 506077"/>
                  <a:gd name="connsiteY99" fmla="*/ 302419 h 517197"/>
                  <a:gd name="connsiteX100" fmla="*/ 186989 w 506077"/>
                  <a:gd name="connsiteY100" fmla="*/ 300037 h 517197"/>
                  <a:gd name="connsiteX101" fmla="*/ 189370 w 506077"/>
                  <a:gd name="connsiteY101" fmla="*/ 292894 h 517197"/>
                  <a:gd name="connsiteX102" fmla="*/ 201277 w 506077"/>
                  <a:gd name="connsiteY102" fmla="*/ 278606 h 517197"/>
                  <a:gd name="connsiteX103" fmla="*/ 208420 w 506077"/>
                  <a:gd name="connsiteY103" fmla="*/ 273844 h 517197"/>
                  <a:gd name="connsiteX104" fmla="*/ 225089 w 506077"/>
                  <a:gd name="connsiteY104" fmla="*/ 278606 h 517197"/>
                  <a:gd name="connsiteX105" fmla="*/ 232233 w 506077"/>
                  <a:gd name="connsiteY105" fmla="*/ 285750 h 517197"/>
                  <a:gd name="connsiteX106" fmla="*/ 239377 w 506077"/>
                  <a:gd name="connsiteY106" fmla="*/ 302419 h 517197"/>
                  <a:gd name="connsiteX107" fmla="*/ 234614 w 506077"/>
                  <a:gd name="connsiteY107" fmla="*/ 330994 h 517197"/>
                  <a:gd name="connsiteX108" fmla="*/ 229852 w 506077"/>
                  <a:gd name="connsiteY108" fmla="*/ 338137 h 517197"/>
                  <a:gd name="connsiteX109" fmla="*/ 227470 w 506077"/>
                  <a:gd name="connsiteY109" fmla="*/ 345281 h 517197"/>
                  <a:gd name="connsiteX110" fmla="*/ 220327 w 506077"/>
                  <a:gd name="connsiteY110" fmla="*/ 352425 h 517197"/>
                  <a:gd name="connsiteX111" fmla="*/ 213183 w 506077"/>
                  <a:gd name="connsiteY111" fmla="*/ 364331 h 517197"/>
                  <a:gd name="connsiteX112" fmla="*/ 206039 w 506077"/>
                  <a:gd name="connsiteY112" fmla="*/ 373856 h 517197"/>
                  <a:gd name="connsiteX113" fmla="*/ 201277 w 506077"/>
                  <a:gd name="connsiteY113" fmla="*/ 383381 h 517197"/>
                  <a:gd name="connsiteX114" fmla="*/ 198895 w 506077"/>
                  <a:gd name="connsiteY114" fmla="*/ 390525 h 517197"/>
                  <a:gd name="connsiteX115" fmla="*/ 191752 w 506077"/>
                  <a:gd name="connsiteY115" fmla="*/ 397669 h 517197"/>
                  <a:gd name="connsiteX116" fmla="*/ 186989 w 506077"/>
                  <a:gd name="connsiteY116" fmla="*/ 404812 h 517197"/>
                  <a:gd name="connsiteX117" fmla="*/ 186989 w 506077"/>
                  <a:gd name="connsiteY117" fmla="*/ 433387 h 517197"/>
                  <a:gd name="connsiteX118" fmla="*/ 191752 w 506077"/>
                  <a:gd name="connsiteY118" fmla="*/ 442912 h 517197"/>
                  <a:gd name="connsiteX119" fmla="*/ 194133 w 506077"/>
                  <a:gd name="connsiteY119" fmla="*/ 450056 h 517197"/>
                  <a:gd name="connsiteX120" fmla="*/ 189370 w 506077"/>
                  <a:gd name="connsiteY120" fmla="*/ 461962 h 517197"/>
                  <a:gd name="connsiteX121" fmla="*/ 179845 w 506077"/>
                  <a:gd name="connsiteY121" fmla="*/ 476250 h 517197"/>
                  <a:gd name="connsiteX122" fmla="*/ 182227 w 506077"/>
                  <a:gd name="connsiteY122" fmla="*/ 504825 h 517197"/>
                  <a:gd name="connsiteX123" fmla="*/ 179845 w 506077"/>
                  <a:gd name="connsiteY123" fmla="*/ 514350 h 5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solidFill>
                <a:srgbClr val="FF0000"/>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92" name="23 Forma libre"/>
              <p:cNvSpPr/>
              <p:nvPr/>
            </p:nvSpPr>
            <p:spPr>
              <a:xfrm>
                <a:off x="2377935" y="2488406"/>
                <a:ext cx="350978" cy="282756"/>
              </a:xfrm>
              <a:custGeom>
                <a:avLst/>
                <a:gdLst>
                  <a:gd name="connsiteX0" fmla="*/ 3315 w 350978"/>
                  <a:gd name="connsiteY0" fmla="*/ 109538 h 282756"/>
                  <a:gd name="connsiteX1" fmla="*/ 8078 w 350978"/>
                  <a:gd name="connsiteY1" fmla="*/ 133350 h 282756"/>
                  <a:gd name="connsiteX2" fmla="*/ 12840 w 350978"/>
                  <a:gd name="connsiteY2" fmla="*/ 166688 h 282756"/>
                  <a:gd name="connsiteX3" fmla="*/ 15221 w 350978"/>
                  <a:gd name="connsiteY3" fmla="*/ 235744 h 282756"/>
                  <a:gd name="connsiteX4" fmla="*/ 19984 w 350978"/>
                  <a:gd name="connsiteY4" fmla="*/ 242888 h 282756"/>
                  <a:gd name="connsiteX5" fmla="*/ 31890 w 350978"/>
                  <a:gd name="connsiteY5" fmla="*/ 240507 h 282756"/>
                  <a:gd name="connsiteX6" fmla="*/ 53321 w 350978"/>
                  <a:gd name="connsiteY6" fmla="*/ 221457 h 282756"/>
                  <a:gd name="connsiteX7" fmla="*/ 60465 w 350978"/>
                  <a:gd name="connsiteY7" fmla="*/ 223838 h 282756"/>
                  <a:gd name="connsiteX8" fmla="*/ 69990 w 350978"/>
                  <a:gd name="connsiteY8" fmla="*/ 228600 h 282756"/>
                  <a:gd name="connsiteX9" fmla="*/ 84278 w 350978"/>
                  <a:gd name="connsiteY9" fmla="*/ 230982 h 282756"/>
                  <a:gd name="connsiteX10" fmla="*/ 91421 w 350978"/>
                  <a:gd name="connsiteY10" fmla="*/ 233363 h 282756"/>
                  <a:gd name="connsiteX11" fmla="*/ 100946 w 350978"/>
                  <a:gd name="connsiteY11" fmla="*/ 235744 h 282756"/>
                  <a:gd name="connsiteX12" fmla="*/ 115234 w 350978"/>
                  <a:gd name="connsiteY12" fmla="*/ 240507 h 282756"/>
                  <a:gd name="connsiteX13" fmla="*/ 127140 w 350978"/>
                  <a:gd name="connsiteY13" fmla="*/ 247650 h 282756"/>
                  <a:gd name="connsiteX14" fmla="*/ 141428 w 350978"/>
                  <a:gd name="connsiteY14" fmla="*/ 252413 h 282756"/>
                  <a:gd name="connsiteX15" fmla="*/ 160478 w 350978"/>
                  <a:gd name="connsiteY15" fmla="*/ 259557 h 282756"/>
                  <a:gd name="connsiteX16" fmla="*/ 170003 w 350978"/>
                  <a:gd name="connsiteY16" fmla="*/ 254794 h 282756"/>
                  <a:gd name="connsiteX17" fmla="*/ 162859 w 350978"/>
                  <a:gd name="connsiteY17" fmla="*/ 245269 h 282756"/>
                  <a:gd name="connsiteX18" fmla="*/ 160478 w 350978"/>
                  <a:gd name="connsiteY18" fmla="*/ 238125 h 282756"/>
                  <a:gd name="connsiteX19" fmla="*/ 172384 w 350978"/>
                  <a:gd name="connsiteY19" fmla="*/ 223838 h 282756"/>
                  <a:gd name="connsiteX20" fmla="*/ 224771 w 350978"/>
                  <a:gd name="connsiteY20" fmla="*/ 192882 h 282756"/>
                  <a:gd name="connsiteX21" fmla="*/ 229534 w 350978"/>
                  <a:gd name="connsiteY21" fmla="*/ 169069 h 282756"/>
                  <a:gd name="connsiteX22" fmla="*/ 239059 w 350978"/>
                  <a:gd name="connsiteY22" fmla="*/ 161925 h 282756"/>
                  <a:gd name="connsiteX23" fmla="*/ 255728 w 350978"/>
                  <a:gd name="connsiteY23" fmla="*/ 152400 h 282756"/>
                  <a:gd name="connsiteX24" fmla="*/ 265253 w 350978"/>
                  <a:gd name="connsiteY24" fmla="*/ 150019 h 282756"/>
                  <a:gd name="connsiteX25" fmla="*/ 310496 w 350978"/>
                  <a:gd name="connsiteY25" fmla="*/ 150019 h 282756"/>
                  <a:gd name="connsiteX26" fmla="*/ 317640 w 350978"/>
                  <a:gd name="connsiteY26" fmla="*/ 145257 h 282756"/>
                  <a:gd name="connsiteX27" fmla="*/ 324784 w 350978"/>
                  <a:gd name="connsiteY27" fmla="*/ 142875 h 282756"/>
                  <a:gd name="connsiteX28" fmla="*/ 329546 w 350978"/>
                  <a:gd name="connsiteY28" fmla="*/ 126207 h 282756"/>
                  <a:gd name="connsiteX29" fmla="*/ 331928 w 350978"/>
                  <a:gd name="connsiteY29" fmla="*/ 95250 h 282756"/>
                  <a:gd name="connsiteX30" fmla="*/ 336690 w 350978"/>
                  <a:gd name="connsiteY30" fmla="*/ 88107 h 282756"/>
                  <a:gd name="connsiteX31" fmla="*/ 350978 w 350978"/>
                  <a:gd name="connsiteY31" fmla="*/ 71438 h 282756"/>
                  <a:gd name="connsiteX32" fmla="*/ 348596 w 350978"/>
                  <a:gd name="connsiteY32" fmla="*/ 42863 h 282756"/>
                  <a:gd name="connsiteX33" fmla="*/ 346215 w 350978"/>
                  <a:gd name="connsiteY33" fmla="*/ 33338 h 282756"/>
                  <a:gd name="connsiteX34" fmla="*/ 329546 w 350978"/>
                  <a:gd name="connsiteY34" fmla="*/ 35719 h 282756"/>
                  <a:gd name="connsiteX35" fmla="*/ 327165 w 350978"/>
                  <a:gd name="connsiteY35" fmla="*/ 28575 h 282756"/>
                  <a:gd name="connsiteX36" fmla="*/ 312878 w 350978"/>
                  <a:gd name="connsiteY36" fmla="*/ 16669 h 282756"/>
                  <a:gd name="connsiteX37" fmla="*/ 305734 w 350978"/>
                  <a:gd name="connsiteY37" fmla="*/ 9525 h 282756"/>
                  <a:gd name="connsiteX38" fmla="*/ 279540 w 350978"/>
                  <a:gd name="connsiteY38" fmla="*/ 2382 h 282756"/>
                  <a:gd name="connsiteX39" fmla="*/ 250965 w 350978"/>
                  <a:gd name="connsiteY39" fmla="*/ 0 h 282756"/>
                  <a:gd name="connsiteX40" fmla="*/ 177146 w 350978"/>
                  <a:gd name="connsiteY40" fmla="*/ 9525 h 282756"/>
                  <a:gd name="connsiteX41" fmla="*/ 129521 w 350978"/>
                  <a:gd name="connsiteY41" fmla="*/ 28575 h 282756"/>
                  <a:gd name="connsiteX42" fmla="*/ 103328 w 350978"/>
                  <a:gd name="connsiteY42" fmla="*/ 30957 h 282756"/>
                  <a:gd name="connsiteX43" fmla="*/ 72371 w 350978"/>
                  <a:gd name="connsiteY43" fmla="*/ 42863 h 282756"/>
                  <a:gd name="connsiteX44" fmla="*/ 50940 w 350978"/>
                  <a:gd name="connsiteY44" fmla="*/ 64294 h 282756"/>
                  <a:gd name="connsiteX45" fmla="*/ 39034 w 350978"/>
                  <a:gd name="connsiteY45" fmla="*/ 80963 h 282756"/>
                  <a:gd name="connsiteX46" fmla="*/ 34271 w 350978"/>
                  <a:gd name="connsiteY46" fmla="*/ 90488 h 282756"/>
                  <a:gd name="connsiteX47" fmla="*/ 22365 w 350978"/>
                  <a:gd name="connsiteY47" fmla="*/ 97632 h 282756"/>
                  <a:gd name="connsiteX48" fmla="*/ 8078 w 350978"/>
                  <a:gd name="connsiteY48" fmla="*/ 104775 h 282756"/>
                  <a:gd name="connsiteX49" fmla="*/ 3315 w 350978"/>
                  <a:gd name="connsiteY49" fmla="*/ 109538 h 2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93" name="24 Forma libre"/>
              <p:cNvSpPr/>
              <p:nvPr/>
            </p:nvSpPr>
            <p:spPr>
              <a:xfrm>
                <a:off x="1868954" y="1754981"/>
                <a:ext cx="503425" cy="1219200"/>
              </a:xfrm>
              <a:custGeom>
                <a:avLst/>
                <a:gdLst>
                  <a:gd name="connsiteX0" fmla="*/ 250359 w 503425"/>
                  <a:gd name="connsiteY0" fmla="*/ 159544 h 1219200"/>
                  <a:gd name="connsiteX1" fmla="*/ 262265 w 503425"/>
                  <a:gd name="connsiteY1" fmla="*/ 235744 h 1219200"/>
                  <a:gd name="connsiteX2" fmla="*/ 269409 w 503425"/>
                  <a:gd name="connsiteY2" fmla="*/ 242888 h 1219200"/>
                  <a:gd name="connsiteX3" fmla="*/ 278934 w 503425"/>
                  <a:gd name="connsiteY3" fmla="*/ 245269 h 1219200"/>
                  <a:gd name="connsiteX4" fmla="*/ 286077 w 503425"/>
                  <a:gd name="connsiteY4" fmla="*/ 247650 h 1219200"/>
                  <a:gd name="connsiteX5" fmla="*/ 319415 w 503425"/>
                  <a:gd name="connsiteY5" fmla="*/ 271463 h 1219200"/>
                  <a:gd name="connsiteX6" fmla="*/ 326559 w 503425"/>
                  <a:gd name="connsiteY6" fmla="*/ 278607 h 1219200"/>
                  <a:gd name="connsiteX7" fmla="*/ 340846 w 503425"/>
                  <a:gd name="connsiteY7" fmla="*/ 304800 h 1219200"/>
                  <a:gd name="connsiteX8" fmla="*/ 364659 w 503425"/>
                  <a:gd name="connsiteY8" fmla="*/ 335757 h 1219200"/>
                  <a:gd name="connsiteX9" fmla="*/ 376565 w 503425"/>
                  <a:gd name="connsiteY9" fmla="*/ 347663 h 1219200"/>
                  <a:gd name="connsiteX10" fmla="*/ 381327 w 503425"/>
                  <a:gd name="connsiteY10" fmla="*/ 357188 h 1219200"/>
                  <a:gd name="connsiteX11" fmla="*/ 390852 w 503425"/>
                  <a:gd name="connsiteY11" fmla="*/ 373857 h 1219200"/>
                  <a:gd name="connsiteX12" fmla="*/ 400377 w 503425"/>
                  <a:gd name="connsiteY12" fmla="*/ 402432 h 1219200"/>
                  <a:gd name="connsiteX13" fmla="*/ 395615 w 503425"/>
                  <a:gd name="connsiteY13" fmla="*/ 431007 h 1219200"/>
                  <a:gd name="connsiteX14" fmla="*/ 390852 w 503425"/>
                  <a:gd name="connsiteY14" fmla="*/ 440532 h 1219200"/>
                  <a:gd name="connsiteX15" fmla="*/ 378946 w 503425"/>
                  <a:gd name="connsiteY15" fmla="*/ 454819 h 1219200"/>
                  <a:gd name="connsiteX16" fmla="*/ 376565 w 503425"/>
                  <a:gd name="connsiteY16" fmla="*/ 461963 h 1219200"/>
                  <a:gd name="connsiteX17" fmla="*/ 350371 w 503425"/>
                  <a:gd name="connsiteY17" fmla="*/ 485775 h 1219200"/>
                  <a:gd name="connsiteX18" fmla="*/ 331321 w 503425"/>
                  <a:gd name="connsiteY18" fmla="*/ 511969 h 1219200"/>
                  <a:gd name="connsiteX19" fmla="*/ 336084 w 503425"/>
                  <a:gd name="connsiteY19" fmla="*/ 564357 h 1219200"/>
                  <a:gd name="connsiteX20" fmla="*/ 357515 w 503425"/>
                  <a:gd name="connsiteY20" fmla="*/ 573882 h 1219200"/>
                  <a:gd name="connsiteX21" fmla="*/ 381327 w 503425"/>
                  <a:gd name="connsiteY21" fmla="*/ 583407 h 1219200"/>
                  <a:gd name="connsiteX22" fmla="*/ 409902 w 503425"/>
                  <a:gd name="connsiteY22" fmla="*/ 602457 h 1219200"/>
                  <a:gd name="connsiteX23" fmla="*/ 443240 w 503425"/>
                  <a:gd name="connsiteY23" fmla="*/ 626269 h 1219200"/>
                  <a:gd name="connsiteX24" fmla="*/ 452765 w 503425"/>
                  <a:gd name="connsiteY24" fmla="*/ 640557 h 1219200"/>
                  <a:gd name="connsiteX25" fmla="*/ 457527 w 503425"/>
                  <a:gd name="connsiteY25" fmla="*/ 657225 h 1219200"/>
                  <a:gd name="connsiteX26" fmla="*/ 474196 w 503425"/>
                  <a:gd name="connsiteY26" fmla="*/ 688182 h 1219200"/>
                  <a:gd name="connsiteX27" fmla="*/ 493246 w 503425"/>
                  <a:gd name="connsiteY27" fmla="*/ 716757 h 1219200"/>
                  <a:gd name="connsiteX28" fmla="*/ 498009 w 503425"/>
                  <a:gd name="connsiteY28" fmla="*/ 731044 h 1219200"/>
                  <a:gd name="connsiteX29" fmla="*/ 500390 w 503425"/>
                  <a:gd name="connsiteY29" fmla="*/ 771525 h 1219200"/>
                  <a:gd name="connsiteX30" fmla="*/ 502771 w 503425"/>
                  <a:gd name="connsiteY30" fmla="*/ 804863 h 1219200"/>
                  <a:gd name="connsiteX31" fmla="*/ 490865 w 503425"/>
                  <a:gd name="connsiteY31" fmla="*/ 819150 h 1219200"/>
                  <a:gd name="connsiteX32" fmla="*/ 486102 w 503425"/>
                  <a:gd name="connsiteY32" fmla="*/ 852488 h 1219200"/>
                  <a:gd name="connsiteX33" fmla="*/ 483721 w 503425"/>
                  <a:gd name="connsiteY33" fmla="*/ 859632 h 1219200"/>
                  <a:gd name="connsiteX34" fmla="*/ 476577 w 503425"/>
                  <a:gd name="connsiteY34" fmla="*/ 854869 h 1219200"/>
                  <a:gd name="connsiteX35" fmla="*/ 469434 w 503425"/>
                  <a:gd name="connsiteY35" fmla="*/ 857250 h 1219200"/>
                  <a:gd name="connsiteX36" fmla="*/ 459909 w 503425"/>
                  <a:gd name="connsiteY36" fmla="*/ 859632 h 1219200"/>
                  <a:gd name="connsiteX37" fmla="*/ 452765 w 503425"/>
                  <a:gd name="connsiteY37" fmla="*/ 864394 h 1219200"/>
                  <a:gd name="connsiteX38" fmla="*/ 450384 w 503425"/>
                  <a:gd name="connsiteY38" fmla="*/ 871538 h 1219200"/>
                  <a:gd name="connsiteX39" fmla="*/ 438477 w 503425"/>
                  <a:gd name="connsiteY39" fmla="*/ 885825 h 1219200"/>
                  <a:gd name="connsiteX40" fmla="*/ 440859 w 503425"/>
                  <a:gd name="connsiteY40" fmla="*/ 916782 h 1219200"/>
                  <a:gd name="connsiteX41" fmla="*/ 445621 w 503425"/>
                  <a:gd name="connsiteY41" fmla="*/ 935832 h 1219200"/>
                  <a:gd name="connsiteX42" fmla="*/ 452765 w 503425"/>
                  <a:gd name="connsiteY42" fmla="*/ 940594 h 1219200"/>
                  <a:gd name="connsiteX43" fmla="*/ 459909 w 503425"/>
                  <a:gd name="connsiteY43" fmla="*/ 947738 h 1219200"/>
                  <a:gd name="connsiteX44" fmla="*/ 457527 w 503425"/>
                  <a:gd name="connsiteY44" fmla="*/ 959644 h 1219200"/>
                  <a:gd name="connsiteX45" fmla="*/ 452765 w 503425"/>
                  <a:gd name="connsiteY45" fmla="*/ 997744 h 1219200"/>
                  <a:gd name="connsiteX46" fmla="*/ 428952 w 503425"/>
                  <a:gd name="connsiteY46" fmla="*/ 1009650 h 1219200"/>
                  <a:gd name="connsiteX47" fmla="*/ 424190 w 503425"/>
                  <a:gd name="connsiteY47" fmla="*/ 1016794 h 1219200"/>
                  <a:gd name="connsiteX48" fmla="*/ 417046 w 503425"/>
                  <a:gd name="connsiteY48" fmla="*/ 1023938 h 1219200"/>
                  <a:gd name="connsiteX49" fmla="*/ 414665 w 503425"/>
                  <a:gd name="connsiteY49" fmla="*/ 1031082 h 1219200"/>
                  <a:gd name="connsiteX50" fmla="*/ 407521 w 503425"/>
                  <a:gd name="connsiteY50" fmla="*/ 1038225 h 1219200"/>
                  <a:gd name="connsiteX51" fmla="*/ 393234 w 503425"/>
                  <a:gd name="connsiteY51" fmla="*/ 1057275 h 1219200"/>
                  <a:gd name="connsiteX52" fmla="*/ 386090 w 503425"/>
                  <a:gd name="connsiteY52" fmla="*/ 1071563 h 1219200"/>
                  <a:gd name="connsiteX53" fmla="*/ 376565 w 503425"/>
                  <a:gd name="connsiteY53" fmla="*/ 1092994 h 1219200"/>
                  <a:gd name="connsiteX54" fmla="*/ 369421 w 503425"/>
                  <a:gd name="connsiteY54" fmla="*/ 1100138 h 1219200"/>
                  <a:gd name="connsiteX55" fmla="*/ 357515 w 503425"/>
                  <a:gd name="connsiteY55" fmla="*/ 1112044 h 1219200"/>
                  <a:gd name="connsiteX56" fmla="*/ 357515 w 503425"/>
                  <a:gd name="connsiteY56" fmla="*/ 1128713 h 1219200"/>
                  <a:gd name="connsiteX57" fmla="*/ 364659 w 503425"/>
                  <a:gd name="connsiteY57" fmla="*/ 1131094 h 1219200"/>
                  <a:gd name="connsiteX58" fmla="*/ 369421 w 503425"/>
                  <a:gd name="connsiteY58" fmla="*/ 1140619 h 1219200"/>
                  <a:gd name="connsiteX59" fmla="*/ 374184 w 503425"/>
                  <a:gd name="connsiteY59" fmla="*/ 1147763 h 1219200"/>
                  <a:gd name="connsiteX60" fmla="*/ 371802 w 503425"/>
                  <a:gd name="connsiteY60" fmla="*/ 1154907 h 1219200"/>
                  <a:gd name="connsiteX61" fmla="*/ 374184 w 503425"/>
                  <a:gd name="connsiteY61" fmla="*/ 1164432 h 1219200"/>
                  <a:gd name="connsiteX62" fmla="*/ 381327 w 503425"/>
                  <a:gd name="connsiteY62" fmla="*/ 1166813 h 1219200"/>
                  <a:gd name="connsiteX63" fmla="*/ 369421 w 503425"/>
                  <a:gd name="connsiteY63" fmla="*/ 1190625 h 1219200"/>
                  <a:gd name="connsiteX64" fmla="*/ 336084 w 503425"/>
                  <a:gd name="connsiteY64" fmla="*/ 1202532 h 1219200"/>
                  <a:gd name="connsiteX65" fmla="*/ 328940 w 503425"/>
                  <a:gd name="connsiteY65" fmla="*/ 1207294 h 1219200"/>
                  <a:gd name="connsiteX66" fmla="*/ 319415 w 503425"/>
                  <a:gd name="connsiteY66" fmla="*/ 1216819 h 1219200"/>
                  <a:gd name="connsiteX67" fmla="*/ 307509 w 503425"/>
                  <a:gd name="connsiteY67" fmla="*/ 1219200 h 1219200"/>
                  <a:gd name="connsiteX68" fmla="*/ 271790 w 503425"/>
                  <a:gd name="connsiteY68" fmla="*/ 1214438 h 1219200"/>
                  <a:gd name="connsiteX69" fmla="*/ 264646 w 503425"/>
                  <a:gd name="connsiteY69" fmla="*/ 1207294 h 1219200"/>
                  <a:gd name="connsiteX70" fmla="*/ 257502 w 503425"/>
                  <a:gd name="connsiteY70" fmla="*/ 1202532 h 1219200"/>
                  <a:gd name="connsiteX71" fmla="*/ 250359 w 503425"/>
                  <a:gd name="connsiteY71" fmla="*/ 1200150 h 1219200"/>
                  <a:gd name="connsiteX72" fmla="*/ 207496 w 503425"/>
                  <a:gd name="connsiteY72" fmla="*/ 1183482 h 1219200"/>
                  <a:gd name="connsiteX73" fmla="*/ 197971 w 503425"/>
                  <a:gd name="connsiteY73" fmla="*/ 1176338 h 1219200"/>
                  <a:gd name="connsiteX74" fmla="*/ 181302 w 503425"/>
                  <a:gd name="connsiteY74" fmla="*/ 1169194 h 1219200"/>
                  <a:gd name="connsiteX75" fmla="*/ 152727 w 503425"/>
                  <a:gd name="connsiteY75" fmla="*/ 1171575 h 1219200"/>
                  <a:gd name="connsiteX76" fmla="*/ 128915 w 503425"/>
                  <a:gd name="connsiteY76" fmla="*/ 1190625 h 1219200"/>
                  <a:gd name="connsiteX77" fmla="*/ 105102 w 503425"/>
                  <a:gd name="connsiteY77" fmla="*/ 1197769 h 1219200"/>
                  <a:gd name="connsiteX78" fmla="*/ 90815 w 503425"/>
                  <a:gd name="connsiteY78" fmla="*/ 1188244 h 1219200"/>
                  <a:gd name="connsiteX79" fmla="*/ 81290 w 503425"/>
                  <a:gd name="connsiteY79" fmla="*/ 1173957 h 1219200"/>
                  <a:gd name="connsiteX80" fmla="*/ 88434 w 503425"/>
                  <a:gd name="connsiteY80" fmla="*/ 1143000 h 1219200"/>
                  <a:gd name="connsiteX81" fmla="*/ 97959 w 503425"/>
                  <a:gd name="connsiteY81" fmla="*/ 1140619 h 1219200"/>
                  <a:gd name="connsiteX82" fmla="*/ 105102 w 503425"/>
                  <a:gd name="connsiteY82" fmla="*/ 1138238 h 1219200"/>
                  <a:gd name="connsiteX83" fmla="*/ 112246 w 503425"/>
                  <a:gd name="connsiteY83" fmla="*/ 1131094 h 1219200"/>
                  <a:gd name="connsiteX84" fmla="*/ 117009 w 503425"/>
                  <a:gd name="connsiteY84" fmla="*/ 1123950 h 1219200"/>
                  <a:gd name="connsiteX85" fmla="*/ 124152 w 503425"/>
                  <a:gd name="connsiteY85" fmla="*/ 1119188 h 1219200"/>
                  <a:gd name="connsiteX86" fmla="*/ 128915 w 503425"/>
                  <a:gd name="connsiteY86" fmla="*/ 1112044 h 1219200"/>
                  <a:gd name="connsiteX87" fmla="*/ 138440 w 503425"/>
                  <a:gd name="connsiteY87" fmla="*/ 1016794 h 1219200"/>
                  <a:gd name="connsiteX88" fmla="*/ 136059 w 503425"/>
                  <a:gd name="connsiteY88" fmla="*/ 964407 h 1219200"/>
                  <a:gd name="connsiteX89" fmla="*/ 121771 w 503425"/>
                  <a:gd name="connsiteY89" fmla="*/ 950119 h 1219200"/>
                  <a:gd name="connsiteX90" fmla="*/ 119390 w 503425"/>
                  <a:gd name="connsiteY90" fmla="*/ 862013 h 1219200"/>
                  <a:gd name="connsiteX91" fmla="*/ 114627 w 503425"/>
                  <a:gd name="connsiteY91" fmla="*/ 852488 h 1219200"/>
                  <a:gd name="connsiteX92" fmla="*/ 90815 w 503425"/>
                  <a:gd name="connsiteY92" fmla="*/ 835819 h 1219200"/>
                  <a:gd name="connsiteX93" fmla="*/ 88434 w 503425"/>
                  <a:gd name="connsiteY93" fmla="*/ 826294 h 1219200"/>
                  <a:gd name="connsiteX94" fmla="*/ 86052 w 503425"/>
                  <a:gd name="connsiteY94" fmla="*/ 819150 h 1219200"/>
                  <a:gd name="connsiteX95" fmla="*/ 90815 w 503425"/>
                  <a:gd name="connsiteY95" fmla="*/ 812007 h 1219200"/>
                  <a:gd name="connsiteX96" fmla="*/ 97959 w 503425"/>
                  <a:gd name="connsiteY96" fmla="*/ 807244 h 1219200"/>
                  <a:gd name="connsiteX97" fmla="*/ 100340 w 503425"/>
                  <a:gd name="connsiteY97" fmla="*/ 800100 h 1219200"/>
                  <a:gd name="connsiteX98" fmla="*/ 114627 w 503425"/>
                  <a:gd name="connsiteY98" fmla="*/ 792957 h 1219200"/>
                  <a:gd name="connsiteX99" fmla="*/ 131296 w 503425"/>
                  <a:gd name="connsiteY99" fmla="*/ 795338 h 1219200"/>
                  <a:gd name="connsiteX100" fmla="*/ 143202 w 503425"/>
                  <a:gd name="connsiteY100" fmla="*/ 788194 h 1219200"/>
                  <a:gd name="connsiteX101" fmla="*/ 157490 w 503425"/>
                  <a:gd name="connsiteY101" fmla="*/ 776288 h 1219200"/>
                  <a:gd name="connsiteX102" fmla="*/ 155109 w 503425"/>
                  <a:gd name="connsiteY102" fmla="*/ 759619 h 1219200"/>
                  <a:gd name="connsiteX103" fmla="*/ 147965 w 503425"/>
                  <a:gd name="connsiteY103" fmla="*/ 754857 h 1219200"/>
                  <a:gd name="connsiteX104" fmla="*/ 145584 w 503425"/>
                  <a:gd name="connsiteY104" fmla="*/ 747713 h 1219200"/>
                  <a:gd name="connsiteX105" fmla="*/ 143202 w 503425"/>
                  <a:gd name="connsiteY105" fmla="*/ 709613 h 1219200"/>
                  <a:gd name="connsiteX106" fmla="*/ 138440 w 503425"/>
                  <a:gd name="connsiteY106" fmla="*/ 702469 h 1219200"/>
                  <a:gd name="connsiteX107" fmla="*/ 121771 w 503425"/>
                  <a:gd name="connsiteY107" fmla="*/ 676275 h 1219200"/>
                  <a:gd name="connsiteX108" fmla="*/ 112246 w 503425"/>
                  <a:gd name="connsiteY108" fmla="*/ 673894 h 1219200"/>
                  <a:gd name="connsiteX109" fmla="*/ 107484 w 503425"/>
                  <a:gd name="connsiteY109" fmla="*/ 664369 h 1219200"/>
                  <a:gd name="connsiteX110" fmla="*/ 107484 w 503425"/>
                  <a:gd name="connsiteY110" fmla="*/ 628650 h 1219200"/>
                  <a:gd name="connsiteX111" fmla="*/ 121771 w 503425"/>
                  <a:gd name="connsiteY111" fmla="*/ 614363 h 1219200"/>
                  <a:gd name="connsiteX112" fmla="*/ 133677 w 503425"/>
                  <a:gd name="connsiteY112" fmla="*/ 616744 h 1219200"/>
                  <a:gd name="connsiteX113" fmla="*/ 133677 w 503425"/>
                  <a:gd name="connsiteY113" fmla="*/ 595313 h 1219200"/>
                  <a:gd name="connsiteX114" fmla="*/ 131296 w 503425"/>
                  <a:gd name="connsiteY114" fmla="*/ 585788 h 1219200"/>
                  <a:gd name="connsiteX115" fmla="*/ 143202 w 503425"/>
                  <a:gd name="connsiteY115" fmla="*/ 569119 h 1219200"/>
                  <a:gd name="connsiteX116" fmla="*/ 150346 w 503425"/>
                  <a:gd name="connsiteY116" fmla="*/ 557213 h 1219200"/>
                  <a:gd name="connsiteX117" fmla="*/ 147965 w 503425"/>
                  <a:gd name="connsiteY117" fmla="*/ 545307 h 1219200"/>
                  <a:gd name="connsiteX118" fmla="*/ 133677 w 503425"/>
                  <a:gd name="connsiteY118" fmla="*/ 540544 h 1219200"/>
                  <a:gd name="connsiteX119" fmla="*/ 131296 w 503425"/>
                  <a:gd name="connsiteY119" fmla="*/ 533400 h 1219200"/>
                  <a:gd name="connsiteX120" fmla="*/ 112246 w 503425"/>
                  <a:gd name="connsiteY120" fmla="*/ 509588 h 1219200"/>
                  <a:gd name="connsiteX121" fmla="*/ 97959 w 503425"/>
                  <a:gd name="connsiteY121" fmla="*/ 514350 h 1219200"/>
                  <a:gd name="connsiteX122" fmla="*/ 88434 w 503425"/>
                  <a:gd name="connsiteY122" fmla="*/ 528638 h 1219200"/>
                  <a:gd name="connsiteX123" fmla="*/ 81290 w 503425"/>
                  <a:gd name="connsiteY123" fmla="*/ 502444 h 1219200"/>
                  <a:gd name="connsiteX124" fmla="*/ 67002 w 503425"/>
                  <a:gd name="connsiteY124" fmla="*/ 492919 h 1219200"/>
                  <a:gd name="connsiteX125" fmla="*/ 52715 w 503425"/>
                  <a:gd name="connsiteY125" fmla="*/ 476250 h 1219200"/>
                  <a:gd name="connsiteX126" fmla="*/ 45571 w 503425"/>
                  <a:gd name="connsiteY126" fmla="*/ 471488 h 1219200"/>
                  <a:gd name="connsiteX127" fmla="*/ 40809 w 503425"/>
                  <a:gd name="connsiteY127" fmla="*/ 464344 h 1219200"/>
                  <a:gd name="connsiteX128" fmla="*/ 52715 w 503425"/>
                  <a:gd name="connsiteY128" fmla="*/ 450057 h 1219200"/>
                  <a:gd name="connsiteX129" fmla="*/ 55096 w 503425"/>
                  <a:gd name="connsiteY129" fmla="*/ 442913 h 1219200"/>
                  <a:gd name="connsiteX130" fmla="*/ 43190 w 503425"/>
                  <a:gd name="connsiteY130" fmla="*/ 423863 h 1219200"/>
                  <a:gd name="connsiteX131" fmla="*/ 12234 w 503425"/>
                  <a:gd name="connsiteY131" fmla="*/ 395288 h 1219200"/>
                  <a:gd name="connsiteX132" fmla="*/ 7471 w 503425"/>
                  <a:gd name="connsiteY132" fmla="*/ 385763 h 1219200"/>
                  <a:gd name="connsiteX133" fmla="*/ 2709 w 503425"/>
                  <a:gd name="connsiteY133" fmla="*/ 378619 h 1219200"/>
                  <a:gd name="connsiteX134" fmla="*/ 327 w 503425"/>
                  <a:gd name="connsiteY134" fmla="*/ 371475 h 1219200"/>
                  <a:gd name="connsiteX135" fmla="*/ 7471 w 503425"/>
                  <a:gd name="connsiteY135" fmla="*/ 352425 h 1219200"/>
                  <a:gd name="connsiteX136" fmla="*/ 14615 w 503425"/>
                  <a:gd name="connsiteY136" fmla="*/ 338138 h 1219200"/>
                  <a:gd name="connsiteX137" fmla="*/ 21759 w 503425"/>
                  <a:gd name="connsiteY137" fmla="*/ 330994 h 1219200"/>
                  <a:gd name="connsiteX138" fmla="*/ 33665 w 503425"/>
                  <a:gd name="connsiteY138" fmla="*/ 321469 h 1219200"/>
                  <a:gd name="connsiteX139" fmla="*/ 38427 w 503425"/>
                  <a:gd name="connsiteY139" fmla="*/ 314325 h 1219200"/>
                  <a:gd name="connsiteX140" fmla="*/ 43190 w 503425"/>
                  <a:gd name="connsiteY140" fmla="*/ 269082 h 1219200"/>
                  <a:gd name="connsiteX141" fmla="*/ 52715 w 503425"/>
                  <a:gd name="connsiteY141" fmla="*/ 266700 h 1219200"/>
                  <a:gd name="connsiteX142" fmla="*/ 59859 w 503425"/>
                  <a:gd name="connsiteY142" fmla="*/ 264319 h 1219200"/>
                  <a:gd name="connsiteX143" fmla="*/ 69384 w 503425"/>
                  <a:gd name="connsiteY143" fmla="*/ 266700 h 1219200"/>
                  <a:gd name="connsiteX144" fmla="*/ 78909 w 503425"/>
                  <a:gd name="connsiteY144" fmla="*/ 283369 h 1219200"/>
                  <a:gd name="connsiteX145" fmla="*/ 95577 w 503425"/>
                  <a:gd name="connsiteY145" fmla="*/ 292894 h 1219200"/>
                  <a:gd name="connsiteX146" fmla="*/ 105102 w 503425"/>
                  <a:gd name="connsiteY146" fmla="*/ 290513 h 1219200"/>
                  <a:gd name="connsiteX147" fmla="*/ 112246 w 503425"/>
                  <a:gd name="connsiteY147" fmla="*/ 276225 h 1219200"/>
                  <a:gd name="connsiteX148" fmla="*/ 119390 w 503425"/>
                  <a:gd name="connsiteY148" fmla="*/ 271463 h 1219200"/>
                  <a:gd name="connsiteX149" fmla="*/ 128915 w 503425"/>
                  <a:gd name="connsiteY149" fmla="*/ 254794 h 1219200"/>
                  <a:gd name="connsiteX150" fmla="*/ 133677 w 503425"/>
                  <a:gd name="connsiteY150" fmla="*/ 235744 h 1219200"/>
                  <a:gd name="connsiteX151" fmla="*/ 147965 w 503425"/>
                  <a:gd name="connsiteY151" fmla="*/ 223838 h 1219200"/>
                  <a:gd name="connsiteX152" fmla="*/ 162252 w 503425"/>
                  <a:gd name="connsiteY152" fmla="*/ 207169 h 1219200"/>
                  <a:gd name="connsiteX153" fmla="*/ 167015 w 503425"/>
                  <a:gd name="connsiteY153" fmla="*/ 192882 h 1219200"/>
                  <a:gd name="connsiteX154" fmla="*/ 169396 w 503425"/>
                  <a:gd name="connsiteY154" fmla="*/ 185738 h 1219200"/>
                  <a:gd name="connsiteX155" fmla="*/ 167015 w 503425"/>
                  <a:gd name="connsiteY155" fmla="*/ 147638 h 1219200"/>
                  <a:gd name="connsiteX156" fmla="*/ 155109 w 503425"/>
                  <a:gd name="connsiteY156" fmla="*/ 123825 h 1219200"/>
                  <a:gd name="connsiteX157" fmla="*/ 147965 w 503425"/>
                  <a:gd name="connsiteY157" fmla="*/ 107157 h 1219200"/>
                  <a:gd name="connsiteX158" fmla="*/ 133677 w 503425"/>
                  <a:gd name="connsiteY158" fmla="*/ 85725 h 1219200"/>
                  <a:gd name="connsiteX159" fmla="*/ 128915 w 503425"/>
                  <a:gd name="connsiteY159" fmla="*/ 76200 h 1219200"/>
                  <a:gd name="connsiteX160" fmla="*/ 126534 w 503425"/>
                  <a:gd name="connsiteY160" fmla="*/ 61913 h 1219200"/>
                  <a:gd name="connsiteX161" fmla="*/ 121771 w 503425"/>
                  <a:gd name="connsiteY161" fmla="*/ 52388 h 1219200"/>
                  <a:gd name="connsiteX162" fmla="*/ 117009 w 503425"/>
                  <a:gd name="connsiteY162" fmla="*/ 28575 h 1219200"/>
                  <a:gd name="connsiteX163" fmla="*/ 121771 w 503425"/>
                  <a:gd name="connsiteY163" fmla="*/ 9525 h 1219200"/>
                  <a:gd name="connsiteX164" fmla="*/ 126534 w 503425"/>
                  <a:gd name="connsiteY164" fmla="*/ 2382 h 1219200"/>
                  <a:gd name="connsiteX165" fmla="*/ 133677 w 503425"/>
                  <a:gd name="connsiteY165" fmla="*/ 0 h 1219200"/>
                  <a:gd name="connsiteX166" fmla="*/ 159871 w 503425"/>
                  <a:gd name="connsiteY166" fmla="*/ 11907 h 1219200"/>
                  <a:gd name="connsiteX167" fmla="*/ 171777 w 503425"/>
                  <a:gd name="connsiteY167" fmla="*/ 19050 h 1219200"/>
                  <a:gd name="connsiteX168" fmla="*/ 174159 w 503425"/>
                  <a:gd name="connsiteY168" fmla="*/ 26194 h 1219200"/>
                  <a:gd name="connsiteX169" fmla="*/ 188446 w 503425"/>
                  <a:gd name="connsiteY169" fmla="*/ 47625 h 1219200"/>
                  <a:gd name="connsiteX170" fmla="*/ 195590 w 503425"/>
                  <a:gd name="connsiteY170" fmla="*/ 59532 h 1219200"/>
                  <a:gd name="connsiteX171" fmla="*/ 202734 w 503425"/>
                  <a:gd name="connsiteY171" fmla="*/ 83344 h 1219200"/>
                  <a:gd name="connsiteX172" fmla="*/ 209877 w 503425"/>
                  <a:gd name="connsiteY172" fmla="*/ 95250 h 1219200"/>
                  <a:gd name="connsiteX173" fmla="*/ 219402 w 503425"/>
                  <a:gd name="connsiteY173" fmla="*/ 100013 h 1219200"/>
                  <a:gd name="connsiteX174" fmla="*/ 236071 w 503425"/>
                  <a:gd name="connsiteY174" fmla="*/ 107157 h 1219200"/>
                  <a:gd name="connsiteX175" fmla="*/ 267027 w 503425"/>
                  <a:gd name="connsiteY175" fmla="*/ 121444 h 1219200"/>
                  <a:gd name="connsiteX176" fmla="*/ 264646 w 503425"/>
                  <a:gd name="connsiteY176" fmla="*/ 138113 h 1219200"/>
                  <a:gd name="connsiteX177" fmla="*/ 259884 w 503425"/>
                  <a:gd name="connsiteY177" fmla="*/ 145257 h 1219200"/>
                  <a:gd name="connsiteX178" fmla="*/ 250359 w 503425"/>
                  <a:gd name="connsiteY178" fmla="*/ 15954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1000" dirty="0" smtClean="0">
                    <a:solidFill>
                      <a:prstClr val="black"/>
                    </a:solidFill>
                    <a:latin typeface="Gill Sans MT"/>
                  </a:rPr>
                  <a:t>  </a:t>
                </a:r>
                <a:endParaRPr lang="es-ES" sz="1000" dirty="0">
                  <a:solidFill>
                    <a:prstClr val="black"/>
                  </a:solidFill>
                  <a:latin typeface="Gill Sans MT"/>
                </a:endParaRPr>
              </a:p>
            </p:txBody>
          </p:sp>
          <p:sp>
            <p:nvSpPr>
              <p:cNvPr id="94" name="25 Forma libre"/>
              <p:cNvSpPr/>
              <p:nvPr/>
            </p:nvSpPr>
            <p:spPr>
              <a:xfrm>
                <a:off x="2069306" y="1700010"/>
                <a:ext cx="938213" cy="895553"/>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1000" b="1" dirty="0">
                  <a:solidFill>
                    <a:prstClr val="black"/>
                  </a:solidFill>
                  <a:latin typeface="Gill Sans MT"/>
                </a:endParaRPr>
              </a:p>
            </p:txBody>
          </p:sp>
          <p:sp>
            <p:nvSpPr>
              <p:cNvPr id="95" name="26 Forma libre"/>
              <p:cNvSpPr/>
              <p:nvPr/>
            </p:nvSpPr>
            <p:spPr>
              <a:xfrm>
                <a:off x="2221706" y="1540669"/>
                <a:ext cx="478632" cy="564356"/>
              </a:xfrm>
              <a:custGeom>
                <a:avLst/>
                <a:gdLst>
                  <a:gd name="connsiteX0" fmla="*/ 247650 w 478632"/>
                  <a:gd name="connsiteY0" fmla="*/ 19050 h 564356"/>
                  <a:gd name="connsiteX1" fmla="*/ 316707 w 478632"/>
                  <a:gd name="connsiteY1" fmla="*/ 50006 h 564356"/>
                  <a:gd name="connsiteX2" fmla="*/ 381000 w 478632"/>
                  <a:gd name="connsiteY2" fmla="*/ 83344 h 564356"/>
                  <a:gd name="connsiteX3" fmla="*/ 392907 w 478632"/>
                  <a:gd name="connsiteY3" fmla="*/ 97631 h 564356"/>
                  <a:gd name="connsiteX4" fmla="*/ 416719 w 478632"/>
                  <a:gd name="connsiteY4" fmla="*/ 133350 h 564356"/>
                  <a:gd name="connsiteX5" fmla="*/ 433388 w 478632"/>
                  <a:gd name="connsiteY5" fmla="*/ 150019 h 564356"/>
                  <a:gd name="connsiteX6" fmla="*/ 466725 w 478632"/>
                  <a:gd name="connsiteY6" fmla="*/ 178594 h 564356"/>
                  <a:gd name="connsiteX7" fmla="*/ 478632 w 478632"/>
                  <a:gd name="connsiteY7" fmla="*/ 200025 h 564356"/>
                  <a:gd name="connsiteX8" fmla="*/ 476250 w 478632"/>
                  <a:gd name="connsiteY8" fmla="*/ 276225 h 564356"/>
                  <a:gd name="connsiteX9" fmla="*/ 471488 w 478632"/>
                  <a:gd name="connsiteY9" fmla="*/ 288131 h 564356"/>
                  <a:gd name="connsiteX10" fmla="*/ 464344 w 478632"/>
                  <a:gd name="connsiteY10" fmla="*/ 345281 h 564356"/>
                  <a:gd name="connsiteX11" fmla="*/ 447675 w 478632"/>
                  <a:gd name="connsiteY11" fmla="*/ 359569 h 564356"/>
                  <a:gd name="connsiteX12" fmla="*/ 440532 w 478632"/>
                  <a:gd name="connsiteY12" fmla="*/ 373856 h 564356"/>
                  <a:gd name="connsiteX13" fmla="*/ 419100 w 478632"/>
                  <a:gd name="connsiteY13" fmla="*/ 378619 h 564356"/>
                  <a:gd name="connsiteX14" fmla="*/ 397669 w 478632"/>
                  <a:gd name="connsiteY14" fmla="*/ 376237 h 564356"/>
                  <a:gd name="connsiteX15" fmla="*/ 383382 w 478632"/>
                  <a:gd name="connsiteY15" fmla="*/ 378619 h 564356"/>
                  <a:gd name="connsiteX16" fmla="*/ 364332 w 478632"/>
                  <a:gd name="connsiteY16" fmla="*/ 383381 h 564356"/>
                  <a:gd name="connsiteX17" fmla="*/ 347663 w 478632"/>
                  <a:gd name="connsiteY17" fmla="*/ 400050 h 564356"/>
                  <a:gd name="connsiteX18" fmla="*/ 338138 w 478632"/>
                  <a:gd name="connsiteY18" fmla="*/ 414337 h 564356"/>
                  <a:gd name="connsiteX19" fmla="*/ 319088 w 478632"/>
                  <a:gd name="connsiteY19" fmla="*/ 426244 h 564356"/>
                  <a:gd name="connsiteX20" fmla="*/ 314325 w 478632"/>
                  <a:gd name="connsiteY20" fmla="*/ 433387 h 564356"/>
                  <a:gd name="connsiteX21" fmla="*/ 311944 w 478632"/>
                  <a:gd name="connsiteY21" fmla="*/ 440531 h 564356"/>
                  <a:gd name="connsiteX22" fmla="*/ 302419 w 478632"/>
                  <a:gd name="connsiteY22" fmla="*/ 445294 h 564356"/>
                  <a:gd name="connsiteX23" fmla="*/ 278607 w 478632"/>
                  <a:gd name="connsiteY23" fmla="*/ 457200 h 564356"/>
                  <a:gd name="connsiteX24" fmla="*/ 276225 w 478632"/>
                  <a:gd name="connsiteY24" fmla="*/ 464344 h 564356"/>
                  <a:gd name="connsiteX25" fmla="*/ 252413 w 478632"/>
                  <a:gd name="connsiteY25" fmla="*/ 471487 h 564356"/>
                  <a:gd name="connsiteX26" fmla="*/ 242888 w 478632"/>
                  <a:gd name="connsiteY26" fmla="*/ 504825 h 564356"/>
                  <a:gd name="connsiteX27" fmla="*/ 233363 w 478632"/>
                  <a:gd name="connsiteY27" fmla="*/ 519112 h 564356"/>
                  <a:gd name="connsiteX28" fmla="*/ 219075 w 478632"/>
                  <a:gd name="connsiteY28" fmla="*/ 533400 h 564356"/>
                  <a:gd name="connsiteX29" fmla="*/ 211932 w 478632"/>
                  <a:gd name="connsiteY29" fmla="*/ 540544 h 564356"/>
                  <a:gd name="connsiteX30" fmla="*/ 197644 w 478632"/>
                  <a:gd name="connsiteY30" fmla="*/ 547687 h 564356"/>
                  <a:gd name="connsiteX31" fmla="*/ 190500 w 478632"/>
                  <a:gd name="connsiteY31" fmla="*/ 550069 h 564356"/>
                  <a:gd name="connsiteX32" fmla="*/ 166688 w 478632"/>
                  <a:gd name="connsiteY32" fmla="*/ 552450 h 564356"/>
                  <a:gd name="connsiteX33" fmla="*/ 142875 w 478632"/>
                  <a:gd name="connsiteY33" fmla="*/ 559594 h 564356"/>
                  <a:gd name="connsiteX34" fmla="*/ 133350 w 478632"/>
                  <a:gd name="connsiteY34" fmla="*/ 564356 h 564356"/>
                  <a:gd name="connsiteX35" fmla="*/ 45244 w 478632"/>
                  <a:gd name="connsiteY35" fmla="*/ 561975 h 564356"/>
                  <a:gd name="connsiteX36" fmla="*/ 42863 w 478632"/>
                  <a:gd name="connsiteY36" fmla="*/ 552450 h 564356"/>
                  <a:gd name="connsiteX37" fmla="*/ 30957 w 478632"/>
                  <a:gd name="connsiteY37" fmla="*/ 533400 h 564356"/>
                  <a:gd name="connsiteX38" fmla="*/ 21432 w 478632"/>
                  <a:gd name="connsiteY38" fmla="*/ 526256 h 564356"/>
                  <a:gd name="connsiteX39" fmla="*/ 11907 w 478632"/>
                  <a:gd name="connsiteY39" fmla="*/ 511969 h 564356"/>
                  <a:gd name="connsiteX40" fmla="*/ 7144 w 478632"/>
                  <a:gd name="connsiteY40" fmla="*/ 497681 h 564356"/>
                  <a:gd name="connsiteX41" fmla="*/ 0 w 478632"/>
                  <a:gd name="connsiteY41" fmla="*/ 471487 h 564356"/>
                  <a:gd name="connsiteX42" fmla="*/ 4763 w 478632"/>
                  <a:gd name="connsiteY42" fmla="*/ 450056 h 564356"/>
                  <a:gd name="connsiteX43" fmla="*/ 11907 w 478632"/>
                  <a:gd name="connsiteY43" fmla="*/ 445294 h 564356"/>
                  <a:gd name="connsiteX44" fmla="*/ 19050 w 478632"/>
                  <a:gd name="connsiteY44" fmla="*/ 431006 h 564356"/>
                  <a:gd name="connsiteX45" fmla="*/ 14288 w 478632"/>
                  <a:gd name="connsiteY45" fmla="*/ 411956 h 564356"/>
                  <a:gd name="connsiteX46" fmla="*/ 23813 w 478632"/>
                  <a:gd name="connsiteY46" fmla="*/ 397669 h 564356"/>
                  <a:gd name="connsiteX47" fmla="*/ 26194 w 478632"/>
                  <a:gd name="connsiteY47" fmla="*/ 385762 h 564356"/>
                  <a:gd name="connsiteX48" fmla="*/ 42863 w 478632"/>
                  <a:gd name="connsiteY48" fmla="*/ 373856 h 564356"/>
                  <a:gd name="connsiteX49" fmla="*/ 45244 w 478632"/>
                  <a:gd name="connsiteY49" fmla="*/ 342900 h 564356"/>
                  <a:gd name="connsiteX50" fmla="*/ 52388 w 478632"/>
                  <a:gd name="connsiteY50" fmla="*/ 335756 h 564356"/>
                  <a:gd name="connsiteX51" fmla="*/ 57150 w 478632"/>
                  <a:gd name="connsiteY51" fmla="*/ 328612 h 564356"/>
                  <a:gd name="connsiteX52" fmla="*/ 64294 w 478632"/>
                  <a:gd name="connsiteY52" fmla="*/ 321469 h 564356"/>
                  <a:gd name="connsiteX53" fmla="*/ 69057 w 478632"/>
                  <a:gd name="connsiteY53" fmla="*/ 314325 h 564356"/>
                  <a:gd name="connsiteX54" fmla="*/ 78582 w 478632"/>
                  <a:gd name="connsiteY54" fmla="*/ 307181 h 564356"/>
                  <a:gd name="connsiteX55" fmla="*/ 83344 w 478632"/>
                  <a:gd name="connsiteY55" fmla="*/ 300037 h 564356"/>
                  <a:gd name="connsiteX56" fmla="*/ 97632 w 478632"/>
                  <a:gd name="connsiteY56" fmla="*/ 285750 h 564356"/>
                  <a:gd name="connsiteX57" fmla="*/ 102394 w 478632"/>
                  <a:gd name="connsiteY57" fmla="*/ 278606 h 564356"/>
                  <a:gd name="connsiteX58" fmla="*/ 97632 w 478632"/>
                  <a:gd name="connsiteY58" fmla="*/ 257175 h 564356"/>
                  <a:gd name="connsiteX59" fmla="*/ 92869 w 478632"/>
                  <a:gd name="connsiteY59" fmla="*/ 250031 h 564356"/>
                  <a:gd name="connsiteX60" fmla="*/ 83344 w 478632"/>
                  <a:gd name="connsiteY60" fmla="*/ 240506 h 564356"/>
                  <a:gd name="connsiteX61" fmla="*/ 78582 w 478632"/>
                  <a:gd name="connsiteY61" fmla="*/ 230981 h 564356"/>
                  <a:gd name="connsiteX62" fmla="*/ 69057 w 478632"/>
                  <a:gd name="connsiteY62" fmla="*/ 216694 h 564356"/>
                  <a:gd name="connsiteX63" fmla="*/ 64294 w 478632"/>
                  <a:gd name="connsiteY63" fmla="*/ 207169 h 564356"/>
                  <a:gd name="connsiteX64" fmla="*/ 47625 w 478632"/>
                  <a:gd name="connsiteY64" fmla="*/ 185737 h 564356"/>
                  <a:gd name="connsiteX65" fmla="*/ 40482 w 478632"/>
                  <a:gd name="connsiteY65" fmla="*/ 166687 h 564356"/>
                  <a:gd name="connsiteX66" fmla="*/ 33338 w 478632"/>
                  <a:gd name="connsiteY66" fmla="*/ 161925 h 564356"/>
                  <a:gd name="connsiteX67" fmla="*/ 35719 w 478632"/>
                  <a:gd name="connsiteY67" fmla="*/ 152400 h 564356"/>
                  <a:gd name="connsiteX68" fmla="*/ 52388 w 478632"/>
                  <a:gd name="connsiteY68" fmla="*/ 140494 h 564356"/>
                  <a:gd name="connsiteX69" fmla="*/ 64294 w 478632"/>
                  <a:gd name="connsiteY69" fmla="*/ 128587 h 564356"/>
                  <a:gd name="connsiteX70" fmla="*/ 69057 w 478632"/>
                  <a:gd name="connsiteY70" fmla="*/ 121444 h 564356"/>
                  <a:gd name="connsiteX71" fmla="*/ 85725 w 478632"/>
                  <a:gd name="connsiteY71" fmla="*/ 104775 h 564356"/>
                  <a:gd name="connsiteX72" fmla="*/ 90488 w 478632"/>
                  <a:gd name="connsiteY72" fmla="*/ 71437 h 564356"/>
                  <a:gd name="connsiteX73" fmla="*/ 95250 w 478632"/>
                  <a:gd name="connsiteY73" fmla="*/ 57150 h 564356"/>
                  <a:gd name="connsiteX74" fmla="*/ 102394 w 478632"/>
                  <a:gd name="connsiteY74" fmla="*/ 54769 h 564356"/>
                  <a:gd name="connsiteX75" fmla="*/ 119063 w 478632"/>
                  <a:gd name="connsiteY75" fmla="*/ 40481 h 564356"/>
                  <a:gd name="connsiteX76" fmla="*/ 128588 w 478632"/>
                  <a:gd name="connsiteY76" fmla="*/ 35719 h 564356"/>
                  <a:gd name="connsiteX77" fmla="*/ 135732 w 478632"/>
                  <a:gd name="connsiteY77" fmla="*/ 30956 h 564356"/>
                  <a:gd name="connsiteX78" fmla="*/ 154782 w 478632"/>
                  <a:gd name="connsiteY78" fmla="*/ 9525 h 564356"/>
                  <a:gd name="connsiteX79" fmla="*/ 161925 w 478632"/>
                  <a:gd name="connsiteY79" fmla="*/ 7144 h 564356"/>
                  <a:gd name="connsiteX80" fmla="*/ 171450 w 478632"/>
                  <a:gd name="connsiteY80" fmla="*/ 2381 h 564356"/>
                  <a:gd name="connsiteX81" fmla="*/ 180975 w 478632"/>
                  <a:gd name="connsiteY81" fmla="*/ 0 h 564356"/>
                  <a:gd name="connsiteX82" fmla="*/ 197644 w 478632"/>
                  <a:gd name="connsiteY82" fmla="*/ 4762 h 564356"/>
                  <a:gd name="connsiteX83" fmla="*/ 209550 w 478632"/>
                  <a:gd name="connsiteY83" fmla="*/ 11906 h 564356"/>
                  <a:gd name="connsiteX84" fmla="*/ 226219 w 478632"/>
                  <a:gd name="connsiteY84" fmla="*/ 14287 h 564356"/>
                  <a:gd name="connsiteX85" fmla="*/ 247650 w 478632"/>
                  <a:gd name="connsiteY85" fmla="*/ 1905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96" name="27 Forma libre"/>
              <p:cNvSpPr/>
              <p:nvPr/>
            </p:nvSpPr>
            <p:spPr>
              <a:xfrm>
                <a:off x="2432247" y="1368822"/>
                <a:ext cx="357662" cy="502841"/>
              </a:xfrm>
              <a:custGeom>
                <a:avLst/>
                <a:gdLst>
                  <a:gd name="connsiteX0" fmla="*/ 70447 w 357662"/>
                  <a:gd name="connsiteY0" fmla="*/ 2778 h 502841"/>
                  <a:gd name="connsiteX1" fmla="*/ 53778 w 357662"/>
                  <a:gd name="connsiteY1" fmla="*/ 21828 h 502841"/>
                  <a:gd name="connsiteX2" fmla="*/ 44253 w 357662"/>
                  <a:gd name="connsiteY2" fmla="*/ 43259 h 502841"/>
                  <a:gd name="connsiteX3" fmla="*/ 34728 w 357662"/>
                  <a:gd name="connsiteY3" fmla="*/ 57547 h 502841"/>
                  <a:gd name="connsiteX4" fmla="*/ 29966 w 357662"/>
                  <a:gd name="connsiteY4" fmla="*/ 67072 h 502841"/>
                  <a:gd name="connsiteX5" fmla="*/ 25203 w 357662"/>
                  <a:gd name="connsiteY5" fmla="*/ 86122 h 502841"/>
                  <a:gd name="connsiteX6" fmla="*/ 20441 w 357662"/>
                  <a:gd name="connsiteY6" fmla="*/ 93266 h 502841"/>
                  <a:gd name="connsiteX7" fmla="*/ 18059 w 357662"/>
                  <a:gd name="connsiteY7" fmla="*/ 100409 h 502841"/>
                  <a:gd name="connsiteX8" fmla="*/ 13297 w 357662"/>
                  <a:gd name="connsiteY8" fmla="*/ 107553 h 502841"/>
                  <a:gd name="connsiteX9" fmla="*/ 8534 w 357662"/>
                  <a:gd name="connsiteY9" fmla="*/ 121841 h 502841"/>
                  <a:gd name="connsiteX10" fmla="*/ 10916 w 357662"/>
                  <a:gd name="connsiteY10" fmla="*/ 128984 h 502841"/>
                  <a:gd name="connsiteX11" fmla="*/ 18059 w 357662"/>
                  <a:gd name="connsiteY11" fmla="*/ 131366 h 502841"/>
                  <a:gd name="connsiteX12" fmla="*/ 25203 w 357662"/>
                  <a:gd name="connsiteY12" fmla="*/ 136128 h 502841"/>
                  <a:gd name="connsiteX13" fmla="*/ 32347 w 357662"/>
                  <a:gd name="connsiteY13" fmla="*/ 155178 h 502841"/>
                  <a:gd name="connsiteX14" fmla="*/ 39491 w 357662"/>
                  <a:gd name="connsiteY14" fmla="*/ 171847 h 502841"/>
                  <a:gd name="connsiteX15" fmla="*/ 32347 w 357662"/>
                  <a:gd name="connsiteY15" fmla="*/ 176609 h 502841"/>
                  <a:gd name="connsiteX16" fmla="*/ 20441 w 357662"/>
                  <a:gd name="connsiteY16" fmla="*/ 190897 h 502841"/>
                  <a:gd name="connsiteX17" fmla="*/ 15678 w 357662"/>
                  <a:gd name="connsiteY17" fmla="*/ 207566 h 502841"/>
                  <a:gd name="connsiteX18" fmla="*/ 10916 w 357662"/>
                  <a:gd name="connsiteY18" fmla="*/ 214709 h 502841"/>
                  <a:gd name="connsiteX19" fmla="*/ 18059 w 357662"/>
                  <a:gd name="connsiteY19" fmla="*/ 219472 h 502841"/>
                  <a:gd name="connsiteX20" fmla="*/ 34728 w 357662"/>
                  <a:gd name="connsiteY20" fmla="*/ 226616 h 502841"/>
                  <a:gd name="connsiteX21" fmla="*/ 41872 w 357662"/>
                  <a:gd name="connsiteY21" fmla="*/ 231378 h 502841"/>
                  <a:gd name="connsiteX22" fmla="*/ 72828 w 357662"/>
                  <a:gd name="connsiteY22" fmla="*/ 236141 h 502841"/>
                  <a:gd name="connsiteX23" fmla="*/ 79972 w 357662"/>
                  <a:gd name="connsiteY23" fmla="*/ 240903 h 502841"/>
                  <a:gd name="connsiteX24" fmla="*/ 82353 w 357662"/>
                  <a:gd name="connsiteY24" fmla="*/ 248047 h 502841"/>
                  <a:gd name="connsiteX25" fmla="*/ 87116 w 357662"/>
                  <a:gd name="connsiteY25" fmla="*/ 255191 h 502841"/>
                  <a:gd name="connsiteX26" fmla="*/ 89497 w 357662"/>
                  <a:gd name="connsiteY26" fmla="*/ 262334 h 502841"/>
                  <a:gd name="connsiteX27" fmla="*/ 115691 w 357662"/>
                  <a:gd name="connsiteY27" fmla="*/ 274241 h 502841"/>
                  <a:gd name="connsiteX28" fmla="*/ 132359 w 357662"/>
                  <a:gd name="connsiteY28" fmla="*/ 298053 h 502841"/>
                  <a:gd name="connsiteX29" fmla="*/ 144266 w 357662"/>
                  <a:gd name="connsiteY29" fmla="*/ 314722 h 502841"/>
                  <a:gd name="connsiteX30" fmla="*/ 132359 w 357662"/>
                  <a:gd name="connsiteY30" fmla="*/ 326628 h 502841"/>
                  <a:gd name="connsiteX31" fmla="*/ 118072 w 357662"/>
                  <a:gd name="connsiteY31" fmla="*/ 331391 h 502841"/>
                  <a:gd name="connsiteX32" fmla="*/ 103784 w 357662"/>
                  <a:gd name="connsiteY32" fmla="*/ 338534 h 502841"/>
                  <a:gd name="connsiteX33" fmla="*/ 101403 w 357662"/>
                  <a:gd name="connsiteY33" fmla="*/ 348059 h 502841"/>
                  <a:gd name="connsiteX34" fmla="*/ 103784 w 357662"/>
                  <a:gd name="connsiteY34" fmla="*/ 359966 h 502841"/>
                  <a:gd name="connsiteX35" fmla="*/ 113309 w 357662"/>
                  <a:gd name="connsiteY35" fmla="*/ 429022 h 502841"/>
                  <a:gd name="connsiteX36" fmla="*/ 122834 w 357662"/>
                  <a:gd name="connsiteY36" fmla="*/ 443309 h 502841"/>
                  <a:gd name="connsiteX37" fmla="*/ 146647 w 357662"/>
                  <a:gd name="connsiteY37" fmla="*/ 445691 h 502841"/>
                  <a:gd name="connsiteX38" fmla="*/ 156172 w 357662"/>
                  <a:gd name="connsiteY38" fmla="*/ 452834 h 502841"/>
                  <a:gd name="connsiteX39" fmla="*/ 158553 w 357662"/>
                  <a:gd name="connsiteY39" fmla="*/ 462359 h 502841"/>
                  <a:gd name="connsiteX40" fmla="*/ 182366 w 357662"/>
                  <a:gd name="connsiteY40" fmla="*/ 459978 h 502841"/>
                  <a:gd name="connsiteX41" fmla="*/ 194272 w 357662"/>
                  <a:gd name="connsiteY41" fmla="*/ 455216 h 502841"/>
                  <a:gd name="connsiteX42" fmla="*/ 201416 w 357662"/>
                  <a:gd name="connsiteY42" fmla="*/ 450453 h 502841"/>
                  <a:gd name="connsiteX43" fmla="*/ 222847 w 357662"/>
                  <a:gd name="connsiteY43" fmla="*/ 452834 h 502841"/>
                  <a:gd name="connsiteX44" fmla="*/ 237134 w 357662"/>
                  <a:gd name="connsiteY44" fmla="*/ 464741 h 502841"/>
                  <a:gd name="connsiteX45" fmla="*/ 244278 w 357662"/>
                  <a:gd name="connsiteY45" fmla="*/ 490934 h 502841"/>
                  <a:gd name="connsiteX46" fmla="*/ 251422 w 357662"/>
                  <a:gd name="connsiteY46" fmla="*/ 495697 h 502841"/>
                  <a:gd name="connsiteX47" fmla="*/ 289522 w 357662"/>
                  <a:gd name="connsiteY47" fmla="*/ 502841 h 502841"/>
                  <a:gd name="connsiteX48" fmla="*/ 313334 w 357662"/>
                  <a:gd name="connsiteY48" fmla="*/ 498078 h 502841"/>
                  <a:gd name="connsiteX49" fmla="*/ 334766 w 357662"/>
                  <a:gd name="connsiteY49" fmla="*/ 481409 h 502841"/>
                  <a:gd name="connsiteX50" fmla="*/ 344291 w 357662"/>
                  <a:gd name="connsiteY50" fmla="*/ 474266 h 502841"/>
                  <a:gd name="connsiteX51" fmla="*/ 349053 w 357662"/>
                  <a:gd name="connsiteY51" fmla="*/ 459978 h 502841"/>
                  <a:gd name="connsiteX52" fmla="*/ 353816 w 357662"/>
                  <a:gd name="connsiteY52" fmla="*/ 440928 h 502841"/>
                  <a:gd name="connsiteX53" fmla="*/ 351434 w 357662"/>
                  <a:gd name="connsiteY53" fmla="*/ 298053 h 502841"/>
                  <a:gd name="connsiteX54" fmla="*/ 332384 w 357662"/>
                  <a:gd name="connsiteY54" fmla="*/ 238522 h 502841"/>
                  <a:gd name="connsiteX55" fmla="*/ 313334 w 357662"/>
                  <a:gd name="connsiteY55" fmla="*/ 207566 h 502841"/>
                  <a:gd name="connsiteX56" fmla="*/ 291903 w 357662"/>
                  <a:gd name="connsiteY56" fmla="*/ 181372 h 502841"/>
                  <a:gd name="connsiteX57" fmla="*/ 282378 w 357662"/>
                  <a:gd name="connsiteY57" fmla="*/ 167084 h 502841"/>
                  <a:gd name="connsiteX58" fmla="*/ 275234 w 357662"/>
                  <a:gd name="connsiteY58" fmla="*/ 157559 h 502841"/>
                  <a:gd name="connsiteX59" fmla="*/ 260947 w 357662"/>
                  <a:gd name="connsiteY59" fmla="*/ 133747 h 502841"/>
                  <a:gd name="connsiteX60" fmla="*/ 253803 w 357662"/>
                  <a:gd name="connsiteY60" fmla="*/ 121841 h 502841"/>
                  <a:gd name="connsiteX61" fmla="*/ 239516 w 357662"/>
                  <a:gd name="connsiteY61" fmla="*/ 95647 h 502841"/>
                  <a:gd name="connsiteX62" fmla="*/ 227609 w 357662"/>
                  <a:gd name="connsiteY62" fmla="*/ 78978 h 502841"/>
                  <a:gd name="connsiteX63" fmla="*/ 182366 w 357662"/>
                  <a:gd name="connsiteY63" fmla="*/ 50403 h 502841"/>
                  <a:gd name="connsiteX64" fmla="*/ 146647 w 357662"/>
                  <a:gd name="connsiteY64" fmla="*/ 24209 h 502841"/>
                  <a:gd name="connsiteX65" fmla="*/ 129978 w 357662"/>
                  <a:gd name="connsiteY65" fmla="*/ 17066 h 502841"/>
                  <a:gd name="connsiteX66" fmla="*/ 120453 w 357662"/>
                  <a:gd name="connsiteY66" fmla="*/ 12303 h 502841"/>
                  <a:gd name="connsiteX67" fmla="*/ 113309 w 357662"/>
                  <a:gd name="connsiteY67" fmla="*/ 7541 h 502841"/>
                  <a:gd name="connsiteX68" fmla="*/ 87116 w 357662"/>
                  <a:gd name="connsiteY68" fmla="*/ 5159 h 502841"/>
                  <a:gd name="connsiteX69" fmla="*/ 70447 w 357662"/>
                  <a:gd name="connsiteY69" fmla="*/ 2778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34" name="28 Forma libre"/>
              <p:cNvSpPr/>
              <p:nvPr/>
            </p:nvSpPr>
            <p:spPr>
              <a:xfrm>
                <a:off x="2441481" y="1221581"/>
                <a:ext cx="527938" cy="985838"/>
              </a:xfrm>
              <a:custGeom>
                <a:avLst/>
                <a:gdLst>
                  <a:gd name="connsiteX0" fmla="*/ 485075 w 527938"/>
                  <a:gd name="connsiteY0" fmla="*/ 890588 h 985838"/>
                  <a:gd name="connsiteX1" fmla="*/ 477932 w 527938"/>
                  <a:gd name="connsiteY1" fmla="*/ 892969 h 985838"/>
                  <a:gd name="connsiteX2" fmla="*/ 461263 w 527938"/>
                  <a:gd name="connsiteY2" fmla="*/ 912019 h 985838"/>
                  <a:gd name="connsiteX3" fmla="*/ 446975 w 527938"/>
                  <a:gd name="connsiteY3" fmla="*/ 923925 h 985838"/>
                  <a:gd name="connsiteX4" fmla="*/ 439832 w 527938"/>
                  <a:gd name="connsiteY4" fmla="*/ 931069 h 985838"/>
                  <a:gd name="connsiteX5" fmla="*/ 427925 w 527938"/>
                  <a:gd name="connsiteY5" fmla="*/ 933450 h 985838"/>
                  <a:gd name="connsiteX6" fmla="*/ 420782 w 527938"/>
                  <a:gd name="connsiteY6" fmla="*/ 942975 h 985838"/>
                  <a:gd name="connsiteX7" fmla="*/ 413638 w 527938"/>
                  <a:gd name="connsiteY7" fmla="*/ 947738 h 985838"/>
                  <a:gd name="connsiteX8" fmla="*/ 401732 w 527938"/>
                  <a:gd name="connsiteY8" fmla="*/ 959644 h 985838"/>
                  <a:gd name="connsiteX9" fmla="*/ 396969 w 527938"/>
                  <a:gd name="connsiteY9" fmla="*/ 969169 h 985838"/>
                  <a:gd name="connsiteX10" fmla="*/ 373157 w 527938"/>
                  <a:gd name="connsiteY10" fmla="*/ 985838 h 985838"/>
                  <a:gd name="connsiteX11" fmla="*/ 354107 w 527938"/>
                  <a:gd name="connsiteY11" fmla="*/ 978694 h 985838"/>
                  <a:gd name="connsiteX12" fmla="*/ 349344 w 527938"/>
                  <a:gd name="connsiteY12" fmla="*/ 971550 h 985838"/>
                  <a:gd name="connsiteX13" fmla="*/ 346963 w 527938"/>
                  <a:gd name="connsiteY13" fmla="*/ 964407 h 985838"/>
                  <a:gd name="connsiteX14" fmla="*/ 342200 w 527938"/>
                  <a:gd name="connsiteY14" fmla="*/ 954882 h 985838"/>
                  <a:gd name="connsiteX15" fmla="*/ 339819 w 527938"/>
                  <a:gd name="connsiteY15" fmla="*/ 945357 h 985838"/>
                  <a:gd name="connsiteX16" fmla="*/ 337438 w 527938"/>
                  <a:gd name="connsiteY16" fmla="*/ 938213 h 985838"/>
                  <a:gd name="connsiteX17" fmla="*/ 335057 w 527938"/>
                  <a:gd name="connsiteY17" fmla="*/ 921544 h 985838"/>
                  <a:gd name="connsiteX18" fmla="*/ 351725 w 527938"/>
                  <a:gd name="connsiteY18" fmla="*/ 890588 h 985838"/>
                  <a:gd name="connsiteX19" fmla="*/ 351725 w 527938"/>
                  <a:gd name="connsiteY19" fmla="*/ 866775 h 985838"/>
                  <a:gd name="connsiteX20" fmla="*/ 337438 w 527938"/>
                  <a:gd name="connsiteY20" fmla="*/ 873919 h 985838"/>
                  <a:gd name="connsiteX21" fmla="*/ 323150 w 527938"/>
                  <a:gd name="connsiteY21" fmla="*/ 883444 h 985838"/>
                  <a:gd name="connsiteX22" fmla="*/ 316007 w 527938"/>
                  <a:gd name="connsiteY22" fmla="*/ 892969 h 985838"/>
                  <a:gd name="connsiteX23" fmla="*/ 308863 w 527938"/>
                  <a:gd name="connsiteY23" fmla="*/ 888207 h 985838"/>
                  <a:gd name="connsiteX24" fmla="*/ 301719 w 527938"/>
                  <a:gd name="connsiteY24" fmla="*/ 881063 h 985838"/>
                  <a:gd name="connsiteX25" fmla="*/ 292194 w 527938"/>
                  <a:gd name="connsiteY25" fmla="*/ 866775 h 985838"/>
                  <a:gd name="connsiteX26" fmla="*/ 292194 w 527938"/>
                  <a:gd name="connsiteY26" fmla="*/ 835819 h 985838"/>
                  <a:gd name="connsiteX27" fmla="*/ 301719 w 527938"/>
                  <a:gd name="connsiteY27" fmla="*/ 828675 h 985838"/>
                  <a:gd name="connsiteX28" fmla="*/ 304100 w 527938"/>
                  <a:gd name="connsiteY28" fmla="*/ 821532 h 985838"/>
                  <a:gd name="connsiteX29" fmla="*/ 299338 w 527938"/>
                  <a:gd name="connsiteY29" fmla="*/ 809625 h 985838"/>
                  <a:gd name="connsiteX30" fmla="*/ 296957 w 527938"/>
                  <a:gd name="connsiteY30" fmla="*/ 802482 h 985838"/>
                  <a:gd name="connsiteX31" fmla="*/ 301719 w 527938"/>
                  <a:gd name="connsiteY31" fmla="*/ 795338 h 985838"/>
                  <a:gd name="connsiteX32" fmla="*/ 316007 w 527938"/>
                  <a:gd name="connsiteY32" fmla="*/ 790575 h 985838"/>
                  <a:gd name="connsiteX33" fmla="*/ 318388 w 527938"/>
                  <a:gd name="connsiteY33" fmla="*/ 783432 h 985838"/>
                  <a:gd name="connsiteX34" fmla="*/ 304100 w 527938"/>
                  <a:gd name="connsiteY34" fmla="*/ 757238 h 985838"/>
                  <a:gd name="connsiteX35" fmla="*/ 296957 w 527938"/>
                  <a:gd name="connsiteY35" fmla="*/ 750094 h 985838"/>
                  <a:gd name="connsiteX36" fmla="*/ 292194 w 527938"/>
                  <a:gd name="connsiteY36" fmla="*/ 742950 h 985838"/>
                  <a:gd name="connsiteX37" fmla="*/ 299338 w 527938"/>
                  <a:gd name="connsiteY37" fmla="*/ 721519 h 985838"/>
                  <a:gd name="connsiteX38" fmla="*/ 304100 w 527938"/>
                  <a:gd name="connsiteY38" fmla="*/ 707232 h 985838"/>
                  <a:gd name="connsiteX39" fmla="*/ 292194 w 527938"/>
                  <a:gd name="connsiteY39" fmla="*/ 700088 h 985838"/>
                  <a:gd name="connsiteX40" fmla="*/ 285050 w 527938"/>
                  <a:gd name="connsiteY40" fmla="*/ 692944 h 985838"/>
                  <a:gd name="connsiteX41" fmla="*/ 258857 w 527938"/>
                  <a:gd name="connsiteY41" fmla="*/ 683419 h 985838"/>
                  <a:gd name="connsiteX42" fmla="*/ 251713 w 527938"/>
                  <a:gd name="connsiteY42" fmla="*/ 678657 h 985838"/>
                  <a:gd name="connsiteX43" fmla="*/ 235044 w 527938"/>
                  <a:gd name="connsiteY43" fmla="*/ 661988 h 985838"/>
                  <a:gd name="connsiteX44" fmla="*/ 232663 w 527938"/>
                  <a:gd name="connsiteY44" fmla="*/ 652463 h 985838"/>
                  <a:gd name="connsiteX45" fmla="*/ 256475 w 527938"/>
                  <a:gd name="connsiteY45" fmla="*/ 640557 h 985838"/>
                  <a:gd name="connsiteX46" fmla="*/ 270763 w 527938"/>
                  <a:gd name="connsiteY46" fmla="*/ 633413 h 985838"/>
                  <a:gd name="connsiteX47" fmla="*/ 277907 w 527938"/>
                  <a:gd name="connsiteY47" fmla="*/ 628650 h 985838"/>
                  <a:gd name="connsiteX48" fmla="*/ 282669 w 527938"/>
                  <a:gd name="connsiteY48" fmla="*/ 621507 h 985838"/>
                  <a:gd name="connsiteX49" fmla="*/ 289813 w 527938"/>
                  <a:gd name="connsiteY49" fmla="*/ 611982 h 985838"/>
                  <a:gd name="connsiteX50" fmla="*/ 292194 w 527938"/>
                  <a:gd name="connsiteY50" fmla="*/ 604838 h 985838"/>
                  <a:gd name="connsiteX51" fmla="*/ 296957 w 527938"/>
                  <a:gd name="connsiteY51" fmla="*/ 597694 h 985838"/>
                  <a:gd name="connsiteX52" fmla="*/ 299338 w 527938"/>
                  <a:gd name="connsiteY52" fmla="*/ 588169 h 985838"/>
                  <a:gd name="connsiteX53" fmla="*/ 294575 w 527938"/>
                  <a:gd name="connsiteY53" fmla="*/ 552450 h 985838"/>
                  <a:gd name="connsiteX54" fmla="*/ 289813 w 527938"/>
                  <a:gd name="connsiteY54" fmla="*/ 545307 h 985838"/>
                  <a:gd name="connsiteX55" fmla="*/ 287432 w 527938"/>
                  <a:gd name="connsiteY55" fmla="*/ 533400 h 985838"/>
                  <a:gd name="connsiteX56" fmla="*/ 285050 w 527938"/>
                  <a:gd name="connsiteY56" fmla="*/ 523875 h 985838"/>
                  <a:gd name="connsiteX57" fmla="*/ 287432 w 527938"/>
                  <a:gd name="connsiteY57" fmla="*/ 509588 h 985838"/>
                  <a:gd name="connsiteX58" fmla="*/ 292194 w 527938"/>
                  <a:gd name="connsiteY58" fmla="*/ 502444 h 985838"/>
                  <a:gd name="connsiteX59" fmla="*/ 296957 w 527938"/>
                  <a:gd name="connsiteY59" fmla="*/ 492919 h 985838"/>
                  <a:gd name="connsiteX60" fmla="*/ 292194 w 527938"/>
                  <a:gd name="connsiteY60" fmla="*/ 476250 h 985838"/>
                  <a:gd name="connsiteX61" fmla="*/ 289813 w 527938"/>
                  <a:gd name="connsiteY61" fmla="*/ 469107 h 985838"/>
                  <a:gd name="connsiteX62" fmla="*/ 258857 w 527938"/>
                  <a:gd name="connsiteY62" fmla="*/ 442913 h 985838"/>
                  <a:gd name="connsiteX63" fmla="*/ 242188 w 527938"/>
                  <a:gd name="connsiteY63" fmla="*/ 431007 h 985838"/>
                  <a:gd name="connsiteX64" fmla="*/ 235044 w 527938"/>
                  <a:gd name="connsiteY64" fmla="*/ 423863 h 985838"/>
                  <a:gd name="connsiteX65" fmla="*/ 208850 w 527938"/>
                  <a:gd name="connsiteY65" fmla="*/ 416719 h 985838"/>
                  <a:gd name="connsiteX66" fmla="*/ 201707 w 527938"/>
                  <a:gd name="connsiteY66" fmla="*/ 400050 h 985838"/>
                  <a:gd name="connsiteX67" fmla="*/ 187419 w 527938"/>
                  <a:gd name="connsiteY67" fmla="*/ 381000 h 985838"/>
                  <a:gd name="connsiteX68" fmla="*/ 192182 w 527938"/>
                  <a:gd name="connsiteY68" fmla="*/ 350044 h 985838"/>
                  <a:gd name="connsiteX69" fmla="*/ 196944 w 527938"/>
                  <a:gd name="connsiteY69" fmla="*/ 342900 h 985838"/>
                  <a:gd name="connsiteX70" fmla="*/ 201707 w 527938"/>
                  <a:gd name="connsiteY70" fmla="*/ 330994 h 985838"/>
                  <a:gd name="connsiteX71" fmla="*/ 199325 w 527938"/>
                  <a:gd name="connsiteY71" fmla="*/ 316707 h 985838"/>
                  <a:gd name="connsiteX72" fmla="*/ 192182 w 527938"/>
                  <a:gd name="connsiteY72" fmla="*/ 311944 h 985838"/>
                  <a:gd name="connsiteX73" fmla="*/ 180275 w 527938"/>
                  <a:gd name="connsiteY73" fmla="*/ 309563 h 985838"/>
                  <a:gd name="connsiteX74" fmla="*/ 154082 w 527938"/>
                  <a:gd name="connsiteY74" fmla="*/ 300038 h 985838"/>
                  <a:gd name="connsiteX75" fmla="*/ 111219 w 527938"/>
                  <a:gd name="connsiteY75" fmla="*/ 276225 h 985838"/>
                  <a:gd name="connsiteX76" fmla="*/ 96932 w 527938"/>
                  <a:gd name="connsiteY76" fmla="*/ 269082 h 985838"/>
                  <a:gd name="connsiteX77" fmla="*/ 82644 w 527938"/>
                  <a:gd name="connsiteY77" fmla="*/ 273844 h 985838"/>
                  <a:gd name="connsiteX78" fmla="*/ 85025 w 527938"/>
                  <a:gd name="connsiteY78" fmla="*/ 259557 h 985838"/>
                  <a:gd name="connsiteX79" fmla="*/ 92169 w 527938"/>
                  <a:gd name="connsiteY79" fmla="*/ 247650 h 985838"/>
                  <a:gd name="connsiteX80" fmla="*/ 99313 w 527938"/>
                  <a:gd name="connsiteY80" fmla="*/ 230982 h 985838"/>
                  <a:gd name="connsiteX81" fmla="*/ 92169 w 527938"/>
                  <a:gd name="connsiteY81" fmla="*/ 226219 h 985838"/>
                  <a:gd name="connsiteX82" fmla="*/ 61213 w 527938"/>
                  <a:gd name="connsiteY82" fmla="*/ 214313 h 985838"/>
                  <a:gd name="connsiteX83" fmla="*/ 56450 w 527938"/>
                  <a:gd name="connsiteY83" fmla="*/ 178594 h 985838"/>
                  <a:gd name="connsiteX84" fmla="*/ 49307 w 527938"/>
                  <a:gd name="connsiteY84" fmla="*/ 159544 h 985838"/>
                  <a:gd name="connsiteX85" fmla="*/ 42163 w 527938"/>
                  <a:gd name="connsiteY85" fmla="*/ 154782 h 985838"/>
                  <a:gd name="connsiteX86" fmla="*/ 39782 w 527938"/>
                  <a:gd name="connsiteY86" fmla="*/ 147638 h 985838"/>
                  <a:gd name="connsiteX87" fmla="*/ 37400 w 527938"/>
                  <a:gd name="connsiteY87" fmla="*/ 135732 h 985838"/>
                  <a:gd name="connsiteX88" fmla="*/ 32638 w 527938"/>
                  <a:gd name="connsiteY88" fmla="*/ 128588 h 985838"/>
                  <a:gd name="connsiteX89" fmla="*/ 23113 w 527938"/>
                  <a:gd name="connsiteY89" fmla="*/ 130969 h 985838"/>
                  <a:gd name="connsiteX90" fmla="*/ 15969 w 527938"/>
                  <a:gd name="connsiteY90" fmla="*/ 140494 h 985838"/>
                  <a:gd name="connsiteX91" fmla="*/ 11207 w 527938"/>
                  <a:gd name="connsiteY91" fmla="*/ 157163 h 985838"/>
                  <a:gd name="connsiteX92" fmla="*/ 4063 w 527938"/>
                  <a:gd name="connsiteY92" fmla="*/ 150019 h 985838"/>
                  <a:gd name="connsiteX93" fmla="*/ 4063 w 527938"/>
                  <a:gd name="connsiteY93" fmla="*/ 126207 h 985838"/>
                  <a:gd name="connsiteX94" fmla="*/ 15969 w 527938"/>
                  <a:gd name="connsiteY94" fmla="*/ 119063 h 985838"/>
                  <a:gd name="connsiteX95" fmla="*/ 25494 w 527938"/>
                  <a:gd name="connsiteY95" fmla="*/ 111919 h 985838"/>
                  <a:gd name="connsiteX96" fmla="*/ 32638 w 527938"/>
                  <a:gd name="connsiteY96" fmla="*/ 107157 h 985838"/>
                  <a:gd name="connsiteX97" fmla="*/ 37400 w 527938"/>
                  <a:gd name="connsiteY97" fmla="*/ 100013 h 985838"/>
                  <a:gd name="connsiteX98" fmla="*/ 39782 w 527938"/>
                  <a:gd name="connsiteY98" fmla="*/ 90488 h 985838"/>
                  <a:gd name="connsiteX99" fmla="*/ 35019 w 527938"/>
                  <a:gd name="connsiteY99" fmla="*/ 71438 h 985838"/>
                  <a:gd name="connsiteX100" fmla="*/ 37400 w 527938"/>
                  <a:gd name="connsiteY100" fmla="*/ 54769 h 985838"/>
                  <a:gd name="connsiteX101" fmla="*/ 51688 w 527938"/>
                  <a:gd name="connsiteY101" fmla="*/ 50007 h 985838"/>
                  <a:gd name="connsiteX102" fmla="*/ 58832 w 527938"/>
                  <a:gd name="connsiteY102" fmla="*/ 45244 h 985838"/>
                  <a:gd name="connsiteX103" fmla="*/ 68357 w 527938"/>
                  <a:gd name="connsiteY103" fmla="*/ 42863 h 985838"/>
                  <a:gd name="connsiteX104" fmla="*/ 70738 w 527938"/>
                  <a:gd name="connsiteY104" fmla="*/ 33338 h 985838"/>
                  <a:gd name="connsiteX105" fmla="*/ 68357 w 527938"/>
                  <a:gd name="connsiteY105" fmla="*/ 19050 h 985838"/>
                  <a:gd name="connsiteX106" fmla="*/ 77882 w 527938"/>
                  <a:gd name="connsiteY106" fmla="*/ 11907 h 985838"/>
                  <a:gd name="connsiteX107" fmla="*/ 99313 w 527938"/>
                  <a:gd name="connsiteY107" fmla="*/ 4763 h 985838"/>
                  <a:gd name="connsiteX108" fmla="*/ 127888 w 527938"/>
                  <a:gd name="connsiteY108" fmla="*/ 0 h 985838"/>
                  <a:gd name="connsiteX109" fmla="*/ 177894 w 527938"/>
                  <a:gd name="connsiteY109" fmla="*/ 50007 h 985838"/>
                  <a:gd name="connsiteX110" fmla="*/ 227900 w 527938"/>
                  <a:gd name="connsiteY110" fmla="*/ 90488 h 985838"/>
                  <a:gd name="connsiteX111" fmla="*/ 254094 w 527938"/>
                  <a:gd name="connsiteY111" fmla="*/ 123825 h 985838"/>
                  <a:gd name="connsiteX112" fmla="*/ 268382 w 527938"/>
                  <a:gd name="connsiteY112" fmla="*/ 140494 h 985838"/>
                  <a:gd name="connsiteX113" fmla="*/ 275525 w 527938"/>
                  <a:gd name="connsiteY113" fmla="*/ 157163 h 985838"/>
                  <a:gd name="connsiteX114" fmla="*/ 285050 w 527938"/>
                  <a:gd name="connsiteY114" fmla="*/ 166688 h 985838"/>
                  <a:gd name="connsiteX115" fmla="*/ 292194 w 527938"/>
                  <a:gd name="connsiteY115" fmla="*/ 178594 h 985838"/>
                  <a:gd name="connsiteX116" fmla="*/ 306482 w 527938"/>
                  <a:gd name="connsiteY116" fmla="*/ 197644 h 985838"/>
                  <a:gd name="connsiteX117" fmla="*/ 327913 w 527938"/>
                  <a:gd name="connsiteY117" fmla="*/ 230982 h 985838"/>
                  <a:gd name="connsiteX118" fmla="*/ 370775 w 527938"/>
                  <a:gd name="connsiteY118" fmla="*/ 276225 h 985838"/>
                  <a:gd name="connsiteX119" fmla="*/ 380300 w 527938"/>
                  <a:gd name="connsiteY119" fmla="*/ 285750 h 985838"/>
                  <a:gd name="connsiteX120" fmla="*/ 396969 w 527938"/>
                  <a:gd name="connsiteY120" fmla="*/ 309563 h 985838"/>
                  <a:gd name="connsiteX121" fmla="*/ 401732 w 527938"/>
                  <a:gd name="connsiteY121" fmla="*/ 316707 h 985838"/>
                  <a:gd name="connsiteX122" fmla="*/ 423163 w 527938"/>
                  <a:gd name="connsiteY122" fmla="*/ 342900 h 985838"/>
                  <a:gd name="connsiteX123" fmla="*/ 430307 w 527938"/>
                  <a:gd name="connsiteY123" fmla="*/ 354807 h 985838"/>
                  <a:gd name="connsiteX124" fmla="*/ 439832 w 527938"/>
                  <a:gd name="connsiteY124" fmla="*/ 369094 h 985838"/>
                  <a:gd name="connsiteX125" fmla="*/ 456500 w 527938"/>
                  <a:gd name="connsiteY125" fmla="*/ 392907 h 985838"/>
                  <a:gd name="connsiteX126" fmla="*/ 463644 w 527938"/>
                  <a:gd name="connsiteY126" fmla="*/ 402432 h 985838"/>
                  <a:gd name="connsiteX127" fmla="*/ 480313 w 527938"/>
                  <a:gd name="connsiteY127" fmla="*/ 419100 h 985838"/>
                  <a:gd name="connsiteX128" fmla="*/ 487457 w 527938"/>
                  <a:gd name="connsiteY128" fmla="*/ 426244 h 985838"/>
                  <a:gd name="connsiteX129" fmla="*/ 494600 w 527938"/>
                  <a:gd name="connsiteY129" fmla="*/ 435769 h 985838"/>
                  <a:gd name="connsiteX130" fmla="*/ 516032 w 527938"/>
                  <a:gd name="connsiteY130" fmla="*/ 457200 h 985838"/>
                  <a:gd name="connsiteX131" fmla="*/ 525557 w 527938"/>
                  <a:gd name="connsiteY131" fmla="*/ 471488 h 985838"/>
                  <a:gd name="connsiteX132" fmla="*/ 527938 w 527938"/>
                  <a:gd name="connsiteY132" fmla="*/ 481013 h 985838"/>
                  <a:gd name="connsiteX133" fmla="*/ 525557 w 527938"/>
                  <a:gd name="connsiteY133" fmla="*/ 614363 h 985838"/>
                  <a:gd name="connsiteX134" fmla="*/ 523175 w 527938"/>
                  <a:gd name="connsiteY134" fmla="*/ 771525 h 985838"/>
                  <a:gd name="connsiteX135" fmla="*/ 518413 w 527938"/>
                  <a:gd name="connsiteY135" fmla="*/ 785813 h 985838"/>
                  <a:gd name="connsiteX136" fmla="*/ 513650 w 527938"/>
                  <a:gd name="connsiteY136" fmla="*/ 814388 h 985838"/>
                  <a:gd name="connsiteX137" fmla="*/ 508888 w 527938"/>
                  <a:gd name="connsiteY137" fmla="*/ 823913 h 985838"/>
                  <a:gd name="connsiteX138" fmla="*/ 504125 w 527938"/>
                  <a:gd name="connsiteY138" fmla="*/ 845344 h 985838"/>
                  <a:gd name="connsiteX139" fmla="*/ 501744 w 527938"/>
                  <a:gd name="connsiteY139" fmla="*/ 852488 h 985838"/>
                  <a:gd name="connsiteX140" fmla="*/ 499363 w 527938"/>
                  <a:gd name="connsiteY140" fmla="*/ 862013 h 985838"/>
                  <a:gd name="connsiteX141" fmla="*/ 494600 w 527938"/>
                  <a:gd name="connsiteY141" fmla="*/ 869157 h 985838"/>
                  <a:gd name="connsiteX142" fmla="*/ 487457 w 527938"/>
                  <a:gd name="connsiteY142" fmla="*/ 883444 h 985838"/>
                  <a:gd name="connsiteX143" fmla="*/ 485075 w 527938"/>
                  <a:gd name="connsiteY143" fmla="*/ 890588 h 985838"/>
                  <a:gd name="connsiteX144" fmla="*/ 485075 w 527938"/>
                  <a:gd name="connsiteY144" fmla="*/ 89058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lnTo>
                      <a:pt x="485075" y="890588"/>
                    </a:ln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p:txBody>
          </p:sp>
          <p:sp>
            <p:nvSpPr>
              <p:cNvPr id="135" name="29 Forma libre"/>
              <p:cNvSpPr/>
              <p:nvPr/>
            </p:nvSpPr>
            <p:spPr>
              <a:xfrm>
                <a:off x="2543070" y="1138238"/>
                <a:ext cx="195718" cy="208201"/>
              </a:xfrm>
              <a:custGeom>
                <a:avLst/>
                <a:gdLst>
                  <a:gd name="connsiteX0" fmla="*/ 102499 w 195718"/>
                  <a:gd name="connsiteY0" fmla="*/ 204787 h 208201"/>
                  <a:gd name="connsiteX1" fmla="*/ 92974 w 195718"/>
                  <a:gd name="connsiteY1" fmla="*/ 200025 h 208201"/>
                  <a:gd name="connsiteX2" fmla="*/ 76305 w 195718"/>
                  <a:gd name="connsiteY2" fmla="*/ 190500 h 208201"/>
                  <a:gd name="connsiteX3" fmla="*/ 57255 w 195718"/>
                  <a:gd name="connsiteY3" fmla="*/ 185737 h 208201"/>
                  <a:gd name="connsiteX4" fmla="*/ 40586 w 195718"/>
                  <a:gd name="connsiteY4" fmla="*/ 171450 h 208201"/>
                  <a:gd name="connsiteX5" fmla="*/ 19155 w 195718"/>
                  <a:gd name="connsiteY5" fmla="*/ 154781 h 208201"/>
                  <a:gd name="connsiteX6" fmla="*/ 9630 w 195718"/>
                  <a:gd name="connsiteY6" fmla="*/ 140493 h 208201"/>
                  <a:gd name="connsiteX7" fmla="*/ 4868 w 195718"/>
                  <a:gd name="connsiteY7" fmla="*/ 133350 h 208201"/>
                  <a:gd name="connsiteX8" fmla="*/ 2486 w 195718"/>
                  <a:gd name="connsiteY8" fmla="*/ 123825 h 208201"/>
                  <a:gd name="connsiteX9" fmla="*/ 105 w 195718"/>
                  <a:gd name="connsiteY9" fmla="*/ 116681 h 208201"/>
                  <a:gd name="connsiteX10" fmla="*/ 4868 w 195718"/>
                  <a:gd name="connsiteY10" fmla="*/ 66675 h 208201"/>
                  <a:gd name="connsiteX11" fmla="*/ 14393 w 195718"/>
                  <a:gd name="connsiteY11" fmla="*/ 64293 h 208201"/>
                  <a:gd name="connsiteX12" fmla="*/ 21536 w 195718"/>
                  <a:gd name="connsiteY12" fmla="*/ 57150 h 208201"/>
                  <a:gd name="connsiteX13" fmla="*/ 35824 w 195718"/>
                  <a:gd name="connsiteY13" fmla="*/ 47625 h 208201"/>
                  <a:gd name="connsiteX14" fmla="*/ 50111 w 195718"/>
                  <a:gd name="connsiteY14" fmla="*/ 33337 h 208201"/>
                  <a:gd name="connsiteX15" fmla="*/ 62018 w 195718"/>
                  <a:gd name="connsiteY15" fmla="*/ 28575 h 208201"/>
                  <a:gd name="connsiteX16" fmla="*/ 76305 w 195718"/>
                  <a:gd name="connsiteY16" fmla="*/ 19050 h 208201"/>
                  <a:gd name="connsiteX17" fmla="*/ 83449 w 195718"/>
                  <a:gd name="connsiteY17" fmla="*/ 14287 h 208201"/>
                  <a:gd name="connsiteX18" fmla="*/ 97736 w 195718"/>
                  <a:gd name="connsiteY18" fmla="*/ 7143 h 208201"/>
                  <a:gd name="connsiteX19" fmla="*/ 112024 w 195718"/>
                  <a:gd name="connsiteY19" fmla="*/ 0 h 208201"/>
                  <a:gd name="connsiteX20" fmla="*/ 147743 w 195718"/>
                  <a:gd name="connsiteY20" fmla="*/ 9525 h 208201"/>
                  <a:gd name="connsiteX21" fmla="*/ 154886 w 195718"/>
                  <a:gd name="connsiteY21" fmla="*/ 16668 h 208201"/>
                  <a:gd name="connsiteX22" fmla="*/ 157268 w 195718"/>
                  <a:gd name="connsiteY22" fmla="*/ 23812 h 208201"/>
                  <a:gd name="connsiteX23" fmla="*/ 173936 w 195718"/>
                  <a:gd name="connsiteY23" fmla="*/ 50006 h 208201"/>
                  <a:gd name="connsiteX24" fmla="*/ 188224 w 195718"/>
                  <a:gd name="connsiteY24" fmla="*/ 83343 h 208201"/>
                  <a:gd name="connsiteX25" fmla="*/ 192986 w 195718"/>
                  <a:gd name="connsiteY25" fmla="*/ 95250 h 208201"/>
                  <a:gd name="connsiteX26" fmla="*/ 195368 w 195718"/>
                  <a:gd name="connsiteY26" fmla="*/ 111918 h 208201"/>
                  <a:gd name="connsiteX27" fmla="*/ 185843 w 195718"/>
                  <a:gd name="connsiteY27" fmla="*/ 142875 h 208201"/>
                  <a:gd name="connsiteX28" fmla="*/ 166793 w 195718"/>
                  <a:gd name="connsiteY28" fmla="*/ 161925 h 208201"/>
                  <a:gd name="connsiteX29" fmla="*/ 157268 w 195718"/>
                  <a:gd name="connsiteY29" fmla="*/ 171450 h 208201"/>
                  <a:gd name="connsiteX30" fmla="*/ 140599 w 195718"/>
                  <a:gd name="connsiteY30" fmla="*/ 183356 h 208201"/>
                  <a:gd name="connsiteX31" fmla="*/ 121549 w 195718"/>
                  <a:gd name="connsiteY31" fmla="*/ 202406 h 208201"/>
                  <a:gd name="connsiteX32" fmla="*/ 114405 w 195718"/>
                  <a:gd name="connsiteY32" fmla="*/ 207168 h 208201"/>
                  <a:gd name="connsiteX33" fmla="*/ 102499 w 195718"/>
                  <a:gd name="connsiteY33" fmla="*/ 204787 h 2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37" name="30 Forma libre"/>
              <p:cNvSpPr/>
              <p:nvPr/>
            </p:nvSpPr>
            <p:spPr>
              <a:xfrm>
                <a:off x="2631281" y="1054120"/>
                <a:ext cx="395915" cy="631805"/>
              </a:xfrm>
              <a:custGeom>
                <a:avLst/>
                <a:gdLst>
                  <a:gd name="connsiteX0" fmla="*/ 383382 w 395915"/>
                  <a:gd name="connsiteY0" fmla="*/ 50780 h 631805"/>
                  <a:gd name="connsiteX1" fmla="*/ 390525 w 395915"/>
                  <a:gd name="connsiteY1" fmla="*/ 115074 h 631805"/>
                  <a:gd name="connsiteX2" fmla="*/ 395288 w 395915"/>
                  <a:gd name="connsiteY2" fmla="*/ 186511 h 631805"/>
                  <a:gd name="connsiteX3" fmla="*/ 388144 w 395915"/>
                  <a:gd name="connsiteY3" fmla="*/ 329386 h 631805"/>
                  <a:gd name="connsiteX4" fmla="*/ 378619 w 395915"/>
                  <a:gd name="connsiteY4" fmla="*/ 348436 h 631805"/>
                  <a:gd name="connsiteX5" fmla="*/ 364332 w 395915"/>
                  <a:gd name="connsiteY5" fmla="*/ 381774 h 631805"/>
                  <a:gd name="connsiteX6" fmla="*/ 359569 w 395915"/>
                  <a:gd name="connsiteY6" fmla="*/ 391299 h 631805"/>
                  <a:gd name="connsiteX7" fmla="*/ 350044 w 395915"/>
                  <a:gd name="connsiteY7" fmla="*/ 403205 h 631805"/>
                  <a:gd name="connsiteX8" fmla="*/ 335757 w 395915"/>
                  <a:gd name="connsiteY8" fmla="*/ 429399 h 631805"/>
                  <a:gd name="connsiteX9" fmla="*/ 328613 w 395915"/>
                  <a:gd name="connsiteY9" fmla="*/ 453211 h 631805"/>
                  <a:gd name="connsiteX10" fmla="*/ 323850 w 395915"/>
                  <a:gd name="connsiteY10" fmla="*/ 467499 h 631805"/>
                  <a:gd name="connsiteX11" fmla="*/ 319088 w 395915"/>
                  <a:gd name="connsiteY11" fmla="*/ 493693 h 631805"/>
                  <a:gd name="connsiteX12" fmla="*/ 321469 w 395915"/>
                  <a:gd name="connsiteY12" fmla="*/ 550843 h 631805"/>
                  <a:gd name="connsiteX13" fmla="*/ 323850 w 395915"/>
                  <a:gd name="connsiteY13" fmla="*/ 557986 h 631805"/>
                  <a:gd name="connsiteX14" fmla="*/ 316707 w 395915"/>
                  <a:gd name="connsiteY14" fmla="*/ 603230 h 631805"/>
                  <a:gd name="connsiteX15" fmla="*/ 309563 w 395915"/>
                  <a:gd name="connsiteY15" fmla="*/ 624661 h 631805"/>
                  <a:gd name="connsiteX16" fmla="*/ 292894 w 395915"/>
                  <a:gd name="connsiteY16" fmla="*/ 627043 h 631805"/>
                  <a:gd name="connsiteX17" fmla="*/ 271463 w 395915"/>
                  <a:gd name="connsiteY17" fmla="*/ 631805 h 631805"/>
                  <a:gd name="connsiteX18" fmla="*/ 254794 w 395915"/>
                  <a:gd name="connsiteY18" fmla="*/ 629424 h 631805"/>
                  <a:gd name="connsiteX19" fmla="*/ 242888 w 395915"/>
                  <a:gd name="connsiteY19" fmla="*/ 624661 h 631805"/>
                  <a:gd name="connsiteX20" fmla="*/ 235744 w 395915"/>
                  <a:gd name="connsiteY20" fmla="*/ 622280 h 631805"/>
                  <a:gd name="connsiteX21" fmla="*/ 226219 w 395915"/>
                  <a:gd name="connsiteY21" fmla="*/ 617518 h 631805"/>
                  <a:gd name="connsiteX22" fmla="*/ 211932 w 395915"/>
                  <a:gd name="connsiteY22" fmla="*/ 610374 h 631805"/>
                  <a:gd name="connsiteX23" fmla="*/ 202407 w 395915"/>
                  <a:gd name="connsiteY23" fmla="*/ 596086 h 631805"/>
                  <a:gd name="connsiteX24" fmla="*/ 195263 w 395915"/>
                  <a:gd name="connsiteY24" fmla="*/ 586561 h 631805"/>
                  <a:gd name="connsiteX25" fmla="*/ 178594 w 395915"/>
                  <a:gd name="connsiteY25" fmla="*/ 572274 h 631805"/>
                  <a:gd name="connsiteX26" fmla="*/ 164307 w 395915"/>
                  <a:gd name="connsiteY26" fmla="*/ 562749 h 631805"/>
                  <a:gd name="connsiteX27" fmla="*/ 133350 w 395915"/>
                  <a:gd name="connsiteY27" fmla="*/ 560368 h 631805"/>
                  <a:gd name="connsiteX28" fmla="*/ 116682 w 395915"/>
                  <a:gd name="connsiteY28" fmla="*/ 548461 h 631805"/>
                  <a:gd name="connsiteX29" fmla="*/ 107157 w 395915"/>
                  <a:gd name="connsiteY29" fmla="*/ 546080 h 631805"/>
                  <a:gd name="connsiteX30" fmla="*/ 102394 w 395915"/>
                  <a:gd name="connsiteY30" fmla="*/ 538936 h 631805"/>
                  <a:gd name="connsiteX31" fmla="*/ 95250 w 395915"/>
                  <a:gd name="connsiteY31" fmla="*/ 529411 h 631805"/>
                  <a:gd name="connsiteX32" fmla="*/ 88107 w 395915"/>
                  <a:gd name="connsiteY32" fmla="*/ 527030 h 631805"/>
                  <a:gd name="connsiteX33" fmla="*/ 76200 w 395915"/>
                  <a:gd name="connsiteY33" fmla="*/ 515124 h 631805"/>
                  <a:gd name="connsiteX34" fmla="*/ 66675 w 395915"/>
                  <a:gd name="connsiteY34" fmla="*/ 510361 h 631805"/>
                  <a:gd name="connsiteX35" fmla="*/ 59532 w 395915"/>
                  <a:gd name="connsiteY35" fmla="*/ 505599 h 631805"/>
                  <a:gd name="connsiteX36" fmla="*/ 50007 w 395915"/>
                  <a:gd name="connsiteY36" fmla="*/ 491311 h 631805"/>
                  <a:gd name="connsiteX37" fmla="*/ 45244 w 395915"/>
                  <a:gd name="connsiteY37" fmla="*/ 484168 h 631805"/>
                  <a:gd name="connsiteX38" fmla="*/ 45244 w 395915"/>
                  <a:gd name="connsiteY38" fmla="*/ 441305 h 631805"/>
                  <a:gd name="connsiteX39" fmla="*/ 40482 w 395915"/>
                  <a:gd name="connsiteY39" fmla="*/ 434161 h 631805"/>
                  <a:gd name="connsiteX40" fmla="*/ 33338 w 395915"/>
                  <a:gd name="connsiteY40" fmla="*/ 417493 h 631805"/>
                  <a:gd name="connsiteX41" fmla="*/ 35719 w 395915"/>
                  <a:gd name="connsiteY41" fmla="*/ 391299 h 631805"/>
                  <a:gd name="connsiteX42" fmla="*/ 33338 w 395915"/>
                  <a:gd name="connsiteY42" fmla="*/ 377011 h 631805"/>
                  <a:gd name="connsiteX43" fmla="*/ 38100 w 395915"/>
                  <a:gd name="connsiteY43" fmla="*/ 357961 h 631805"/>
                  <a:gd name="connsiteX44" fmla="*/ 40482 w 395915"/>
                  <a:gd name="connsiteY44" fmla="*/ 348436 h 631805"/>
                  <a:gd name="connsiteX45" fmla="*/ 28575 w 395915"/>
                  <a:gd name="connsiteY45" fmla="*/ 338911 h 631805"/>
                  <a:gd name="connsiteX46" fmla="*/ 21432 w 395915"/>
                  <a:gd name="connsiteY46" fmla="*/ 331768 h 631805"/>
                  <a:gd name="connsiteX47" fmla="*/ 7144 w 395915"/>
                  <a:gd name="connsiteY47" fmla="*/ 327005 h 631805"/>
                  <a:gd name="connsiteX48" fmla="*/ 0 w 395915"/>
                  <a:gd name="connsiteY48" fmla="*/ 322243 h 631805"/>
                  <a:gd name="connsiteX49" fmla="*/ 2382 w 395915"/>
                  <a:gd name="connsiteY49" fmla="*/ 310336 h 631805"/>
                  <a:gd name="connsiteX50" fmla="*/ 9525 w 395915"/>
                  <a:gd name="connsiteY50" fmla="*/ 303193 h 631805"/>
                  <a:gd name="connsiteX51" fmla="*/ 19050 w 395915"/>
                  <a:gd name="connsiteY51" fmla="*/ 284143 h 631805"/>
                  <a:gd name="connsiteX52" fmla="*/ 19050 w 395915"/>
                  <a:gd name="connsiteY52" fmla="*/ 284143 h 631805"/>
                  <a:gd name="connsiteX53" fmla="*/ 26194 w 395915"/>
                  <a:gd name="connsiteY53" fmla="*/ 267474 h 631805"/>
                  <a:gd name="connsiteX54" fmla="*/ 28575 w 395915"/>
                  <a:gd name="connsiteY54" fmla="*/ 260330 h 631805"/>
                  <a:gd name="connsiteX55" fmla="*/ 30957 w 395915"/>
                  <a:gd name="connsiteY55" fmla="*/ 250805 h 631805"/>
                  <a:gd name="connsiteX56" fmla="*/ 45244 w 395915"/>
                  <a:gd name="connsiteY56" fmla="*/ 231755 h 631805"/>
                  <a:gd name="connsiteX57" fmla="*/ 50007 w 395915"/>
                  <a:gd name="connsiteY57" fmla="*/ 224611 h 631805"/>
                  <a:gd name="connsiteX58" fmla="*/ 57150 w 395915"/>
                  <a:gd name="connsiteY58" fmla="*/ 200799 h 631805"/>
                  <a:gd name="connsiteX59" fmla="*/ 64294 w 395915"/>
                  <a:gd name="connsiteY59" fmla="*/ 196036 h 631805"/>
                  <a:gd name="connsiteX60" fmla="*/ 69057 w 395915"/>
                  <a:gd name="connsiteY60" fmla="*/ 181749 h 631805"/>
                  <a:gd name="connsiteX61" fmla="*/ 61913 w 395915"/>
                  <a:gd name="connsiteY61" fmla="*/ 143649 h 631805"/>
                  <a:gd name="connsiteX62" fmla="*/ 59532 w 395915"/>
                  <a:gd name="connsiteY62" fmla="*/ 100786 h 631805"/>
                  <a:gd name="connsiteX63" fmla="*/ 54769 w 395915"/>
                  <a:gd name="connsiteY63" fmla="*/ 93643 h 631805"/>
                  <a:gd name="connsiteX64" fmla="*/ 30957 w 395915"/>
                  <a:gd name="connsiteY64" fmla="*/ 74593 h 631805"/>
                  <a:gd name="connsiteX65" fmla="*/ 33338 w 395915"/>
                  <a:gd name="connsiteY65" fmla="*/ 67449 h 631805"/>
                  <a:gd name="connsiteX66" fmla="*/ 66675 w 395915"/>
                  <a:gd name="connsiteY66" fmla="*/ 65068 h 631805"/>
                  <a:gd name="connsiteX67" fmla="*/ 73819 w 395915"/>
                  <a:gd name="connsiteY67" fmla="*/ 69830 h 631805"/>
                  <a:gd name="connsiteX68" fmla="*/ 83344 w 395915"/>
                  <a:gd name="connsiteY68" fmla="*/ 79355 h 631805"/>
                  <a:gd name="connsiteX69" fmla="*/ 90488 w 395915"/>
                  <a:gd name="connsiteY69" fmla="*/ 81736 h 631805"/>
                  <a:gd name="connsiteX70" fmla="*/ 107157 w 395915"/>
                  <a:gd name="connsiteY70" fmla="*/ 93643 h 631805"/>
                  <a:gd name="connsiteX71" fmla="*/ 116682 w 395915"/>
                  <a:gd name="connsiteY71" fmla="*/ 96024 h 631805"/>
                  <a:gd name="connsiteX72" fmla="*/ 185738 w 395915"/>
                  <a:gd name="connsiteY72" fmla="*/ 93643 h 631805"/>
                  <a:gd name="connsiteX73" fmla="*/ 195263 w 395915"/>
                  <a:gd name="connsiteY73" fmla="*/ 91261 h 631805"/>
                  <a:gd name="connsiteX74" fmla="*/ 197644 w 395915"/>
                  <a:gd name="connsiteY74" fmla="*/ 81736 h 631805"/>
                  <a:gd name="connsiteX75" fmla="*/ 202407 w 395915"/>
                  <a:gd name="connsiteY75" fmla="*/ 17443 h 631805"/>
                  <a:gd name="connsiteX76" fmla="*/ 204788 w 395915"/>
                  <a:gd name="connsiteY76" fmla="*/ 5536 h 631805"/>
                  <a:gd name="connsiteX77" fmla="*/ 211932 w 395915"/>
                  <a:gd name="connsiteY77" fmla="*/ 774 h 631805"/>
                  <a:gd name="connsiteX78" fmla="*/ 247650 w 395915"/>
                  <a:gd name="connsiteY78" fmla="*/ 3155 h 631805"/>
                  <a:gd name="connsiteX79" fmla="*/ 292894 w 395915"/>
                  <a:gd name="connsiteY79" fmla="*/ 5536 h 631805"/>
                  <a:gd name="connsiteX80" fmla="*/ 321469 w 395915"/>
                  <a:gd name="connsiteY80" fmla="*/ 12680 h 631805"/>
                  <a:gd name="connsiteX81" fmla="*/ 340519 w 395915"/>
                  <a:gd name="connsiteY81" fmla="*/ 17443 h 631805"/>
                  <a:gd name="connsiteX82" fmla="*/ 350044 w 395915"/>
                  <a:gd name="connsiteY82" fmla="*/ 22205 h 631805"/>
                  <a:gd name="connsiteX83" fmla="*/ 357188 w 395915"/>
                  <a:gd name="connsiteY83" fmla="*/ 24586 h 631805"/>
                  <a:gd name="connsiteX84" fmla="*/ 366713 w 395915"/>
                  <a:gd name="connsiteY84" fmla="*/ 41255 h 631805"/>
                  <a:gd name="connsiteX85" fmla="*/ 383382 w 395915"/>
                  <a:gd name="connsiteY85" fmla="*/ 50780 h 6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lnTo>
                      <a:pt x="19050" y="284143"/>
                    </a:ln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p:txBody>
          </p:sp>
          <p:sp>
            <p:nvSpPr>
              <p:cNvPr id="138" name="31 Forma libre"/>
              <p:cNvSpPr/>
              <p:nvPr/>
            </p:nvSpPr>
            <p:spPr>
              <a:xfrm>
                <a:off x="2959100" y="745092"/>
                <a:ext cx="664114" cy="593177"/>
              </a:xfrm>
              <a:custGeom>
                <a:avLst/>
                <a:gdLst>
                  <a:gd name="connsiteX0" fmla="*/ 50800 w 664114"/>
                  <a:gd name="connsiteY0" fmla="*/ 474108 h 593177"/>
                  <a:gd name="connsiteX1" fmla="*/ 74613 w 664114"/>
                  <a:gd name="connsiteY1" fmla="*/ 509827 h 593177"/>
                  <a:gd name="connsiteX2" fmla="*/ 91281 w 664114"/>
                  <a:gd name="connsiteY2" fmla="*/ 528877 h 593177"/>
                  <a:gd name="connsiteX3" fmla="*/ 107950 w 664114"/>
                  <a:gd name="connsiteY3" fmla="*/ 545546 h 593177"/>
                  <a:gd name="connsiteX4" fmla="*/ 115094 w 664114"/>
                  <a:gd name="connsiteY4" fmla="*/ 566977 h 593177"/>
                  <a:gd name="connsiteX5" fmla="*/ 131763 w 664114"/>
                  <a:gd name="connsiteY5" fmla="*/ 576502 h 593177"/>
                  <a:gd name="connsiteX6" fmla="*/ 146050 w 664114"/>
                  <a:gd name="connsiteY6" fmla="*/ 586027 h 593177"/>
                  <a:gd name="connsiteX7" fmla="*/ 155575 w 664114"/>
                  <a:gd name="connsiteY7" fmla="*/ 588408 h 593177"/>
                  <a:gd name="connsiteX8" fmla="*/ 162719 w 664114"/>
                  <a:gd name="connsiteY8" fmla="*/ 590789 h 593177"/>
                  <a:gd name="connsiteX9" fmla="*/ 188913 w 664114"/>
                  <a:gd name="connsiteY9" fmla="*/ 581264 h 593177"/>
                  <a:gd name="connsiteX10" fmla="*/ 203200 w 664114"/>
                  <a:gd name="connsiteY10" fmla="*/ 576502 h 593177"/>
                  <a:gd name="connsiteX11" fmla="*/ 210344 w 664114"/>
                  <a:gd name="connsiteY11" fmla="*/ 571739 h 593177"/>
                  <a:gd name="connsiteX12" fmla="*/ 229394 w 664114"/>
                  <a:gd name="connsiteY12" fmla="*/ 566977 h 593177"/>
                  <a:gd name="connsiteX13" fmla="*/ 238919 w 664114"/>
                  <a:gd name="connsiteY13" fmla="*/ 557452 h 593177"/>
                  <a:gd name="connsiteX14" fmla="*/ 243681 w 664114"/>
                  <a:gd name="connsiteY14" fmla="*/ 545546 h 593177"/>
                  <a:gd name="connsiteX15" fmla="*/ 260350 w 664114"/>
                  <a:gd name="connsiteY15" fmla="*/ 533639 h 593177"/>
                  <a:gd name="connsiteX16" fmla="*/ 274638 w 664114"/>
                  <a:gd name="connsiteY16" fmla="*/ 519352 h 593177"/>
                  <a:gd name="connsiteX17" fmla="*/ 279400 w 664114"/>
                  <a:gd name="connsiteY17" fmla="*/ 502683 h 593177"/>
                  <a:gd name="connsiteX18" fmla="*/ 281781 w 664114"/>
                  <a:gd name="connsiteY18" fmla="*/ 471727 h 593177"/>
                  <a:gd name="connsiteX19" fmla="*/ 286544 w 664114"/>
                  <a:gd name="connsiteY19" fmla="*/ 455058 h 593177"/>
                  <a:gd name="connsiteX20" fmla="*/ 296069 w 664114"/>
                  <a:gd name="connsiteY20" fmla="*/ 445533 h 593177"/>
                  <a:gd name="connsiteX21" fmla="*/ 310356 w 664114"/>
                  <a:gd name="connsiteY21" fmla="*/ 428864 h 593177"/>
                  <a:gd name="connsiteX22" fmla="*/ 312738 w 664114"/>
                  <a:gd name="connsiteY22" fmla="*/ 419339 h 593177"/>
                  <a:gd name="connsiteX23" fmla="*/ 315119 w 664114"/>
                  <a:gd name="connsiteY23" fmla="*/ 405052 h 593177"/>
                  <a:gd name="connsiteX24" fmla="*/ 319881 w 664114"/>
                  <a:gd name="connsiteY24" fmla="*/ 390764 h 593177"/>
                  <a:gd name="connsiteX25" fmla="*/ 334169 w 664114"/>
                  <a:gd name="connsiteY25" fmla="*/ 386002 h 593177"/>
                  <a:gd name="connsiteX26" fmla="*/ 341313 w 664114"/>
                  <a:gd name="connsiteY26" fmla="*/ 383621 h 593177"/>
                  <a:gd name="connsiteX27" fmla="*/ 362744 w 664114"/>
                  <a:gd name="connsiteY27" fmla="*/ 376477 h 593177"/>
                  <a:gd name="connsiteX28" fmla="*/ 384175 w 664114"/>
                  <a:gd name="connsiteY28" fmla="*/ 364571 h 593177"/>
                  <a:gd name="connsiteX29" fmla="*/ 396081 w 664114"/>
                  <a:gd name="connsiteY29" fmla="*/ 350283 h 593177"/>
                  <a:gd name="connsiteX30" fmla="*/ 400844 w 664114"/>
                  <a:gd name="connsiteY30" fmla="*/ 331233 h 593177"/>
                  <a:gd name="connsiteX31" fmla="*/ 403225 w 664114"/>
                  <a:gd name="connsiteY31" fmla="*/ 321708 h 593177"/>
                  <a:gd name="connsiteX32" fmla="*/ 405606 w 664114"/>
                  <a:gd name="connsiteY32" fmla="*/ 314564 h 593177"/>
                  <a:gd name="connsiteX33" fmla="*/ 429419 w 664114"/>
                  <a:gd name="connsiteY33" fmla="*/ 288371 h 593177"/>
                  <a:gd name="connsiteX34" fmla="*/ 436563 w 664114"/>
                  <a:gd name="connsiteY34" fmla="*/ 281227 h 593177"/>
                  <a:gd name="connsiteX35" fmla="*/ 441325 w 664114"/>
                  <a:gd name="connsiteY35" fmla="*/ 274083 h 593177"/>
                  <a:gd name="connsiteX36" fmla="*/ 448469 w 664114"/>
                  <a:gd name="connsiteY36" fmla="*/ 243127 h 593177"/>
                  <a:gd name="connsiteX37" fmla="*/ 455613 w 664114"/>
                  <a:gd name="connsiteY37" fmla="*/ 240746 h 593177"/>
                  <a:gd name="connsiteX38" fmla="*/ 484188 w 664114"/>
                  <a:gd name="connsiteY38" fmla="*/ 224077 h 593177"/>
                  <a:gd name="connsiteX39" fmla="*/ 493713 w 664114"/>
                  <a:gd name="connsiteY39" fmla="*/ 216933 h 593177"/>
                  <a:gd name="connsiteX40" fmla="*/ 510381 w 664114"/>
                  <a:gd name="connsiteY40" fmla="*/ 214552 h 593177"/>
                  <a:gd name="connsiteX41" fmla="*/ 536575 w 664114"/>
                  <a:gd name="connsiteY41" fmla="*/ 212171 h 593177"/>
                  <a:gd name="connsiteX42" fmla="*/ 558006 w 664114"/>
                  <a:gd name="connsiteY42" fmla="*/ 205027 h 593177"/>
                  <a:gd name="connsiteX43" fmla="*/ 569913 w 664114"/>
                  <a:gd name="connsiteY43" fmla="*/ 202646 h 593177"/>
                  <a:gd name="connsiteX44" fmla="*/ 586581 w 664114"/>
                  <a:gd name="connsiteY44" fmla="*/ 197883 h 593177"/>
                  <a:gd name="connsiteX45" fmla="*/ 605631 w 664114"/>
                  <a:gd name="connsiteY45" fmla="*/ 178833 h 593177"/>
                  <a:gd name="connsiteX46" fmla="*/ 610394 w 664114"/>
                  <a:gd name="connsiteY46" fmla="*/ 171689 h 593177"/>
                  <a:gd name="connsiteX47" fmla="*/ 627063 w 664114"/>
                  <a:gd name="connsiteY47" fmla="*/ 164546 h 593177"/>
                  <a:gd name="connsiteX48" fmla="*/ 646113 w 664114"/>
                  <a:gd name="connsiteY48" fmla="*/ 147877 h 593177"/>
                  <a:gd name="connsiteX49" fmla="*/ 655638 w 664114"/>
                  <a:gd name="connsiteY49" fmla="*/ 140733 h 593177"/>
                  <a:gd name="connsiteX50" fmla="*/ 660400 w 664114"/>
                  <a:gd name="connsiteY50" fmla="*/ 131208 h 593177"/>
                  <a:gd name="connsiteX51" fmla="*/ 660400 w 664114"/>
                  <a:gd name="connsiteY51" fmla="*/ 100252 h 593177"/>
                  <a:gd name="connsiteX52" fmla="*/ 650875 w 664114"/>
                  <a:gd name="connsiteY52" fmla="*/ 88346 h 593177"/>
                  <a:gd name="connsiteX53" fmla="*/ 643731 w 664114"/>
                  <a:gd name="connsiteY53" fmla="*/ 71677 h 593177"/>
                  <a:gd name="connsiteX54" fmla="*/ 634206 w 664114"/>
                  <a:gd name="connsiteY54" fmla="*/ 47864 h 593177"/>
                  <a:gd name="connsiteX55" fmla="*/ 617538 w 664114"/>
                  <a:gd name="connsiteY55" fmla="*/ 35958 h 593177"/>
                  <a:gd name="connsiteX56" fmla="*/ 605631 w 664114"/>
                  <a:gd name="connsiteY56" fmla="*/ 28814 h 593177"/>
                  <a:gd name="connsiteX57" fmla="*/ 598488 w 664114"/>
                  <a:gd name="connsiteY57" fmla="*/ 24052 h 593177"/>
                  <a:gd name="connsiteX58" fmla="*/ 586581 w 664114"/>
                  <a:gd name="connsiteY58" fmla="*/ 19289 h 593177"/>
                  <a:gd name="connsiteX59" fmla="*/ 562769 w 664114"/>
                  <a:gd name="connsiteY59" fmla="*/ 12146 h 593177"/>
                  <a:gd name="connsiteX60" fmla="*/ 541338 w 664114"/>
                  <a:gd name="connsiteY60" fmla="*/ 239 h 593177"/>
                  <a:gd name="connsiteX61" fmla="*/ 503238 w 664114"/>
                  <a:gd name="connsiteY61" fmla="*/ 2621 h 593177"/>
                  <a:gd name="connsiteX62" fmla="*/ 488950 w 664114"/>
                  <a:gd name="connsiteY62" fmla="*/ 21671 h 593177"/>
                  <a:gd name="connsiteX63" fmla="*/ 467519 w 664114"/>
                  <a:gd name="connsiteY63" fmla="*/ 38339 h 593177"/>
                  <a:gd name="connsiteX64" fmla="*/ 460375 w 664114"/>
                  <a:gd name="connsiteY64" fmla="*/ 43102 h 593177"/>
                  <a:gd name="connsiteX65" fmla="*/ 453231 w 664114"/>
                  <a:gd name="connsiteY65" fmla="*/ 59771 h 593177"/>
                  <a:gd name="connsiteX66" fmla="*/ 455613 w 664114"/>
                  <a:gd name="connsiteY66" fmla="*/ 74058 h 593177"/>
                  <a:gd name="connsiteX67" fmla="*/ 436563 w 664114"/>
                  <a:gd name="connsiteY67" fmla="*/ 69296 h 593177"/>
                  <a:gd name="connsiteX68" fmla="*/ 400844 w 664114"/>
                  <a:gd name="connsiteY68" fmla="*/ 71677 h 593177"/>
                  <a:gd name="connsiteX69" fmla="*/ 393700 w 664114"/>
                  <a:gd name="connsiteY69" fmla="*/ 74058 h 593177"/>
                  <a:gd name="connsiteX70" fmla="*/ 388938 w 664114"/>
                  <a:gd name="connsiteY70" fmla="*/ 81202 h 593177"/>
                  <a:gd name="connsiteX71" fmla="*/ 379413 w 664114"/>
                  <a:gd name="connsiteY71" fmla="*/ 155021 h 593177"/>
                  <a:gd name="connsiteX72" fmla="*/ 372269 w 664114"/>
                  <a:gd name="connsiteY72" fmla="*/ 162164 h 593177"/>
                  <a:gd name="connsiteX73" fmla="*/ 362744 w 664114"/>
                  <a:gd name="connsiteY73" fmla="*/ 166927 h 593177"/>
                  <a:gd name="connsiteX74" fmla="*/ 360363 w 664114"/>
                  <a:gd name="connsiteY74" fmla="*/ 174071 h 593177"/>
                  <a:gd name="connsiteX75" fmla="*/ 334169 w 664114"/>
                  <a:gd name="connsiteY75" fmla="*/ 183596 h 593177"/>
                  <a:gd name="connsiteX76" fmla="*/ 307975 w 664114"/>
                  <a:gd name="connsiteY76" fmla="*/ 188358 h 593177"/>
                  <a:gd name="connsiteX77" fmla="*/ 298450 w 664114"/>
                  <a:gd name="connsiteY77" fmla="*/ 190739 h 593177"/>
                  <a:gd name="connsiteX78" fmla="*/ 260350 w 664114"/>
                  <a:gd name="connsiteY78" fmla="*/ 202646 h 593177"/>
                  <a:gd name="connsiteX79" fmla="*/ 253206 w 664114"/>
                  <a:gd name="connsiteY79" fmla="*/ 207408 h 593177"/>
                  <a:gd name="connsiteX80" fmla="*/ 234156 w 664114"/>
                  <a:gd name="connsiteY80" fmla="*/ 221696 h 593177"/>
                  <a:gd name="connsiteX81" fmla="*/ 227013 w 664114"/>
                  <a:gd name="connsiteY81" fmla="*/ 228839 h 593177"/>
                  <a:gd name="connsiteX82" fmla="*/ 191294 w 664114"/>
                  <a:gd name="connsiteY82" fmla="*/ 250271 h 593177"/>
                  <a:gd name="connsiteX83" fmla="*/ 181769 w 664114"/>
                  <a:gd name="connsiteY83" fmla="*/ 259796 h 593177"/>
                  <a:gd name="connsiteX84" fmla="*/ 167481 w 664114"/>
                  <a:gd name="connsiteY84" fmla="*/ 281227 h 593177"/>
                  <a:gd name="connsiteX85" fmla="*/ 148431 w 664114"/>
                  <a:gd name="connsiteY85" fmla="*/ 295514 h 593177"/>
                  <a:gd name="connsiteX86" fmla="*/ 141288 w 664114"/>
                  <a:gd name="connsiteY86" fmla="*/ 297896 h 593177"/>
                  <a:gd name="connsiteX87" fmla="*/ 122238 w 664114"/>
                  <a:gd name="connsiteY87" fmla="*/ 319327 h 593177"/>
                  <a:gd name="connsiteX88" fmla="*/ 60325 w 664114"/>
                  <a:gd name="connsiteY88" fmla="*/ 324089 h 593177"/>
                  <a:gd name="connsiteX89" fmla="*/ 53181 w 664114"/>
                  <a:gd name="connsiteY89" fmla="*/ 326471 h 593177"/>
                  <a:gd name="connsiteX90" fmla="*/ 46038 w 664114"/>
                  <a:gd name="connsiteY90" fmla="*/ 331233 h 593177"/>
                  <a:gd name="connsiteX91" fmla="*/ 36513 w 664114"/>
                  <a:gd name="connsiteY91" fmla="*/ 333614 h 593177"/>
                  <a:gd name="connsiteX92" fmla="*/ 29369 w 664114"/>
                  <a:gd name="connsiteY92" fmla="*/ 335996 h 593177"/>
                  <a:gd name="connsiteX93" fmla="*/ 22225 w 664114"/>
                  <a:gd name="connsiteY93" fmla="*/ 362189 h 593177"/>
                  <a:gd name="connsiteX94" fmla="*/ 17463 w 664114"/>
                  <a:gd name="connsiteY94" fmla="*/ 369333 h 593177"/>
                  <a:gd name="connsiteX95" fmla="*/ 12700 w 664114"/>
                  <a:gd name="connsiteY95" fmla="*/ 381239 h 593177"/>
                  <a:gd name="connsiteX96" fmla="*/ 7938 w 664114"/>
                  <a:gd name="connsiteY96" fmla="*/ 395527 h 593177"/>
                  <a:gd name="connsiteX97" fmla="*/ 5556 w 664114"/>
                  <a:gd name="connsiteY97" fmla="*/ 421721 h 593177"/>
                  <a:gd name="connsiteX98" fmla="*/ 5556 w 664114"/>
                  <a:gd name="connsiteY98" fmla="*/ 436008 h 593177"/>
                  <a:gd name="connsiteX99" fmla="*/ 12700 w 664114"/>
                  <a:gd name="connsiteY99" fmla="*/ 438389 h 593177"/>
                  <a:gd name="connsiteX100" fmla="*/ 19844 w 664114"/>
                  <a:gd name="connsiteY100" fmla="*/ 447914 h 593177"/>
                  <a:gd name="connsiteX101" fmla="*/ 36513 w 664114"/>
                  <a:gd name="connsiteY101" fmla="*/ 455058 h 593177"/>
                  <a:gd name="connsiteX102" fmla="*/ 43656 w 664114"/>
                  <a:gd name="connsiteY102" fmla="*/ 469346 h 593177"/>
                  <a:gd name="connsiteX103" fmla="*/ 50800 w 664114"/>
                  <a:gd name="connsiteY103" fmla="*/ 474108 h 5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39" name="32 Forma libre"/>
              <p:cNvSpPr/>
              <p:nvPr/>
            </p:nvSpPr>
            <p:spPr>
              <a:xfrm>
                <a:off x="2870622" y="1185516"/>
                <a:ext cx="306079" cy="874265"/>
              </a:xfrm>
              <a:custGeom>
                <a:avLst/>
                <a:gdLst>
                  <a:gd name="connsiteX0" fmla="*/ 72603 w 306079"/>
                  <a:gd name="connsiteY0" fmla="*/ 752822 h 874265"/>
                  <a:gd name="connsiteX1" fmla="*/ 77366 w 306079"/>
                  <a:gd name="connsiteY1" fmla="*/ 783778 h 874265"/>
                  <a:gd name="connsiteX2" fmla="*/ 82128 w 306079"/>
                  <a:gd name="connsiteY2" fmla="*/ 790922 h 874265"/>
                  <a:gd name="connsiteX3" fmla="*/ 89272 w 306079"/>
                  <a:gd name="connsiteY3" fmla="*/ 807590 h 874265"/>
                  <a:gd name="connsiteX4" fmla="*/ 101178 w 306079"/>
                  <a:gd name="connsiteY4" fmla="*/ 829022 h 874265"/>
                  <a:gd name="connsiteX5" fmla="*/ 120228 w 306079"/>
                  <a:gd name="connsiteY5" fmla="*/ 843309 h 874265"/>
                  <a:gd name="connsiteX6" fmla="*/ 127372 w 306079"/>
                  <a:gd name="connsiteY6" fmla="*/ 855215 h 874265"/>
                  <a:gd name="connsiteX7" fmla="*/ 155947 w 306079"/>
                  <a:gd name="connsiteY7" fmla="*/ 874265 h 874265"/>
                  <a:gd name="connsiteX8" fmla="*/ 165472 w 306079"/>
                  <a:gd name="connsiteY8" fmla="*/ 867122 h 874265"/>
                  <a:gd name="connsiteX9" fmla="*/ 174997 w 306079"/>
                  <a:gd name="connsiteY9" fmla="*/ 843309 h 874265"/>
                  <a:gd name="connsiteX10" fmla="*/ 184522 w 306079"/>
                  <a:gd name="connsiteY10" fmla="*/ 836165 h 874265"/>
                  <a:gd name="connsiteX11" fmla="*/ 203572 w 306079"/>
                  <a:gd name="connsiteY11" fmla="*/ 817115 h 874265"/>
                  <a:gd name="connsiteX12" fmla="*/ 217859 w 306079"/>
                  <a:gd name="connsiteY12" fmla="*/ 805209 h 874265"/>
                  <a:gd name="connsiteX13" fmla="*/ 239291 w 306079"/>
                  <a:gd name="connsiteY13" fmla="*/ 786159 h 874265"/>
                  <a:gd name="connsiteX14" fmla="*/ 246434 w 306079"/>
                  <a:gd name="connsiteY14" fmla="*/ 767109 h 874265"/>
                  <a:gd name="connsiteX15" fmla="*/ 241672 w 306079"/>
                  <a:gd name="connsiteY15" fmla="*/ 550415 h 874265"/>
                  <a:gd name="connsiteX16" fmla="*/ 236909 w 306079"/>
                  <a:gd name="connsiteY16" fmla="*/ 540890 h 874265"/>
                  <a:gd name="connsiteX17" fmla="*/ 222622 w 306079"/>
                  <a:gd name="connsiteY17" fmla="*/ 509934 h 874265"/>
                  <a:gd name="connsiteX18" fmla="*/ 215478 w 306079"/>
                  <a:gd name="connsiteY18" fmla="*/ 502790 h 874265"/>
                  <a:gd name="connsiteX19" fmla="*/ 210716 w 306079"/>
                  <a:gd name="connsiteY19" fmla="*/ 490884 h 874265"/>
                  <a:gd name="connsiteX20" fmla="*/ 198809 w 306079"/>
                  <a:gd name="connsiteY20" fmla="*/ 474215 h 874265"/>
                  <a:gd name="connsiteX21" fmla="*/ 194047 w 306079"/>
                  <a:gd name="connsiteY21" fmla="*/ 440878 h 874265"/>
                  <a:gd name="connsiteX22" fmla="*/ 198809 w 306079"/>
                  <a:gd name="connsiteY22" fmla="*/ 417065 h 874265"/>
                  <a:gd name="connsiteX23" fmla="*/ 201191 w 306079"/>
                  <a:gd name="connsiteY23" fmla="*/ 398015 h 874265"/>
                  <a:gd name="connsiteX24" fmla="*/ 205953 w 306079"/>
                  <a:gd name="connsiteY24" fmla="*/ 388490 h 874265"/>
                  <a:gd name="connsiteX25" fmla="*/ 208334 w 306079"/>
                  <a:gd name="connsiteY25" fmla="*/ 381347 h 874265"/>
                  <a:gd name="connsiteX26" fmla="*/ 229766 w 306079"/>
                  <a:gd name="connsiteY26" fmla="*/ 357534 h 874265"/>
                  <a:gd name="connsiteX27" fmla="*/ 241672 w 306079"/>
                  <a:gd name="connsiteY27" fmla="*/ 352772 h 874265"/>
                  <a:gd name="connsiteX28" fmla="*/ 246434 w 306079"/>
                  <a:gd name="connsiteY28" fmla="*/ 345628 h 874265"/>
                  <a:gd name="connsiteX29" fmla="*/ 253578 w 306079"/>
                  <a:gd name="connsiteY29" fmla="*/ 340865 h 874265"/>
                  <a:gd name="connsiteX30" fmla="*/ 260722 w 306079"/>
                  <a:gd name="connsiteY30" fmla="*/ 328959 h 874265"/>
                  <a:gd name="connsiteX31" fmla="*/ 265484 w 306079"/>
                  <a:gd name="connsiteY31" fmla="*/ 317053 h 874265"/>
                  <a:gd name="connsiteX32" fmla="*/ 270247 w 306079"/>
                  <a:gd name="connsiteY32" fmla="*/ 300384 h 874265"/>
                  <a:gd name="connsiteX33" fmla="*/ 286916 w 306079"/>
                  <a:gd name="connsiteY33" fmla="*/ 276572 h 874265"/>
                  <a:gd name="connsiteX34" fmla="*/ 294059 w 306079"/>
                  <a:gd name="connsiteY34" fmla="*/ 271809 h 874265"/>
                  <a:gd name="connsiteX35" fmla="*/ 291678 w 306079"/>
                  <a:gd name="connsiteY35" fmla="*/ 250378 h 874265"/>
                  <a:gd name="connsiteX36" fmla="*/ 282153 w 306079"/>
                  <a:gd name="connsiteY36" fmla="*/ 231328 h 874265"/>
                  <a:gd name="connsiteX37" fmla="*/ 277391 w 306079"/>
                  <a:gd name="connsiteY37" fmla="*/ 221803 h 874265"/>
                  <a:gd name="connsiteX38" fmla="*/ 279772 w 306079"/>
                  <a:gd name="connsiteY38" fmla="*/ 212278 h 874265"/>
                  <a:gd name="connsiteX39" fmla="*/ 296441 w 306079"/>
                  <a:gd name="connsiteY39" fmla="*/ 193228 h 874265"/>
                  <a:gd name="connsiteX40" fmla="*/ 305966 w 306079"/>
                  <a:gd name="connsiteY40" fmla="*/ 178940 h 874265"/>
                  <a:gd name="connsiteX41" fmla="*/ 303584 w 306079"/>
                  <a:gd name="connsiteY41" fmla="*/ 155128 h 874265"/>
                  <a:gd name="connsiteX42" fmla="*/ 301203 w 306079"/>
                  <a:gd name="connsiteY42" fmla="*/ 147984 h 874265"/>
                  <a:gd name="connsiteX43" fmla="*/ 296441 w 306079"/>
                  <a:gd name="connsiteY43" fmla="*/ 119409 h 874265"/>
                  <a:gd name="connsiteX44" fmla="*/ 258341 w 306079"/>
                  <a:gd name="connsiteY44" fmla="*/ 117028 h 874265"/>
                  <a:gd name="connsiteX45" fmla="*/ 232147 w 306079"/>
                  <a:gd name="connsiteY45" fmla="*/ 121790 h 874265"/>
                  <a:gd name="connsiteX46" fmla="*/ 225003 w 306079"/>
                  <a:gd name="connsiteY46" fmla="*/ 117028 h 874265"/>
                  <a:gd name="connsiteX47" fmla="*/ 220241 w 306079"/>
                  <a:gd name="connsiteY47" fmla="*/ 107503 h 874265"/>
                  <a:gd name="connsiteX48" fmla="*/ 215478 w 306079"/>
                  <a:gd name="connsiteY48" fmla="*/ 100359 h 874265"/>
                  <a:gd name="connsiteX49" fmla="*/ 213097 w 306079"/>
                  <a:gd name="connsiteY49" fmla="*/ 93215 h 874265"/>
                  <a:gd name="connsiteX50" fmla="*/ 222622 w 306079"/>
                  <a:gd name="connsiteY50" fmla="*/ 81309 h 874265"/>
                  <a:gd name="connsiteX51" fmla="*/ 239291 w 306079"/>
                  <a:gd name="connsiteY51" fmla="*/ 71784 h 874265"/>
                  <a:gd name="connsiteX52" fmla="*/ 253578 w 306079"/>
                  <a:gd name="connsiteY52" fmla="*/ 55115 h 874265"/>
                  <a:gd name="connsiteX53" fmla="*/ 246434 w 306079"/>
                  <a:gd name="connsiteY53" fmla="*/ 52734 h 874265"/>
                  <a:gd name="connsiteX54" fmla="*/ 220241 w 306079"/>
                  <a:gd name="connsiteY54" fmla="*/ 50353 h 874265"/>
                  <a:gd name="connsiteX55" fmla="*/ 213097 w 306079"/>
                  <a:gd name="connsiteY55" fmla="*/ 45590 h 874265"/>
                  <a:gd name="connsiteX56" fmla="*/ 203572 w 306079"/>
                  <a:gd name="connsiteY56" fmla="*/ 31303 h 874265"/>
                  <a:gd name="connsiteX57" fmla="*/ 198809 w 306079"/>
                  <a:gd name="connsiteY57" fmla="*/ 12253 h 874265"/>
                  <a:gd name="connsiteX58" fmla="*/ 122609 w 306079"/>
                  <a:gd name="connsiteY58" fmla="*/ 12253 h 874265"/>
                  <a:gd name="connsiteX59" fmla="*/ 117847 w 306079"/>
                  <a:gd name="connsiteY59" fmla="*/ 21778 h 874265"/>
                  <a:gd name="connsiteX60" fmla="*/ 110703 w 306079"/>
                  <a:gd name="connsiteY60" fmla="*/ 31303 h 874265"/>
                  <a:gd name="connsiteX61" fmla="*/ 108322 w 306079"/>
                  <a:gd name="connsiteY61" fmla="*/ 43209 h 874265"/>
                  <a:gd name="connsiteX62" fmla="*/ 105941 w 306079"/>
                  <a:gd name="connsiteY62" fmla="*/ 50353 h 874265"/>
                  <a:gd name="connsiteX63" fmla="*/ 108322 w 306079"/>
                  <a:gd name="connsiteY63" fmla="*/ 62259 h 874265"/>
                  <a:gd name="connsiteX64" fmla="*/ 129753 w 306079"/>
                  <a:gd name="connsiteY64" fmla="*/ 71784 h 874265"/>
                  <a:gd name="connsiteX65" fmla="*/ 136897 w 306079"/>
                  <a:gd name="connsiteY65" fmla="*/ 78928 h 874265"/>
                  <a:gd name="connsiteX66" fmla="*/ 124991 w 306079"/>
                  <a:gd name="connsiteY66" fmla="*/ 97978 h 874265"/>
                  <a:gd name="connsiteX67" fmla="*/ 117847 w 306079"/>
                  <a:gd name="connsiteY67" fmla="*/ 102740 h 874265"/>
                  <a:gd name="connsiteX68" fmla="*/ 101178 w 306079"/>
                  <a:gd name="connsiteY68" fmla="*/ 105122 h 874265"/>
                  <a:gd name="connsiteX69" fmla="*/ 84509 w 306079"/>
                  <a:gd name="connsiteY69" fmla="*/ 109884 h 874265"/>
                  <a:gd name="connsiteX70" fmla="*/ 46409 w 306079"/>
                  <a:gd name="connsiteY70" fmla="*/ 126553 h 874265"/>
                  <a:gd name="connsiteX71" fmla="*/ 27359 w 306079"/>
                  <a:gd name="connsiteY71" fmla="*/ 136078 h 874265"/>
                  <a:gd name="connsiteX72" fmla="*/ 17834 w 306079"/>
                  <a:gd name="connsiteY72" fmla="*/ 143222 h 874265"/>
                  <a:gd name="connsiteX73" fmla="*/ 13072 w 306079"/>
                  <a:gd name="connsiteY73" fmla="*/ 150365 h 874265"/>
                  <a:gd name="connsiteX74" fmla="*/ 3547 w 306079"/>
                  <a:gd name="connsiteY74" fmla="*/ 162272 h 874265"/>
                  <a:gd name="connsiteX75" fmla="*/ 3547 w 306079"/>
                  <a:gd name="connsiteY75" fmla="*/ 212278 h 874265"/>
                  <a:gd name="connsiteX76" fmla="*/ 5928 w 306079"/>
                  <a:gd name="connsiteY76" fmla="*/ 224184 h 874265"/>
                  <a:gd name="connsiteX77" fmla="*/ 44028 w 306079"/>
                  <a:gd name="connsiteY77" fmla="*/ 252759 h 874265"/>
                  <a:gd name="connsiteX78" fmla="*/ 51172 w 306079"/>
                  <a:gd name="connsiteY78" fmla="*/ 257522 h 874265"/>
                  <a:gd name="connsiteX79" fmla="*/ 60697 w 306079"/>
                  <a:gd name="connsiteY79" fmla="*/ 269428 h 874265"/>
                  <a:gd name="connsiteX80" fmla="*/ 65459 w 306079"/>
                  <a:gd name="connsiteY80" fmla="*/ 326578 h 874265"/>
                  <a:gd name="connsiteX81" fmla="*/ 60697 w 306079"/>
                  <a:gd name="connsiteY81" fmla="*/ 336103 h 874265"/>
                  <a:gd name="connsiteX82" fmla="*/ 51172 w 306079"/>
                  <a:gd name="connsiteY82" fmla="*/ 340865 h 874265"/>
                  <a:gd name="connsiteX83" fmla="*/ 15453 w 306079"/>
                  <a:gd name="connsiteY83" fmla="*/ 336103 h 874265"/>
                  <a:gd name="connsiteX84" fmla="*/ 5928 w 306079"/>
                  <a:gd name="connsiteY84" fmla="*/ 331340 h 874265"/>
                  <a:gd name="connsiteX85" fmla="*/ 1166 w 306079"/>
                  <a:gd name="connsiteY85" fmla="*/ 338484 h 874265"/>
                  <a:gd name="connsiteX86" fmla="*/ 3547 w 306079"/>
                  <a:gd name="connsiteY86" fmla="*/ 355153 h 874265"/>
                  <a:gd name="connsiteX87" fmla="*/ 17834 w 306079"/>
                  <a:gd name="connsiteY87" fmla="*/ 359915 h 874265"/>
                  <a:gd name="connsiteX88" fmla="*/ 27359 w 306079"/>
                  <a:gd name="connsiteY88" fmla="*/ 369440 h 874265"/>
                  <a:gd name="connsiteX89" fmla="*/ 32122 w 306079"/>
                  <a:gd name="connsiteY89" fmla="*/ 378965 h 874265"/>
                  <a:gd name="connsiteX90" fmla="*/ 44028 w 306079"/>
                  <a:gd name="connsiteY90" fmla="*/ 409922 h 874265"/>
                  <a:gd name="connsiteX91" fmla="*/ 51172 w 306079"/>
                  <a:gd name="connsiteY91" fmla="*/ 419447 h 874265"/>
                  <a:gd name="connsiteX92" fmla="*/ 58316 w 306079"/>
                  <a:gd name="connsiteY92" fmla="*/ 445640 h 874265"/>
                  <a:gd name="connsiteX93" fmla="*/ 65459 w 306079"/>
                  <a:gd name="connsiteY93" fmla="*/ 462309 h 874265"/>
                  <a:gd name="connsiteX94" fmla="*/ 70222 w 306079"/>
                  <a:gd name="connsiteY94" fmla="*/ 483740 h 874265"/>
                  <a:gd name="connsiteX95" fmla="*/ 58316 w 306079"/>
                  <a:gd name="connsiteY95" fmla="*/ 505172 h 874265"/>
                  <a:gd name="connsiteX96" fmla="*/ 55934 w 306079"/>
                  <a:gd name="connsiteY96" fmla="*/ 512315 h 874265"/>
                  <a:gd name="connsiteX97" fmla="*/ 63078 w 306079"/>
                  <a:gd name="connsiteY97" fmla="*/ 552797 h 874265"/>
                  <a:gd name="connsiteX98" fmla="*/ 65459 w 306079"/>
                  <a:gd name="connsiteY98" fmla="*/ 574228 h 874265"/>
                  <a:gd name="connsiteX99" fmla="*/ 70222 w 306079"/>
                  <a:gd name="connsiteY99" fmla="*/ 583753 h 874265"/>
                  <a:gd name="connsiteX100" fmla="*/ 72603 w 306079"/>
                  <a:gd name="connsiteY100" fmla="*/ 605184 h 874265"/>
                  <a:gd name="connsiteX101" fmla="*/ 77366 w 306079"/>
                  <a:gd name="connsiteY101" fmla="*/ 617090 h 874265"/>
                  <a:gd name="connsiteX102" fmla="*/ 79747 w 306079"/>
                  <a:gd name="connsiteY102" fmla="*/ 624234 h 874265"/>
                  <a:gd name="connsiteX103" fmla="*/ 77366 w 306079"/>
                  <a:gd name="connsiteY103" fmla="*/ 695672 h 874265"/>
                  <a:gd name="connsiteX104" fmla="*/ 67841 w 306079"/>
                  <a:gd name="connsiteY104" fmla="*/ 709959 h 874265"/>
                  <a:gd name="connsiteX105" fmla="*/ 65459 w 306079"/>
                  <a:gd name="connsiteY105" fmla="*/ 717103 h 874265"/>
                  <a:gd name="connsiteX106" fmla="*/ 72603 w 306079"/>
                  <a:gd name="connsiteY106" fmla="*/ 752822 h 8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0" name="33 Forma libre"/>
              <p:cNvSpPr/>
              <p:nvPr/>
            </p:nvSpPr>
            <p:spPr>
              <a:xfrm>
                <a:off x="3005138" y="1600501"/>
                <a:ext cx="404812" cy="652864"/>
              </a:xfrm>
              <a:custGeom>
                <a:avLst/>
                <a:gdLst>
                  <a:gd name="connsiteX0" fmla="*/ 2381 w 404812"/>
                  <a:gd name="connsiteY0" fmla="*/ 449755 h 652864"/>
                  <a:gd name="connsiteX1" fmla="*/ 23812 w 404812"/>
                  <a:gd name="connsiteY1" fmla="*/ 483093 h 652864"/>
                  <a:gd name="connsiteX2" fmla="*/ 42862 w 404812"/>
                  <a:gd name="connsiteY2" fmla="*/ 497380 h 652864"/>
                  <a:gd name="connsiteX3" fmla="*/ 59531 w 404812"/>
                  <a:gd name="connsiteY3" fmla="*/ 514049 h 652864"/>
                  <a:gd name="connsiteX4" fmla="*/ 76200 w 404812"/>
                  <a:gd name="connsiteY4" fmla="*/ 535480 h 652864"/>
                  <a:gd name="connsiteX5" fmla="*/ 102393 w 404812"/>
                  <a:gd name="connsiteY5" fmla="*/ 556912 h 652864"/>
                  <a:gd name="connsiteX6" fmla="*/ 116681 w 404812"/>
                  <a:gd name="connsiteY6" fmla="*/ 564055 h 652864"/>
                  <a:gd name="connsiteX7" fmla="*/ 147637 w 404812"/>
                  <a:gd name="connsiteY7" fmla="*/ 590249 h 652864"/>
                  <a:gd name="connsiteX8" fmla="*/ 171450 w 404812"/>
                  <a:gd name="connsiteY8" fmla="*/ 609299 h 652864"/>
                  <a:gd name="connsiteX9" fmla="*/ 183356 w 404812"/>
                  <a:gd name="connsiteY9" fmla="*/ 614062 h 652864"/>
                  <a:gd name="connsiteX10" fmla="*/ 197643 w 404812"/>
                  <a:gd name="connsiteY10" fmla="*/ 625968 h 652864"/>
                  <a:gd name="connsiteX11" fmla="*/ 219075 w 404812"/>
                  <a:gd name="connsiteY11" fmla="*/ 633112 h 652864"/>
                  <a:gd name="connsiteX12" fmla="*/ 233362 w 404812"/>
                  <a:gd name="connsiteY12" fmla="*/ 635493 h 652864"/>
                  <a:gd name="connsiteX13" fmla="*/ 252412 w 404812"/>
                  <a:gd name="connsiteY13" fmla="*/ 645018 h 652864"/>
                  <a:gd name="connsiteX14" fmla="*/ 269081 w 404812"/>
                  <a:gd name="connsiteY14" fmla="*/ 652162 h 652864"/>
                  <a:gd name="connsiteX15" fmla="*/ 307181 w 404812"/>
                  <a:gd name="connsiteY15" fmla="*/ 647399 h 652864"/>
                  <a:gd name="connsiteX16" fmla="*/ 326231 w 404812"/>
                  <a:gd name="connsiteY16" fmla="*/ 635493 h 652864"/>
                  <a:gd name="connsiteX17" fmla="*/ 335756 w 404812"/>
                  <a:gd name="connsiteY17" fmla="*/ 630730 h 652864"/>
                  <a:gd name="connsiteX18" fmla="*/ 369093 w 404812"/>
                  <a:gd name="connsiteY18" fmla="*/ 609299 h 652864"/>
                  <a:gd name="connsiteX19" fmla="*/ 371475 w 404812"/>
                  <a:gd name="connsiteY19" fmla="*/ 602155 h 652864"/>
                  <a:gd name="connsiteX20" fmla="*/ 376237 w 404812"/>
                  <a:gd name="connsiteY20" fmla="*/ 595012 h 652864"/>
                  <a:gd name="connsiteX21" fmla="*/ 385762 w 404812"/>
                  <a:gd name="connsiteY21" fmla="*/ 583105 h 652864"/>
                  <a:gd name="connsiteX22" fmla="*/ 404812 w 404812"/>
                  <a:gd name="connsiteY22" fmla="*/ 568818 h 652864"/>
                  <a:gd name="connsiteX23" fmla="*/ 402431 w 404812"/>
                  <a:gd name="connsiteY23" fmla="*/ 561674 h 652864"/>
                  <a:gd name="connsiteX24" fmla="*/ 395287 w 404812"/>
                  <a:gd name="connsiteY24" fmla="*/ 556912 h 652864"/>
                  <a:gd name="connsiteX25" fmla="*/ 390525 w 404812"/>
                  <a:gd name="connsiteY25" fmla="*/ 549768 h 652864"/>
                  <a:gd name="connsiteX26" fmla="*/ 388143 w 404812"/>
                  <a:gd name="connsiteY26" fmla="*/ 533099 h 652864"/>
                  <a:gd name="connsiteX27" fmla="*/ 373856 w 404812"/>
                  <a:gd name="connsiteY27" fmla="*/ 518812 h 652864"/>
                  <a:gd name="connsiteX28" fmla="*/ 369093 w 404812"/>
                  <a:gd name="connsiteY28" fmla="*/ 511668 h 652864"/>
                  <a:gd name="connsiteX29" fmla="*/ 354806 w 404812"/>
                  <a:gd name="connsiteY29" fmla="*/ 492618 h 652864"/>
                  <a:gd name="connsiteX30" fmla="*/ 350043 w 404812"/>
                  <a:gd name="connsiteY30" fmla="*/ 483093 h 652864"/>
                  <a:gd name="connsiteX31" fmla="*/ 340518 w 404812"/>
                  <a:gd name="connsiteY31" fmla="*/ 478330 h 652864"/>
                  <a:gd name="connsiteX32" fmla="*/ 300037 w 404812"/>
                  <a:gd name="connsiteY32" fmla="*/ 473568 h 652864"/>
                  <a:gd name="connsiteX33" fmla="*/ 288131 w 404812"/>
                  <a:gd name="connsiteY33" fmla="*/ 466424 h 652864"/>
                  <a:gd name="connsiteX34" fmla="*/ 278606 w 404812"/>
                  <a:gd name="connsiteY34" fmla="*/ 447374 h 652864"/>
                  <a:gd name="connsiteX35" fmla="*/ 276225 w 404812"/>
                  <a:gd name="connsiteY35" fmla="*/ 421180 h 652864"/>
                  <a:gd name="connsiteX36" fmla="*/ 273843 w 404812"/>
                  <a:gd name="connsiteY36" fmla="*/ 414037 h 652864"/>
                  <a:gd name="connsiteX37" fmla="*/ 276225 w 404812"/>
                  <a:gd name="connsiteY37" fmla="*/ 373555 h 652864"/>
                  <a:gd name="connsiteX38" fmla="*/ 280987 w 404812"/>
                  <a:gd name="connsiteY38" fmla="*/ 364030 h 652864"/>
                  <a:gd name="connsiteX39" fmla="*/ 285750 w 404812"/>
                  <a:gd name="connsiteY39" fmla="*/ 347362 h 652864"/>
                  <a:gd name="connsiteX40" fmla="*/ 300037 w 404812"/>
                  <a:gd name="connsiteY40" fmla="*/ 337837 h 652864"/>
                  <a:gd name="connsiteX41" fmla="*/ 292893 w 404812"/>
                  <a:gd name="connsiteY41" fmla="*/ 328312 h 652864"/>
                  <a:gd name="connsiteX42" fmla="*/ 297656 w 404812"/>
                  <a:gd name="connsiteY42" fmla="*/ 318787 h 652864"/>
                  <a:gd name="connsiteX43" fmla="*/ 304800 w 404812"/>
                  <a:gd name="connsiteY43" fmla="*/ 306880 h 652864"/>
                  <a:gd name="connsiteX44" fmla="*/ 311943 w 404812"/>
                  <a:gd name="connsiteY44" fmla="*/ 287830 h 652864"/>
                  <a:gd name="connsiteX45" fmla="*/ 314325 w 404812"/>
                  <a:gd name="connsiteY45" fmla="*/ 278305 h 652864"/>
                  <a:gd name="connsiteX46" fmla="*/ 311943 w 404812"/>
                  <a:gd name="connsiteY46" fmla="*/ 252112 h 652864"/>
                  <a:gd name="connsiteX47" fmla="*/ 309562 w 404812"/>
                  <a:gd name="connsiteY47" fmla="*/ 244968 h 652864"/>
                  <a:gd name="connsiteX48" fmla="*/ 302418 w 404812"/>
                  <a:gd name="connsiteY48" fmla="*/ 237824 h 652864"/>
                  <a:gd name="connsiteX49" fmla="*/ 297656 w 404812"/>
                  <a:gd name="connsiteY49" fmla="*/ 228299 h 652864"/>
                  <a:gd name="connsiteX50" fmla="*/ 290512 w 404812"/>
                  <a:gd name="connsiteY50" fmla="*/ 216393 h 652864"/>
                  <a:gd name="connsiteX51" fmla="*/ 288131 w 404812"/>
                  <a:gd name="connsiteY51" fmla="*/ 209249 h 652864"/>
                  <a:gd name="connsiteX52" fmla="*/ 271462 w 404812"/>
                  <a:gd name="connsiteY52" fmla="*/ 199724 h 652864"/>
                  <a:gd name="connsiteX53" fmla="*/ 264318 w 404812"/>
                  <a:gd name="connsiteY53" fmla="*/ 194962 h 652864"/>
                  <a:gd name="connsiteX54" fmla="*/ 250031 w 404812"/>
                  <a:gd name="connsiteY54" fmla="*/ 175912 h 652864"/>
                  <a:gd name="connsiteX55" fmla="*/ 228600 w 404812"/>
                  <a:gd name="connsiteY55" fmla="*/ 152099 h 652864"/>
                  <a:gd name="connsiteX56" fmla="*/ 226218 w 404812"/>
                  <a:gd name="connsiteY56" fmla="*/ 121143 h 652864"/>
                  <a:gd name="connsiteX57" fmla="*/ 221456 w 404812"/>
                  <a:gd name="connsiteY57" fmla="*/ 113999 h 652864"/>
                  <a:gd name="connsiteX58" fmla="*/ 211931 w 404812"/>
                  <a:gd name="connsiteY58" fmla="*/ 97330 h 652864"/>
                  <a:gd name="connsiteX59" fmla="*/ 209550 w 404812"/>
                  <a:gd name="connsiteY59" fmla="*/ 90187 h 652864"/>
                  <a:gd name="connsiteX60" fmla="*/ 207168 w 404812"/>
                  <a:gd name="connsiteY60" fmla="*/ 52087 h 652864"/>
                  <a:gd name="connsiteX61" fmla="*/ 200025 w 404812"/>
                  <a:gd name="connsiteY61" fmla="*/ 47324 h 652864"/>
                  <a:gd name="connsiteX62" fmla="*/ 161925 w 404812"/>
                  <a:gd name="connsiteY62" fmla="*/ 35418 h 652864"/>
                  <a:gd name="connsiteX63" fmla="*/ 152400 w 404812"/>
                  <a:gd name="connsiteY63" fmla="*/ 37799 h 652864"/>
                  <a:gd name="connsiteX64" fmla="*/ 147637 w 404812"/>
                  <a:gd name="connsiteY64" fmla="*/ 30655 h 652864"/>
                  <a:gd name="connsiteX65" fmla="*/ 138112 w 404812"/>
                  <a:gd name="connsiteY65" fmla="*/ 21130 h 652864"/>
                  <a:gd name="connsiteX66" fmla="*/ 126206 w 404812"/>
                  <a:gd name="connsiteY66" fmla="*/ 4462 h 652864"/>
                  <a:gd name="connsiteX67" fmla="*/ 119062 w 404812"/>
                  <a:gd name="connsiteY67" fmla="*/ 2080 h 652864"/>
                  <a:gd name="connsiteX68" fmla="*/ 102393 w 404812"/>
                  <a:gd name="connsiteY68" fmla="*/ 6843 h 652864"/>
                  <a:gd name="connsiteX69" fmla="*/ 85725 w 404812"/>
                  <a:gd name="connsiteY69" fmla="*/ 11605 h 652864"/>
                  <a:gd name="connsiteX70" fmla="*/ 57150 w 404812"/>
                  <a:gd name="connsiteY70" fmla="*/ 23512 h 652864"/>
                  <a:gd name="connsiteX71" fmla="*/ 50006 w 404812"/>
                  <a:gd name="connsiteY71" fmla="*/ 33037 h 652864"/>
                  <a:gd name="connsiteX72" fmla="*/ 42862 w 404812"/>
                  <a:gd name="connsiteY72" fmla="*/ 35418 h 652864"/>
                  <a:gd name="connsiteX73" fmla="*/ 35718 w 404812"/>
                  <a:gd name="connsiteY73" fmla="*/ 47324 h 652864"/>
                  <a:gd name="connsiteX74" fmla="*/ 26193 w 404812"/>
                  <a:gd name="connsiteY74" fmla="*/ 68755 h 652864"/>
                  <a:gd name="connsiteX75" fmla="*/ 16668 w 404812"/>
                  <a:gd name="connsiteY75" fmla="*/ 164005 h 652864"/>
                  <a:gd name="connsiteX76" fmla="*/ 9525 w 404812"/>
                  <a:gd name="connsiteY76" fmla="*/ 171149 h 652864"/>
                  <a:gd name="connsiteX77" fmla="*/ 11906 w 404812"/>
                  <a:gd name="connsiteY77" fmla="*/ 180674 h 652864"/>
                  <a:gd name="connsiteX78" fmla="*/ 26193 w 404812"/>
                  <a:gd name="connsiteY78" fmla="*/ 197343 h 652864"/>
                  <a:gd name="connsiteX79" fmla="*/ 30956 w 404812"/>
                  <a:gd name="connsiteY79" fmla="*/ 204487 h 652864"/>
                  <a:gd name="connsiteX80" fmla="*/ 33337 w 404812"/>
                  <a:gd name="connsiteY80" fmla="*/ 216393 h 652864"/>
                  <a:gd name="connsiteX81" fmla="*/ 42862 w 404812"/>
                  <a:gd name="connsiteY81" fmla="*/ 218774 h 652864"/>
                  <a:gd name="connsiteX82" fmla="*/ 50006 w 404812"/>
                  <a:gd name="connsiteY82" fmla="*/ 221155 h 652864"/>
                  <a:gd name="connsiteX83" fmla="*/ 64293 w 404812"/>
                  <a:gd name="connsiteY83" fmla="*/ 214012 h 652864"/>
                  <a:gd name="connsiteX84" fmla="*/ 69056 w 404812"/>
                  <a:gd name="connsiteY84" fmla="*/ 225918 h 652864"/>
                  <a:gd name="connsiteX85" fmla="*/ 64293 w 404812"/>
                  <a:gd name="connsiteY85" fmla="*/ 252112 h 652864"/>
                  <a:gd name="connsiteX86" fmla="*/ 61912 w 404812"/>
                  <a:gd name="connsiteY86" fmla="*/ 259255 h 652864"/>
                  <a:gd name="connsiteX87" fmla="*/ 47625 w 404812"/>
                  <a:gd name="connsiteY87" fmla="*/ 273543 h 652864"/>
                  <a:gd name="connsiteX88" fmla="*/ 50006 w 404812"/>
                  <a:gd name="connsiteY88" fmla="*/ 297355 h 652864"/>
                  <a:gd name="connsiteX89" fmla="*/ 52387 w 404812"/>
                  <a:gd name="connsiteY89" fmla="*/ 304499 h 652864"/>
                  <a:gd name="connsiteX90" fmla="*/ 69056 w 404812"/>
                  <a:gd name="connsiteY90" fmla="*/ 325930 h 652864"/>
                  <a:gd name="connsiteX91" fmla="*/ 71437 w 404812"/>
                  <a:gd name="connsiteY91" fmla="*/ 349743 h 652864"/>
                  <a:gd name="connsiteX92" fmla="*/ 59531 w 404812"/>
                  <a:gd name="connsiteY92" fmla="*/ 368793 h 652864"/>
                  <a:gd name="connsiteX93" fmla="*/ 54768 w 404812"/>
                  <a:gd name="connsiteY93" fmla="*/ 375937 h 652864"/>
                  <a:gd name="connsiteX94" fmla="*/ 42862 w 404812"/>
                  <a:gd name="connsiteY94" fmla="*/ 394987 h 652864"/>
                  <a:gd name="connsiteX95" fmla="*/ 40481 w 404812"/>
                  <a:gd name="connsiteY95" fmla="*/ 402130 h 652864"/>
                  <a:gd name="connsiteX96" fmla="*/ 21431 w 404812"/>
                  <a:gd name="connsiteY96" fmla="*/ 411655 h 652864"/>
                  <a:gd name="connsiteX97" fmla="*/ 14287 w 404812"/>
                  <a:gd name="connsiteY97" fmla="*/ 418799 h 652864"/>
                  <a:gd name="connsiteX98" fmla="*/ 9525 w 404812"/>
                  <a:gd name="connsiteY98" fmla="*/ 428324 h 652864"/>
                  <a:gd name="connsiteX99" fmla="*/ 2381 w 404812"/>
                  <a:gd name="connsiteY99" fmla="*/ 449755 h 6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45" name="34 Forma libre"/>
              <p:cNvSpPr/>
              <p:nvPr/>
            </p:nvSpPr>
            <p:spPr>
              <a:xfrm>
                <a:off x="2742035" y="1905000"/>
                <a:ext cx="561443" cy="633952"/>
              </a:xfrm>
              <a:custGeom>
                <a:avLst/>
                <a:gdLst>
                  <a:gd name="connsiteX0" fmla="*/ 546471 w 561443"/>
                  <a:gd name="connsiteY0" fmla="*/ 330994 h 633952"/>
                  <a:gd name="connsiteX1" fmla="*/ 560759 w 561443"/>
                  <a:gd name="connsiteY1" fmla="*/ 447675 h 633952"/>
                  <a:gd name="connsiteX2" fmla="*/ 539328 w 561443"/>
                  <a:gd name="connsiteY2" fmla="*/ 500063 h 633952"/>
                  <a:gd name="connsiteX3" fmla="*/ 515515 w 561443"/>
                  <a:gd name="connsiteY3" fmla="*/ 521494 h 633952"/>
                  <a:gd name="connsiteX4" fmla="*/ 477415 w 561443"/>
                  <a:gd name="connsiteY4" fmla="*/ 547688 h 633952"/>
                  <a:gd name="connsiteX5" fmla="*/ 465509 w 561443"/>
                  <a:gd name="connsiteY5" fmla="*/ 552450 h 633952"/>
                  <a:gd name="connsiteX6" fmla="*/ 439315 w 561443"/>
                  <a:gd name="connsiteY6" fmla="*/ 571500 h 633952"/>
                  <a:gd name="connsiteX7" fmla="*/ 413121 w 561443"/>
                  <a:gd name="connsiteY7" fmla="*/ 585788 h 633952"/>
                  <a:gd name="connsiteX8" fmla="*/ 386928 w 561443"/>
                  <a:gd name="connsiteY8" fmla="*/ 607219 h 633952"/>
                  <a:gd name="connsiteX9" fmla="*/ 379784 w 561443"/>
                  <a:gd name="connsiteY9" fmla="*/ 616744 h 633952"/>
                  <a:gd name="connsiteX10" fmla="*/ 370259 w 561443"/>
                  <a:gd name="connsiteY10" fmla="*/ 621506 h 633952"/>
                  <a:gd name="connsiteX11" fmla="*/ 353590 w 561443"/>
                  <a:gd name="connsiteY11" fmla="*/ 626269 h 633952"/>
                  <a:gd name="connsiteX12" fmla="*/ 334540 w 561443"/>
                  <a:gd name="connsiteY12" fmla="*/ 633413 h 633952"/>
                  <a:gd name="connsiteX13" fmla="*/ 217859 w 561443"/>
                  <a:gd name="connsiteY13" fmla="*/ 631031 h 633952"/>
                  <a:gd name="connsiteX14" fmla="*/ 172615 w 561443"/>
                  <a:gd name="connsiteY14" fmla="*/ 633413 h 633952"/>
                  <a:gd name="connsiteX15" fmla="*/ 141659 w 561443"/>
                  <a:gd name="connsiteY15" fmla="*/ 626269 h 633952"/>
                  <a:gd name="connsiteX16" fmla="*/ 110703 w 561443"/>
                  <a:gd name="connsiteY16" fmla="*/ 600075 h 633952"/>
                  <a:gd name="connsiteX17" fmla="*/ 103559 w 561443"/>
                  <a:gd name="connsiteY17" fmla="*/ 590550 h 633952"/>
                  <a:gd name="connsiteX18" fmla="*/ 91653 w 561443"/>
                  <a:gd name="connsiteY18" fmla="*/ 583406 h 633952"/>
                  <a:gd name="connsiteX19" fmla="*/ 84509 w 561443"/>
                  <a:gd name="connsiteY19" fmla="*/ 578644 h 633952"/>
                  <a:gd name="connsiteX20" fmla="*/ 72603 w 561443"/>
                  <a:gd name="connsiteY20" fmla="*/ 566738 h 633952"/>
                  <a:gd name="connsiteX21" fmla="*/ 51171 w 561443"/>
                  <a:gd name="connsiteY21" fmla="*/ 550069 h 633952"/>
                  <a:gd name="connsiteX22" fmla="*/ 46409 w 561443"/>
                  <a:gd name="connsiteY22" fmla="*/ 540544 h 633952"/>
                  <a:gd name="connsiteX23" fmla="*/ 39265 w 561443"/>
                  <a:gd name="connsiteY23" fmla="*/ 533400 h 633952"/>
                  <a:gd name="connsiteX24" fmla="*/ 15453 w 561443"/>
                  <a:gd name="connsiteY24" fmla="*/ 509588 h 633952"/>
                  <a:gd name="connsiteX25" fmla="*/ 13071 w 561443"/>
                  <a:gd name="connsiteY25" fmla="*/ 502444 h 633952"/>
                  <a:gd name="connsiteX26" fmla="*/ 10690 w 561443"/>
                  <a:gd name="connsiteY26" fmla="*/ 476250 h 633952"/>
                  <a:gd name="connsiteX27" fmla="*/ 24978 w 561443"/>
                  <a:gd name="connsiteY27" fmla="*/ 471488 h 633952"/>
                  <a:gd name="connsiteX28" fmla="*/ 29740 w 561443"/>
                  <a:gd name="connsiteY28" fmla="*/ 464344 h 633952"/>
                  <a:gd name="connsiteX29" fmla="*/ 36884 w 561443"/>
                  <a:gd name="connsiteY29" fmla="*/ 461963 h 633952"/>
                  <a:gd name="connsiteX30" fmla="*/ 44028 w 561443"/>
                  <a:gd name="connsiteY30" fmla="*/ 457200 h 633952"/>
                  <a:gd name="connsiteX31" fmla="*/ 53553 w 561443"/>
                  <a:gd name="connsiteY31" fmla="*/ 440531 h 633952"/>
                  <a:gd name="connsiteX32" fmla="*/ 55934 w 561443"/>
                  <a:gd name="connsiteY32" fmla="*/ 433388 h 633952"/>
                  <a:gd name="connsiteX33" fmla="*/ 44028 w 561443"/>
                  <a:gd name="connsiteY33" fmla="*/ 419100 h 633952"/>
                  <a:gd name="connsiteX34" fmla="*/ 41646 w 561443"/>
                  <a:gd name="connsiteY34" fmla="*/ 411956 h 633952"/>
                  <a:gd name="connsiteX35" fmla="*/ 55934 w 561443"/>
                  <a:gd name="connsiteY35" fmla="*/ 397669 h 633952"/>
                  <a:gd name="connsiteX36" fmla="*/ 65459 w 561443"/>
                  <a:gd name="connsiteY36" fmla="*/ 392906 h 633952"/>
                  <a:gd name="connsiteX37" fmla="*/ 72603 w 561443"/>
                  <a:gd name="connsiteY37" fmla="*/ 385763 h 633952"/>
                  <a:gd name="connsiteX38" fmla="*/ 91653 w 561443"/>
                  <a:gd name="connsiteY38" fmla="*/ 373856 h 633952"/>
                  <a:gd name="connsiteX39" fmla="*/ 98796 w 561443"/>
                  <a:gd name="connsiteY39" fmla="*/ 366713 h 633952"/>
                  <a:gd name="connsiteX40" fmla="*/ 117846 w 561443"/>
                  <a:gd name="connsiteY40" fmla="*/ 354806 h 633952"/>
                  <a:gd name="connsiteX41" fmla="*/ 124990 w 561443"/>
                  <a:gd name="connsiteY41" fmla="*/ 347663 h 633952"/>
                  <a:gd name="connsiteX42" fmla="*/ 146421 w 561443"/>
                  <a:gd name="connsiteY42" fmla="*/ 328613 h 633952"/>
                  <a:gd name="connsiteX43" fmla="*/ 151184 w 561443"/>
                  <a:gd name="connsiteY43" fmla="*/ 319088 h 633952"/>
                  <a:gd name="connsiteX44" fmla="*/ 160709 w 561443"/>
                  <a:gd name="connsiteY44" fmla="*/ 309563 h 633952"/>
                  <a:gd name="connsiteX45" fmla="*/ 174996 w 561443"/>
                  <a:gd name="connsiteY45" fmla="*/ 300038 h 633952"/>
                  <a:gd name="connsiteX46" fmla="*/ 182140 w 561443"/>
                  <a:gd name="connsiteY46" fmla="*/ 290513 h 633952"/>
                  <a:gd name="connsiteX47" fmla="*/ 179759 w 561443"/>
                  <a:gd name="connsiteY47" fmla="*/ 264319 h 633952"/>
                  <a:gd name="connsiteX48" fmla="*/ 177378 w 561443"/>
                  <a:gd name="connsiteY48" fmla="*/ 254794 h 633952"/>
                  <a:gd name="connsiteX49" fmla="*/ 170234 w 561443"/>
                  <a:gd name="connsiteY49" fmla="*/ 247650 h 633952"/>
                  <a:gd name="connsiteX50" fmla="*/ 167853 w 561443"/>
                  <a:gd name="connsiteY50" fmla="*/ 238125 h 633952"/>
                  <a:gd name="connsiteX51" fmla="*/ 163090 w 561443"/>
                  <a:gd name="connsiteY51" fmla="*/ 226219 h 633952"/>
                  <a:gd name="connsiteX52" fmla="*/ 170234 w 561443"/>
                  <a:gd name="connsiteY52" fmla="*/ 197644 h 633952"/>
                  <a:gd name="connsiteX53" fmla="*/ 174996 w 561443"/>
                  <a:gd name="connsiteY53" fmla="*/ 190500 h 633952"/>
                  <a:gd name="connsiteX54" fmla="*/ 177378 w 561443"/>
                  <a:gd name="connsiteY54" fmla="*/ 176213 h 633952"/>
                  <a:gd name="connsiteX55" fmla="*/ 179759 w 561443"/>
                  <a:gd name="connsiteY55" fmla="*/ 166688 h 633952"/>
                  <a:gd name="connsiteX56" fmla="*/ 182140 w 561443"/>
                  <a:gd name="connsiteY56" fmla="*/ 152400 h 633952"/>
                  <a:gd name="connsiteX57" fmla="*/ 184521 w 561443"/>
                  <a:gd name="connsiteY57" fmla="*/ 142875 h 633952"/>
                  <a:gd name="connsiteX58" fmla="*/ 191665 w 561443"/>
                  <a:gd name="connsiteY58" fmla="*/ 138113 h 633952"/>
                  <a:gd name="connsiteX59" fmla="*/ 194046 w 561443"/>
                  <a:gd name="connsiteY59" fmla="*/ 130969 h 633952"/>
                  <a:gd name="connsiteX60" fmla="*/ 198809 w 561443"/>
                  <a:gd name="connsiteY60" fmla="*/ 123825 h 633952"/>
                  <a:gd name="connsiteX61" fmla="*/ 196428 w 561443"/>
                  <a:gd name="connsiteY61" fmla="*/ 54769 h 633952"/>
                  <a:gd name="connsiteX62" fmla="*/ 191665 w 561443"/>
                  <a:gd name="connsiteY62" fmla="*/ 26194 h 633952"/>
                  <a:gd name="connsiteX63" fmla="*/ 194046 w 561443"/>
                  <a:gd name="connsiteY63" fmla="*/ 2381 h 633952"/>
                  <a:gd name="connsiteX64" fmla="*/ 201190 w 561443"/>
                  <a:gd name="connsiteY64" fmla="*/ 0 h 633952"/>
                  <a:gd name="connsiteX65" fmla="*/ 220240 w 561443"/>
                  <a:gd name="connsiteY65" fmla="*/ 4763 h 633952"/>
                  <a:gd name="connsiteX66" fmla="*/ 222621 w 561443"/>
                  <a:gd name="connsiteY66" fmla="*/ 11906 h 633952"/>
                  <a:gd name="connsiteX67" fmla="*/ 225003 w 561443"/>
                  <a:gd name="connsiteY67" fmla="*/ 33338 h 633952"/>
                  <a:gd name="connsiteX68" fmla="*/ 227384 w 561443"/>
                  <a:gd name="connsiteY68" fmla="*/ 80963 h 633952"/>
                  <a:gd name="connsiteX69" fmla="*/ 236909 w 561443"/>
                  <a:gd name="connsiteY69" fmla="*/ 88106 h 633952"/>
                  <a:gd name="connsiteX70" fmla="*/ 246434 w 561443"/>
                  <a:gd name="connsiteY70" fmla="*/ 90488 h 633952"/>
                  <a:gd name="connsiteX71" fmla="*/ 263103 w 561443"/>
                  <a:gd name="connsiteY71" fmla="*/ 100013 h 633952"/>
                  <a:gd name="connsiteX72" fmla="*/ 265484 w 561443"/>
                  <a:gd name="connsiteY72" fmla="*/ 109538 h 633952"/>
                  <a:gd name="connsiteX73" fmla="*/ 277390 w 561443"/>
                  <a:gd name="connsiteY73" fmla="*/ 123825 h 633952"/>
                  <a:gd name="connsiteX74" fmla="*/ 282153 w 561443"/>
                  <a:gd name="connsiteY74" fmla="*/ 133350 h 633952"/>
                  <a:gd name="connsiteX75" fmla="*/ 296440 w 561443"/>
                  <a:gd name="connsiteY75" fmla="*/ 145256 h 633952"/>
                  <a:gd name="connsiteX76" fmla="*/ 305965 w 561443"/>
                  <a:gd name="connsiteY76" fmla="*/ 147638 h 633952"/>
                  <a:gd name="connsiteX77" fmla="*/ 317871 w 561443"/>
                  <a:gd name="connsiteY77" fmla="*/ 145256 h 633952"/>
                  <a:gd name="connsiteX78" fmla="*/ 325015 w 561443"/>
                  <a:gd name="connsiteY78" fmla="*/ 140494 h 633952"/>
                  <a:gd name="connsiteX79" fmla="*/ 336921 w 561443"/>
                  <a:gd name="connsiteY79" fmla="*/ 126206 h 633952"/>
                  <a:gd name="connsiteX80" fmla="*/ 396453 w 561443"/>
                  <a:gd name="connsiteY80" fmla="*/ 128588 h 633952"/>
                  <a:gd name="connsiteX81" fmla="*/ 408359 w 561443"/>
                  <a:gd name="connsiteY81" fmla="*/ 130969 h 633952"/>
                  <a:gd name="connsiteX82" fmla="*/ 422646 w 561443"/>
                  <a:gd name="connsiteY82" fmla="*/ 145256 h 633952"/>
                  <a:gd name="connsiteX83" fmla="*/ 427409 w 561443"/>
                  <a:gd name="connsiteY83" fmla="*/ 161925 h 633952"/>
                  <a:gd name="connsiteX84" fmla="*/ 432171 w 561443"/>
                  <a:gd name="connsiteY84" fmla="*/ 171450 h 633952"/>
                  <a:gd name="connsiteX85" fmla="*/ 441696 w 561443"/>
                  <a:gd name="connsiteY85" fmla="*/ 192881 h 633952"/>
                  <a:gd name="connsiteX86" fmla="*/ 448840 w 561443"/>
                  <a:gd name="connsiteY86" fmla="*/ 197644 h 633952"/>
                  <a:gd name="connsiteX87" fmla="*/ 455984 w 561443"/>
                  <a:gd name="connsiteY87" fmla="*/ 261938 h 633952"/>
                  <a:gd name="connsiteX88" fmla="*/ 460746 w 561443"/>
                  <a:gd name="connsiteY88" fmla="*/ 276225 h 633952"/>
                  <a:gd name="connsiteX89" fmla="*/ 467890 w 561443"/>
                  <a:gd name="connsiteY89" fmla="*/ 278606 h 633952"/>
                  <a:gd name="connsiteX90" fmla="*/ 508371 w 561443"/>
                  <a:gd name="connsiteY90" fmla="*/ 283369 h 633952"/>
                  <a:gd name="connsiteX91" fmla="*/ 517896 w 561443"/>
                  <a:gd name="connsiteY91" fmla="*/ 285750 h 633952"/>
                  <a:gd name="connsiteX92" fmla="*/ 520278 w 561443"/>
                  <a:gd name="connsiteY92" fmla="*/ 292894 h 633952"/>
                  <a:gd name="connsiteX93" fmla="*/ 529803 w 561443"/>
                  <a:gd name="connsiteY93" fmla="*/ 309563 h 633952"/>
                  <a:gd name="connsiteX94" fmla="*/ 532184 w 561443"/>
                  <a:gd name="connsiteY94" fmla="*/ 316706 h 633952"/>
                  <a:gd name="connsiteX95" fmla="*/ 536946 w 561443"/>
                  <a:gd name="connsiteY95" fmla="*/ 323850 h 633952"/>
                  <a:gd name="connsiteX96" fmla="*/ 546471 w 561443"/>
                  <a:gd name="connsiteY96" fmla="*/ 350044 h 633952"/>
                  <a:gd name="connsiteX97" fmla="*/ 546471 w 561443"/>
                  <a:gd name="connsiteY97" fmla="*/ 330994 h 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solidFill>
                <a:schemeClr val="bg1"/>
              </a:solidFill>
              <a:ln w="3175" cap="flat" cmpd="sng" algn="ctr">
                <a:solidFill>
                  <a:sysClr val="windowText" lastClr="000000"/>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6" name="35 Forma libre"/>
              <p:cNvSpPr/>
              <p:nvPr/>
            </p:nvSpPr>
            <p:spPr>
              <a:xfrm>
                <a:off x="2721636" y="2174082"/>
                <a:ext cx="743083" cy="609599"/>
              </a:xfrm>
              <a:custGeom>
                <a:avLst/>
                <a:gdLst>
                  <a:gd name="connsiteX0" fmla="*/ 697839 w 743083"/>
                  <a:gd name="connsiteY0" fmla="*/ 2381 h 609599"/>
                  <a:gd name="connsiteX1" fmla="*/ 709745 w 743083"/>
                  <a:gd name="connsiteY1" fmla="*/ 28574 h 609599"/>
                  <a:gd name="connsiteX2" fmla="*/ 719270 w 743083"/>
                  <a:gd name="connsiteY2" fmla="*/ 47624 h 609599"/>
                  <a:gd name="connsiteX3" fmla="*/ 735939 w 743083"/>
                  <a:gd name="connsiteY3" fmla="*/ 92868 h 609599"/>
                  <a:gd name="connsiteX4" fmla="*/ 743083 w 743083"/>
                  <a:gd name="connsiteY4" fmla="*/ 130968 h 609599"/>
                  <a:gd name="connsiteX5" fmla="*/ 735939 w 743083"/>
                  <a:gd name="connsiteY5" fmla="*/ 171449 h 609599"/>
                  <a:gd name="connsiteX6" fmla="*/ 709745 w 743083"/>
                  <a:gd name="connsiteY6" fmla="*/ 240506 h 609599"/>
                  <a:gd name="connsiteX7" fmla="*/ 678789 w 743083"/>
                  <a:gd name="connsiteY7" fmla="*/ 290512 h 609599"/>
                  <a:gd name="connsiteX8" fmla="*/ 662120 w 743083"/>
                  <a:gd name="connsiteY8" fmla="*/ 323849 h 609599"/>
                  <a:gd name="connsiteX9" fmla="*/ 650214 w 743083"/>
                  <a:gd name="connsiteY9" fmla="*/ 350043 h 609599"/>
                  <a:gd name="connsiteX10" fmla="*/ 628783 w 743083"/>
                  <a:gd name="connsiteY10" fmla="*/ 380999 h 609599"/>
                  <a:gd name="connsiteX11" fmla="*/ 616877 w 743083"/>
                  <a:gd name="connsiteY11" fmla="*/ 423862 h 609599"/>
                  <a:gd name="connsiteX12" fmla="*/ 612114 w 743083"/>
                  <a:gd name="connsiteY12" fmla="*/ 447674 h 609599"/>
                  <a:gd name="connsiteX13" fmla="*/ 595445 w 743083"/>
                  <a:gd name="connsiteY13" fmla="*/ 473868 h 609599"/>
                  <a:gd name="connsiteX14" fmla="*/ 574014 w 743083"/>
                  <a:gd name="connsiteY14" fmla="*/ 495299 h 609599"/>
                  <a:gd name="connsiteX15" fmla="*/ 552583 w 743083"/>
                  <a:gd name="connsiteY15" fmla="*/ 509587 h 609599"/>
                  <a:gd name="connsiteX16" fmla="*/ 531152 w 743083"/>
                  <a:gd name="connsiteY16" fmla="*/ 526256 h 609599"/>
                  <a:gd name="connsiteX17" fmla="*/ 524008 w 743083"/>
                  <a:gd name="connsiteY17" fmla="*/ 531018 h 609599"/>
                  <a:gd name="connsiteX18" fmla="*/ 509720 w 743083"/>
                  <a:gd name="connsiteY18" fmla="*/ 538162 h 609599"/>
                  <a:gd name="connsiteX19" fmla="*/ 497814 w 743083"/>
                  <a:gd name="connsiteY19" fmla="*/ 547687 h 609599"/>
                  <a:gd name="connsiteX20" fmla="*/ 490670 w 743083"/>
                  <a:gd name="connsiteY20" fmla="*/ 552449 h 609599"/>
                  <a:gd name="connsiteX21" fmla="*/ 466858 w 743083"/>
                  <a:gd name="connsiteY21" fmla="*/ 578643 h 609599"/>
                  <a:gd name="connsiteX22" fmla="*/ 466858 w 743083"/>
                  <a:gd name="connsiteY22" fmla="*/ 578643 h 609599"/>
                  <a:gd name="connsiteX23" fmla="*/ 452570 w 743083"/>
                  <a:gd name="connsiteY23" fmla="*/ 590549 h 609599"/>
                  <a:gd name="connsiteX24" fmla="*/ 435902 w 743083"/>
                  <a:gd name="connsiteY24" fmla="*/ 600074 h 609599"/>
                  <a:gd name="connsiteX25" fmla="*/ 412089 w 743083"/>
                  <a:gd name="connsiteY25" fmla="*/ 607218 h 609599"/>
                  <a:gd name="connsiteX26" fmla="*/ 366845 w 743083"/>
                  <a:gd name="connsiteY26" fmla="*/ 609599 h 609599"/>
                  <a:gd name="connsiteX27" fmla="*/ 359702 w 743083"/>
                  <a:gd name="connsiteY27" fmla="*/ 607218 h 609599"/>
                  <a:gd name="connsiteX28" fmla="*/ 354939 w 743083"/>
                  <a:gd name="connsiteY28" fmla="*/ 597693 h 609599"/>
                  <a:gd name="connsiteX29" fmla="*/ 335889 w 743083"/>
                  <a:gd name="connsiteY29" fmla="*/ 592931 h 609599"/>
                  <a:gd name="connsiteX30" fmla="*/ 323983 w 743083"/>
                  <a:gd name="connsiteY30" fmla="*/ 578643 h 609599"/>
                  <a:gd name="connsiteX31" fmla="*/ 319220 w 743083"/>
                  <a:gd name="connsiteY31" fmla="*/ 564356 h 609599"/>
                  <a:gd name="connsiteX32" fmla="*/ 307314 w 743083"/>
                  <a:gd name="connsiteY32" fmla="*/ 561974 h 609599"/>
                  <a:gd name="connsiteX33" fmla="*/ 300170 w 743083"/>
                  <a:gd name="connsiteY33" fmla="*/ 559593 h 609599"/>
                  <a:gd name="connsiteX34" fmla="*/ 290645 w 743083"/>
                  <a:gd name="connsiteY34" fmla="*/ 557212 h 609599"/>
                  <a:gd name="connsiteX35" fmla="*/ 288264 w 743083"/>
                  <a:gd name="connsiteY35" fmla="*/ 464343 h 609599"/>
                  <a:gd name="connsiteX36" fmla="*/ 283502 w 743083"/>
                  <a:gd name="connsiteY36" fmla="*/ 457199 h 609599"/>
                  <a:gd name="connsiteX37" fmla="*/ 269214 w 743083"/>
                  <a:gd name="connsiteY37" fmla="*/ 442912 h 609599"/>
                  <a:gd name="connsiteX38" fmla="*/ 254927 w 743083"/>
                  <a:gd name="connsiteY38" fmla="*/ 423862 h 609599"/>
                  <a:gd name="connsiteX39" fmla="*/ 247783 w 743083"/>
                  <a:gd name="connsiteY39" fmla="*/ 411956 h 609599"/>
                  <a:gd name="connsiteX40" fmla="*/ 240639 w 743083"/>
                  <a:gd name="connsiteY40" fmla="*/ 407193 h 609599"/>
                  <a:gd name="connsiteX41" fmla="*/ 228733 w 743083"/>
                  <a:gd name="connsiteY41" fmla="*/ 395287 h 609599"/>
                  <a:gd name="connsiteX42" fmla="*/ 216827 w 743083"/>
                  <a:gd name="connsiteY42" fmla="*/ 380999 h 609599"/>
                  <a:gd name="connsiteX43" fmla="*/ 209683 w 743083"/>
                  <a:gd name="connsiteY43" fmla="*/ 383381 h 609599"/>
                  <a:gd name="connsiteX44" fmla="*/ 193014 w 743083"/>
                  <a:gd name="connsiteY44" fmla="*/ 404812 h 609599"/>
                  <a:gd name="connsiteX45" fmla="*/ 178727 w 743083"/>
                  <a:gd name="connsiteY45" fmla="*/ 421481 h 609599"/>
                  <a:gd name="connsiteX46" fmla="*/ 171583 w 743083"/>
                  <a:gd name="connsiteY46" fmla="*/ 426243 h 609599"/>
                  <a:gd name="connsiteX47" fmla="*/ 162058 w 743083"/>
                  <a:gd name="connsiteY47" fmla="*/ 440531 h 609599"/>
                  <a:gd name="connsiteX48" fmla="*/ 143008 w 743083"/>
                  <a:gd name="connsiteY48" fmla="*/ 431006 h 609599"/>
                  <a:gd name="connsiteX49" fmla="*/ 135864 w 743083"/>
                  <a:gd name="connsiteY49" fmla="*/ 421481 h 609599"/>
                  <a:gd name="connsiteX50" fmla="*/ 131102 w 743083"/>
                  <a:gd name="connsiteY50" fmla="*/ 411956 h 609599"/>
                  <a:gd name="connsiteX51" fmla="*/ 112052 w 743083"/>
                  <a:gd name="connsiteY51" fmla="*/ 395287 h 609599"/>
                  <a:gd name="connsiteX52" fmla="*/ 95383 w 743083"/>
                  <a:gd name="connsiteY52" fmla="*/ 390524 h 609599"/>
                  <a:gd name="connsiteX53" fmla="*/ 85858 w 743083"/>
                  <a:gd name="connsiteY53" fmla="*/ 376237 h 609599"/>
                  <a:gd name="connsiteX54" fmla="*/ 88239 w 743083"/>
                  <a:gd name="connsiteY54" fmla="*/ 366712 h 609599"/>
                  <a:gd name="connsiteX55" fmla="*/ 83477 w 743083"/>
                  <a:gd name="connsiteY55" fmla="*/ 335756 h 609599"/>
                  <a:gd name="connsiteX56" fmla="*/ 81095 w 743083"/>
                  <a:gd name="connsiteY56" fmla="*/ 328612 h 609599"/>
                  <a:gd name="connsiteX57" fmla="*/ 76333 w 743083"/>
                  <a:gd name="connsiteY57" fmla="*/ 321468 h 609599"/>
                  <a:gd name="connsiteX58" fmla="*/ 66808 w 743083"/>
                  <a:gd name="connsiteY58" fmla="*/ 323849 h 609599"/>
                  <a:gd name="connsiteX59" fmla="*/ 52520 w 743083"/>
                  <a:gd name="connsiteY59" fmla="*/ 335756 h 609599"/>
                  <a:gd name="connsiteX60" fmla="*/ 14420 w 743083"/>
                  <a:gd name="connsiteY60" fmla="*/ 333374 h 609599"/>
                  <a:gd name="connsiteX61" fmla="*/ 2514 w 743083"/>
                  <a:gd name="connsiteY61" fmla="*/ 330993 h 609599"/>
                  <a:gd name="connsiteX62" fmla="*/ 133 w 743083"/>
                  <a:gd name="connsiteY62" fmla="*/ 321468 h 609599"/>
                  <a:gd name="connsiteX63" fmla="*/ 16802 w 743083"/>
                  <a:gd name="connsiteY63" fmla="*/ 300037 h 609599"/>
                  <a:gd name="connsiteX64" fmla="*/ 9658 w 743083"/>
                  <a:gd name="connsiteY64" fmla="*/ 250031 h 609599"/>
                  <a:gd name="connsiteX65" fmla="*/ 4895 w 743083"/>
                  <a:gd name="connsiteY65" fmla="*/ 242887 h 609599"/>
                  <a:gd name="connsiteX66" fmla="*/ 14420 w 743083"/>
                  <a:gd name="connsiteY66" fmla="*/ 226218 h 609599"/>
                  <a:gd name="connsiteX67" fmla="*/ 28708 w 743083"/>
                  <a:gd name="connsiteY67" fmla="*/ 216693 h 609599"/>
                  <a:gd name="connsiteX68" fmla="*/ 45377 w 743083"/>
                  <a:gd name="connsiteY68" fmla="*/ 228599 h 609599"/>
                  <a:gd name="connsiteX69" fmla="*/ 52520 w 743083"/>
                  <a:gd name="connsiteY69" fmla="*/ 238124 h 609599"/>
                  <a:gd name="connsiteX70" fmla="*/ 59664 w 743083"/>
                  <a:gd name="connsiteY70" fmla="*/ 245268 h 609599"/>
                  <a:gd name="connsiteX71" fmla="*/ 62045 w 743083"/>
                  <a:gd name="connsiteY71" fmla="*/ 254793 h 609599"/>
                  <a:gd name="connsiteX72" fmla="*/ 76333 w 743083"/>
                  <a:gd name="connsiteY72" fmla="*/ 261937 h 609599"/>
                  <a:gd name="connsiteX73" fmla="*/ 97764 w 743083"/>
                  <a:gd name="connsiteY73" fmla="*/ 250031 h 609599"/>
                  <a:gd name="connsiteX74" fmla="*/ 100145 w 743083"/>
                  <a:gd name="connsiteY74" fmla="*/ 264318 h 609599"/>
                  <a:gd name="connsiteX75" fmla="*/ 102527 w 743083"/>
                  <a:gd name="connsiteY75" fmla="*/ 280987 h 609599"/>
                  <a:gd name="connsiteX76" fmla="*/ 109670 w 743083"/>
                  <a:gd name="connsiteY76" fmla="*/ 297656 h 609599"/>
                  <a:gd name="connsiteX77" fmla="*/ 116814 w 743083"/>
                  <a:gd name="connsiteY77" fmla="*/ 302418 h 609599"/>
                  <a:gd name="connsiteX78" fmla="*/ 133483 w 743083"/>
                  <a:gd name="connsiteY78" fmla="*/ 300037 h 609599"/>
                  <a:gd name="connsiteX79" fmla="*/ 135864 w 743083"/>
                  <a:gd name="connsiteY79" fmla="*/ 307181 h 609599"/>
                  <a:gd name="connsiteX80" fmla="*/ 150152 w 743083"/>
                  <a:gd name="connsiteY80" fmla="*/ 321468 h 609599"/>
                  <a:gd name="connsiteX81" fmla="*/ 166820 w 743083"/>
                  <a:gd name="connsiteY81" fmla="*/ 335756 h 609599"/>
                  <a:gd name="connsiteX82" fmla="*/ 171583 w 743083"/>
                  <a:gd name="connsiteY82" fmla="*/ 342899 h 609599"/>
                  <a:gd name="connsiteX83" fmla="*/ 178727 w 743083"/>
                  <a:gd name="connsiteY83" fmla="*/ 347662 h 609599"/>
                  <a:gd name="connsiteX84" fmla="*/ 195395 w 743083"/>
                  <a:gd name="connsiteY84" fmla="*/ 345281 h 609599"/>
                  <a:gd name="connsiteX85" fmla="*/ 202539 w 743083"/>
                  <a:gd name="connsiteY85" fmla="*/ 342899 h 609599"/>
                  <a:gd name="connsiteX86" fmla="*/ 212064 w 743083"/>
                  <a:gd name="connsiteY86" fmla="*/ 340518 h 609599"/>
                  <a:gd name="connsiteX87" fmla="*/ 228733 w 743083"/>
                  <a:gd name="connsiteY87" fmla="*/ 338137 h 609599"/>
                  <a:gd name="connsiteX88" fmla="*/ 235877 w 743083"/>
                  <a:gd name="connsiteY88" fmla="*/ 333374 h 609599"/>
                  <a:gd name="connsiteX89" fmla="*/ 252545 w 743083"/>
                  <a:gd name="connsiteY89" fmla="*/ 338137 h 609599"/>
                  <a:gd name="connsiteX90" fmla="*/ 259689 w 743083"/>
                  <a:gd name="connsiteY90" fmla="*/ 333374 h 609599"/>
                  <a:gd name="connsiteX91" fmla="*/ 269214 w 743083"/>
                  <a:gd name="connsiteY91" fmla="*/ 288131 h 609599"/>
                  <a:gd name="connsiteX92" fmla="*/ 281120 w 743083"/>
                  <a:gd name="connsiteY92" fmla="*/ 264318 h 609599"/>
                  <a:gd name="connsiteX93" fmla="*/ 288264 w 743083"/>
                  <a:gd name="connsiteY93" fmla="*/ 257174 h 609599"/>
                  <a:gd name="connsiteX94" fmla="*/ 297789 w 743083"/>
                  <a:gd name="connsiteY94" fmla="*/ 259556 h 609599"/>
                  <a:gd name="connsiteX95" fmla="*/ 309695 w 743083"/>
                  <a:gd name="connsiteY95" fmla="*/ 261937 h 609599"/>
                  <a:gd name="connsiteX96" fmla="*/ 326364 w 743083"/>
                  <a:gd name="connsiteY96" fmla="*/ 269081 h 609599"/>
                  <a:gd name="connsiteX97" fmla="*/ 331127 w 743083"/>
                  <a:gd name="connsiteY97" fmla="*/ 276224 h 609599"/>
                  <a:gd name="connsiteX98" fmla="*/ 326364 w 743083"/>
                  <a:gd name="connsiteY98" fmla="*/ 311943 h 609599"/>
                  <a:gd name="connsiteX99" fmla="*/ 323983 w 743083"/>
                  <a:gd name="connsiteY99" fmla="*/ 321468 h 609599"/>
                  <a:gd name="connsiteX100" fmla="*/ 321602 w 743083"/>
                  <a:gd name="connsiteY100" fmla="*/ 328612 h 609599"/>
                  <a:gd name="connsiteX101" fmla="*/ 333508 w 743083"/>
                  <a:gd name="connsiteY101" fmla="*/ 323849 h 609599"/>
                  <a:gd name="connsiteX102" fmla="*/ 340652 w 743083"/>
                  <a:gd name="connsiteY102" fmla="*/ 316706 h 609599"/>
                  <a:gd name="connsiteX103" fmla="*/ 347795 w 743083"/>
                  <a:gd name="connsiteY103" fmla="*/ 314324 h 609599"/>
                  <a:gd name="connsiteX104" fmla="*/ 354939 w 743083"/>
                  <a:gd name="connsiteY104" fmla="*/ 309562 h 609599"/>
                  <a:gd name="connsiteX105" fmla="*/ 366845 w 743083"/>
                  <a:gd name="connsiteY105" fmla="*/ 304799 h 609599"/>
                  <a:gd name="connsiteX106" fmla="*/ 362083 w 743083"/>
                  <a:gd name="connsiteY106" fmla="*/ 290512 h 609599"/>
                  <a:gd name="connsiteX107" fmla="*/ 357320 w 743083"/>
                  <a:gd name="connsiteY107" fmla="*/ 283368 h 609599"/>
                  <a:gd name="connsiteX108" fmla="*/ 373989 w 743083"/>
                  <a:gd name="connsiteY108" fmla="*/ 273843 h 609599"/>
                  <a:gd name="connsiteX109" fmla="*/ 385895 w 743083"/>
                  <a:gd name="connsiteY109" fmla="*/ 276224 h 609599"/>
                  <a:gd name="connsiteX110" fmla="*/ 395420 w 743083"/>
                  <a:gd name="connsiteY110" fmla="*/ 278606 h 609599"/>
                  <a:gd name="connsiteX111" fmla="*/ 407327 w 743083"/>
                  <a:gd name="connsiteY111" fmla="*/ 276224 h 609599"/>
                  <a:gd name="connsiteX112" fmla="*/ 416852 w 743083"/>
                  <a:gd name="connsiteY112" fmla="*/ 271462 h 609599"/>
                  <a:gd name="connsiteX113" fmla="*/ 423995 w 743083"/>
                  <a:gd name="connsiteY113" fmla="*/ 269081 h 609599"/>
                  <a:gd name="connsiteX114" fmla="*/ 435902 w 743083"/>
                  <a:gd name="connsiteY114" fmla="*/ 264318 h 609599"/>
                  <a:gd name="connsiteX115" fmla="*/ 450189 w 743083"/>
                  <a:gd name="connsiteY115" fmla="*/ 250031 h 609599"/>
                  <a:gd name="connsiteX116" fmla="*/ 459714 w 743083"/>
                  <a:gd name="connsiteY116" fmla="*/ 240506 h 609599"/>
                  <a:gd name="connsiteX117" fmla="*/ 464477 w 743083"/>
                  <a:gd name="connsiteY117" fmla="*/ 233362 h 609599"/>
                  <a:gd name="connsiteX118" fmla="*/ 474002 w 743083"/>
                  <a:gd name="connsiteY118" fmla="*/ 219074 h 609599"/>
                  <a:gd name="connsiteX119" fmla="*/ 483527 w 743083"/>
                  <a:gd name="connsiteY119" fmla="*/ 204787 h 609599"/>
                  <a:gd name="connsiteX120" fmla="*/ 485908 w 743083"/>
                  <a:gd name="connsiteY120" fmla="*/ 192881 h 609599"/>
                  <a:gd name="connsiteX121" fmla="*/ 488289 w 743083"/>
                  <a:gd name="connsiteY121" fmla="*/ 183356 h 609599"/>
                  <a:gd name="connsiteX122" fmla="*/ 485908 w 743083"/>
                  <a:gd name="connsiteY122" fmla="*/ 164306 h 609599"/>
                  <a:gd name="connsiteX123" fmla="*/ 481145 w 743083"/>
                  <a:gd name="connsiteY123" fmla="*/ 157162 h 609599"/>
                  <a:gd name="connsiteX124" fmla="*/ 478764 w 743083"/>
                  <a:gd name="connsiteY124" fmla="*/ 150018 h 609599"/>
                  <a:gd name="connsiteX125" fmla="*/ 478764 w 743083"/>
                  <a:gd name="connsiteY125" fmla="*/ 133349 h 609599"/>
                  <a:gd name="connsiteX126" fmla="*/ 485908 w 743083"/>
                  <a:gd name="connsiteY126" fmla="*/ 128587 h 609599"/>
                  <a:gd name="connsiteX127" fmla="*/ 507339 w 743083"/>
                  <a:gd name="connsiteY127" fmla="*/ 138112 h 609599"/>
                  <a:gd name="connsiteX128" fmla="*/ 519245 w 743083"/>
                  <a:gd name="connsiteY128" fmla="*/ 152399 h 609599"/>
                  <a:gd name="connsiteX129" fmla="*/ 531152 w 743083"/>
                  <a:gd name="connsiteY129" fmla="*/ 150018 h 609599"/>
                  <a:gd name="connsiteX130" fmla="*/ 540677 w 743083"/>
                  <a:gd name="connsiteY130" fmla="*/ 138112 h 609599"/>
                  <a:gd name="connsiteX131" fmla="*/ 547820 w 743083"/>
                  <a:gd name="connsiteY131" fmla="*/ 128587 h 609599"/>
                  <a:gd name="connsiteX132" fmla="*/ 552583 w 743083"/>
                  <a:gd name="connsiteY132" fmla="*/ 114299 h 609599"/>
                  <a:gd name="connsiteX133" fmla="*/ 554964 w 743083"/>
                  <a:gd name="connsiteY133" fmla="*/ 107156 h 609599"/>
                  <a:gd name="connsiteX134" fmla="*/ 554964 w 743083"/>
                  <a:gd name="connsiteY134" fmla="*/ 40481 h 609599"/>
                  <a:gd name="connsiteX135" fmla="*/ 593064 w 743083"/>
                  <a:gd name="connsiteY135" fmla="*/ 38099 h 609599"/>
                  <a:gd name="connsiteX136" fmla="*/ 600208 w 743083"/>
                  <a:gd name="connsiteY136" fmla="*/ 35718 h 609599"/>
                  <a:gd name="connsiteX137" fmla="*/ 624020 w 743083"/>
                  <a:gd name="connsiteY137" fmla="*/ 14287 h 609599"/>
                  <a:gd name="connsiteX138" fmla="*/ 633545 w 743083"/>
                  <a:gd name="connsiteY138" fmla="*/ 11906 h 609599"/>
                  <a:gd name="connsiteX139" fmla="*/ 643070 w 743083"/>
                  <a:gd name="connsiteY139" fmla="*/ 4762 h 609599"/>
                  <a:gd name="connsiteX140" fmla="*/ 676408 w 743083"/>
                  <a:gd name="connsiteY140" fmla="*/ 4762 h 609599"/>
                  <a:gd name="connsiteX141" fmla="*/ 697839 w 743083"/>
                  <a:gd name="connsiteY141" fmla="*/ 14287 h 609599"/>
                  <a:gd name="connsiteX142" fmla="*/ 697839 w 743083"/>
                  <a:gd name="connsiteY142" fmla="*/ 2381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lnTo>
                      <a:pt x="466858" y="578643"/>
                    </a:ln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solidFill>
                <a:srgbClr val="FF0000"/>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7" name="36 Forma libre"/>
              <p:cNvSpPr/>
              <p:nvPr/>
            </p:nvSpPr>
            <p:spPr>
              <a:xfrm>
                <a:off x="3301311" y="2152239"/>
                <a:ext cx="789677" cy="374267"/>
              </a:xfrm>
              <a:custGeom>
                <a:avLst/>
                <a:gdLst>
                  <a:gd name="connsiteX0" fmla="*/ 782533 w 789677"/>
                  <a:gd name="connsiteY0" fmla="*/ 269492 h 374267"/>
                  <a:gd name="connsiteX1" fmla="*/ 789677 w 789677"/>
                  <a:gd name="connsiteY1" fmla="*/ 305211 h 374267"/>
                  <a:gd name="connsiteX2" fmla="*/ 784914 w 789677"/>
                  <a:gd name="connsiteY2" fmla="*/ 329024 h 374267"/>
                  <a:gd name="connsiteX3" fmla="*/ 770627 w 789677"/>
                  <a:gd name="connsiteY3" fmla="*/ 340930 h 374267"/>
                  <a:gd name="connsiteX4" fmla="*/ 703952 w 789677"/>
                  <a:gd name="connsiteY4" fmla="*/ 340930 h 374267"/>
                  <a:gd name="connsiteX5" fmla="*/ 672995 w 789677"/>
                  <a:gd name="connsiteY5" fmla="*/ 348074 h 374267"/>
                  <a:gd name="connsiteX6" fmla="*/ 592033 w 789677"/>
                  <a:gd name="connsiteY6" fmla="*/ 343311 h 374267"/>
                  <a:gd name="connsiteX7" fmla="*/ 539645 w 789677"/>
                  <a:gd name="connsiteY7" fmla="*/ 350455 h 374267"/>
                  <a:gd name="connsiteX8" fmla="*/ 508689 w 789677"/>
                  <a:gd name="connsiteY8" fmla="*/ 352836 h 374267"/>
                  <a:gd name="connsiteX9" fmla="*/ 477733 w 789677"/>
                  <a:gd name="connsiteY9" fmla="*/ 359980 h 374267"/>
                  <a:gd name="connsiteX10" fmla="*/ 434870 w 789677"/>
                  <a:gd name="connsiteY10" fmla="*/ 371886 h 374267"/>
                  <a:gd name="connsiteX11" fmla="*/ 406295 w 789677"/>
                  <a:gd name="connsiteY11" fmla="*/ 374267 h 374267"/>
                  <a:gd name="connsiteX12" fmla="*/ 382483 w 789677"/>
                  <a:gd name="connsiteY12" fmla="*/ 367124 h 374267"/>
                  <a:gd name="connsiteX13" fmla="*/ 358670 w 789677"/>
                  <a:gd name="connsiteY13" fmla="*/ 355217 h 374267"/>
                  <a:gd name="connsiteX14" fmla="*/ 322952 w 789677"/>
                  <a:gd name="connsiteY14" fmla="*/ 350455 h 374267"/>
                  <a:gd name="connsiteX15" fmla="*/ 258658 w 789677"/>
                  <a:gd name="connsiteY15" fmla="*/ 343311 h 374267"/>
                  <a:gd name="connsiteX16" fmla="*/ 213414 w 789677"/>
                  <a:gd name="connsiteY16" fmla="*/ 331405 h 374267"/>
                  <a:gd name="connsiteX17" fmla="*/ 158645 w 789677"/>
                  <a:gd name="connsiteY17" fmla="*/ 326642 h 374267"/>
                  <a:gd name="connsiteX18" fmla="*/ 141977 w 789677"/>
                  <a:gd name="connsiteY18" fmla="*/ 309974 h 374267"/>
                  <a:gd name="connsiteX19" fmla="*/ 130070 w 789677"/>
                  <a:gd name="connsiteY19" fmla="*/ 302830 h 374267"/>
                  <a:gd name="connsiteX20" fmla="*/ 111020 w 789677"/>
                  <a:gd name="connsiteY20" fmla="*/ 293305 h 374267"/>
                  <a:gd name="connsiteX21" fmla="*/ 37202 w 789677"/>
                  <a:gd name="connsiteY21" fmla="*/ 288542 h 374267"/>
                  <a:gd name="connsiteX22" fmla="*/ 25295 w 789677"/>
                  <a:gd name="connsiteY22" fmla="*/ 281399 h 374267"/>
                  <a:gd name="connsiteX23" fmla="*/ 13389 w 789677"/>
                  <a:gd name="connsiteY23" fmla="*/ 267111 h 374267"/>
                  <a:gd name="connsiteX24" fmla="*/ 6245 w 789677"/>
                  <a:gd name="connsiteY24" fmla="*/ 259967 h 374267"/>
                  <a:gd name="connsiteX25" fmla="*/ 3864 w 789677"/>
                  <a:gd name="connsiteY25" fmla="*/ 229011 h 374267"/>
                  <a:gd name="connsiteX26" fmla="*/ 6245 w 789677"/>
                  <a:gd name="connsiteY26" fmla="*/ 221867 h 374267"/>
                  <a:gd name="connsiteX27" fmla="*/ 15770 w 789677"/>
                  <a:gd name="connsiteY27" fmla="*/ 205199 h 374267"/>
                  <a:gd name="connsiteX28" fmla="*/ 20533 w 789677"/>
                  <a:gd name="connsiteY28" fmla="*/ 198055 h 374267"/>
                  <a:gd name="connsiteX29" fmla="*/ 22914 w 789677"/>
                  <a:gd name="connsiteY29" fmla="*/ 190911 h 374267"/>
                  <a:gd name="connsiteX30" fmla="*/ 32439 w 789677"/>
                  <a:gd name="connsiteY30" fmla="*/ 186149 h 374267"/>
                  <a:gd name="connsiteX31" fmla="*/ 46727 w 789677"/>
                  <a:gd name="connsiteY31" fmla="*/ 176624 h 374267"/>
                  <a:gd name="connsiteX32" fmla="*/ 61014 w 789677"/>
                  <a:gd name="connsiteY32" fmla="*/ 162336 h 374267"/>
                  <a:gd name="connsiteX33" fmla="*/ 75302 w 789677"/>
                  <a:gd name="connsiteY33" fmla="*/ 145667 h 374267"/>
                  <a:gd name="connsiteX34" fmla="*/ 87208 w 789677"/>
                  <a:gd name="connsiteY34" fmla="*/ 95661 h 374267"/>
                  <a:gd name="connsiteX35" fmla="*/ 96733 w 789677"/>
                  <a:gd name="connsiteY35" fmla="*/ 86136 h 374267"/>
                  <a:gd name="connsiteX36" fmla="*/ 106258 w 789677"/>
                  <a:gd name="connsiteY36" fmla="*/ 71849 h 374267"/>
                  <a:gd name="connsiteX37" fmla="*/ 108639 w 789677"/>
                  <a:gd name="connsiteY37" fmla="*/ 62324 h 374267"/>
                  <a:gd name="connsiteX38" fmla="*/ 106258 w 789677"/>
                  <a:gd name="connsiteY38" fmla="*/ 36130 h 374267"/>
                  <a:gd name="connsiteX39" fmla="*/ 108639 w 789677"/>
                  <a:gd name="connsiteY39" fmla="*/ 26605 h 374267"/>
                  <a:gd name="connsiteX40" fmla="*/ 118164 w 789677"/>
                  <a:gd name="connsiteY40" fmla="*/ 21842 h 374267"/>
                  <a:gd name="connsiteX41" fmla="*/ 139595 w 789677"/>
                  <a:gd name="connsiteY41" fmla="*/ 19461 h 374267"/>
                  <a:gd name="connsiteX42" fmla="*/ 175314 w 789677"/>
                  <a:gd name="connsiteY42" fmla="*/ 9936 h 374267"/>
                  <a:gd name="connsiteX43" fmla="*/ 184839 w 789677"/>
                  <a:gd name="connsiteY43" fmla="*/ 14699 h 374267"/>
                  <a:gd name="connsiteX44" fmla="*/ 191983 w 789677"/>
                  <a:gd name="connsiteY44" fmla="*/ 21842 h 374267"/>
                  <a:gd name="connsiteX45" fmla="*/ 361052 w 789677"/>
                  <a:gd name="connsiteY45" fmla="*/ 24224 h 374267"/>
                  <a:gd name="connsiteX46" fmla="*/ 365814 w 789677"/>
                  <a:gd name="connsiteY46" fmla="*/ 31367 h 374267"/>
                  <a:gd name="connsiteX47" fmla="*/ 392008 w 789677"/>
                  <a:gd name="connsiteY47" fmla="*/ 12317 h 374267"/>
                  <a:gd name="connsiteX48" fmla="*/ 401533 w 789677"/>
                  <a:gd name="connsiteY48" fmla="*/ 9936 h 374267"/>
                  <a:gd name="connsiteX49" fmla="*/ 470589 w 789677"/>
                  <a:gd name="connsiteY49" fmla="*/ 17080 h 374267"/>
                  <a:gd name="connsiteX50" fmla="*/ 496783 w 789677"/>
                  <a:gd name="connsiteY50" fmla="*/ 31367 h 374267"/>
                  <a:gd name="connsiteX51" fmla="*/ 506308 w 789677"/>
                  <a:gd name="connsiteY51" fmla="*/ 36130 h 374267"/>
                  <a:gd name="connsiteX52" fmla="*/ 513452 w 789677"/>
                  <a:gd name="connsiteY52" fmla="*/ 40892 h 374267"/>
                  <a:gd name="connsiteX53" fmla="*/ 527739 w 789677"/>
                  <a:gd name="connsiteY53" fmla="*/ 43274 h 374267"/>
                  <a:gd name="connsiteX54" fmla="*/ 549170 w 789677"/>
                  <a:gd name="connsiteY54" fmla="*/ 40892 h 374267"/>
                  <a:gd name="connsiteX55" fmla="*/ 551552 w 789677"/>
                  <a:gd name="connsiteY55" fmla="*/ 33749 h 374267"/>
                  <a:gd name="connsiteX56" fmla="*/ 558695 w 789677"/>
                  <a:gd name="connsiteY56" fmla="*/ 28986 h 374267"/>
                  <a:gd name="connsiteX57" fmla="*/ 599177 w 789677"/>
                  <a:gd name="connsiteY57" fmla="*/ 31367 h 374267"/>
                  <a:gd name="connsiteX58" fmla="*/ 611083 w 789677"/>
                  <a:gd name="connsiteY58" fmla="*/ 45655 h 374267"/>
                  <a:gd name="connsiteX59" fmla="*/ 622989 w 789677"/>
                  <a:gd name="connsiteY59" fmla="*/ 55180 h 374267"/>
                  <a:gd name="connsiteX60" fmla="*/ 651564 w 789677"/>
                  <a:gd name="connsiteY60" fmla="*/ 76611 h 374267"/>
                  <a:gd name="connsiteX61" fmla="*/ 663470 w 789677"/>
                  <a:gd name="connsiteY61" fmla="*/ 95661 h 374267"/>
                  <a:gd name="connsiteX62" fmla="*/ 665852 w 789677"/>
                  <a:gd name="connsiteY62" fmla="*/ 102805 h 374267"/>
                  <a:gd name="connsiteX63" fmla="*/ 689664 w 789677"/>
                  <a:gd name="connsiteY63" fmla="*/ 126617 h 374267"/>
                  <a:gd name="connsiteX64" fmla="*/ 696808 w 789677"/>
                  <a:gd name="connsiteY64" fmla="*/ 143286 h 374267"/>
                  <a:gd name="connsiteX65" fmla="*/ 703952 w 789677"/>
                  <a:gd name="connsiteY65" fmla="*/ 148049 h 374267"/>
                  <a:gd name="connsiteX66" fmla="*/ 715858 w 789677"/>
                  <a:gd name="connsiteY66" fmla="*/ 164717 h 374267"/>
                  <a:gd name="connsiteX67" fmla="*/ 723002 w 789677"/>
                  <a:gd name="connsiteY67" fmla="*/ 171861 h 374267"/>
                  <a:gd name="connsiteX68" fmla="*/ 732527 w 789677"/>
                  <a:gd name="connsiteY68" fmla="*/ 186149 h 374267"/>
                  <a:gd name="connsiteX69" fmla="*/ 746814 w 789677"/>
                  <a:gd name="connsiteY69" fmla="*/ 202817 h 374267"/>
                  <a:gd name="connsiteX70" fmla="*/ 756339 w 789677"/>
                  <a:gd name="connsiteY70" fmla="*/ 219486 h 374267"/>
                  <a:gd name="connsiteX71" fmla="*/ 761102 w 789677"/>
                  <a:gd name="connsiteY71" fmla="*/ 226630 h 374267"/>
                  <a:gd name="connsiteX72" fmla="*/ 780152 w 789677"/>
                  <a:gd name="connsiteY72" fmla="*/ 248061 h 374267"/>
                  <a:gd name="connsiteX73" fmla="*/ 782533 w 789677"/>
                  <a:gd name="connsiteY73" fmla="*/ 269492 h 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48" name="37 Forma libre"/>
              <p:cNvSpPr/>
              <p:nvPr/>
            </p:nvSpPr>
            <p:spPr>
              <a:xfrm>
                <a:off x="3131344" y="2381250"/>
                <a:ext cx="864708" cy="583406"/>
              </a:xfrm>
              <a:custGeom>
                <a:avLst/>
                <a:gdLst>
                  <a:gd name="connsiteX0" fmla="*/ 859631 w 864708"/>
                  <a:gd name="connsiteY0" fmla="*/ 69056 h 583406"/>
                  <a:gd name="connsiteX1" fmla="*/ 862012 w 864708"/>
                  <a:gd name="connsiteY1" fmla="*/ 147638 h 583406"/>
                  <a:gd name="connsiteX2" fmla="*/ 864394 w 864708"/>
                  <a:gd name="connsiteY2" fmla="*/ 183356 h 583406"/>
                  <a:gd name="connsiteX3" fmla="*/ 852487 w 864708"/>
                  <a:gd name="connsiteY3" fmla="*/ 257175 h 583406"/>
                  <a:gd name="connsiteX4" fmla="*/ 840581 w 864708"/>
                  <a:gd name="connsiteY4" fmla="*/ 283369 h 583406"/>
                  <a:gd name="connsiteX5" fmla="*/ 816769 w 864708"/>
                  <a:gd name="connsiteY5" fmla="*/ 311944 h 583406"/>
                  <a:gd name="connsiteX6" fmla="*/ 754856 w 864708"/>
                  <a:gd name="connsiteY6" fmla="*/ 361950 h 583406"/>
                  <a:gd name="connsiteX7" fmla="*/ 731044 w 864708"/>
                  <a:gd name="connsiteY7" fmla="*/ 373856 h 583406"/>
                  <a:gd name="connsiteX8" fmla="*/ 709612 w 864708"/>
                  <a:gd name="connsiteY8" fmla="*/ 385763 h 583406"/>
                  <a:gd name="connsiteX9" fmla="*/ 685800 w 864708"/>
                  <a:gd name="connsiteY9" fmla="*/ 395288 h 583406"/>
                  <a:gd name="connsiteX10" fmla="*/ 561975 w 864708"/>
                  <a:gd name="connsiteY10" fmla="*/ 438150 h 583406"/>
                  <a:gd name="connsiteX11" fmla="*/ 450056 w 864708"/>
                  <a:gd name="connsiteY11" fmla="*/ 481013 h 583406"/>
                  <a:gd name="connsiteX12" fmla="*/ 414337 w 864708"/>
                  <a:gd name="connsiteY12" fmla="*/ 492919 h 583406"/>
                  <a:gd name="connsiteX13" fmla="*/ 352425 w 864708"/>
                  <a:gd name="connsiteY13" fmla="*/ 509588 h 583406"/>
                  <a:gd name="connsiteX14" fmla="*/ 307181 w 864708"/>
                  <a:gd name="connsiteY14" fmla="*/ 531019 h 583406"/>
                  <a:gd name="connsiteX15" fmla="*/ 261937 w 864708"/>
                  <a:gd name="connsiteY15" fmla="*/ 547688 h 583406"/>
                  <a:gd name="connsiteX16" fmla="*/ 245269 w 864708"/>
                  <a:gd name="connsiteY16" fmla="*/ 554831 h 583406"/>
                  <a:gd name="connsiteX17" fmla="*/ 209550 w 864708"/>
                  <a:gd name="connsiteY17" fmla="*/ 569119 h 583406"/>
                  <a:gd name="connsiteX18" fmla="*/ 147637 w 864708"/>
                  <a:gd name="connsiteY18" fmla="*/ 578644 h 583406"/>
                  <a:gd name="connsiteX19" fmla="*/ 121444 w 864708"/>
                  <a:gd name="connsiteY19" fmla="*/ 583406 h 583406"/>
                  <a:gd name="connsiteX20" fmla="*/ 104775 w 864708"/>
                  <a:gd name="connsiteY20" fmla="*/ 571500 h 583406"/>
                  <a:gd name="connsiteX21" fmla="*/ 92869 w 864708"/>
                  <a:gd name="connsiteY21" fmla="*/ 566738 h 583406"/>
                  <a:gd name="connsiteX22" fmla="*/ 57150 w 864708"/>
                  <a:gd name="connsiteY22" fmla="*/ 561975 h 583406"/>
                  <a:gd name="connsiteX23" fmla="*/ 45244 w 864708"/>
                  <a:gd name="connsiteY23" fmla="*/ 533400 h 583406"/>
                  <a:gd name="connsiteX24" fmla="*/ 40481 w 864708"/>
                  <a:gd name="connsiteY24" fmla="*/ 497681 h 583406"/>
                  <a:gd name="connsiteX25" fmla="*/ 35719 w 864708"/>
                  <a:gd name="connsiteY25" fmla="*/ 481013 h 583406"/>
                  <a:gd name="connsiteX26" fmla="*/ 30956 w 864708"/>
                  <a:gd name="connsiteY26" fmla="*/ 473869 h 583406"/>
                  <a:gd name="connsiteX27" fmla="*/ 19050 w 864708"/>
                  <a:gd name="connsiteY27" fmla="*/ 457200 h 583406"/>
                  <a:gd name="connsiteX28" fmla="*/ 14287 w 864708"/>
                  <a:gd name="connsiteY28" fmla="*/ 442913 h 583406"/>
                  <a:gd name="connsiteX29" fmla="*/ 9525 w 864708"/>
                  <a:gd name="connsiteY29" fmla="*/ 435769 h 583406"/>
                  <a:gd name="connsiteX30" fmla="*/ 4762 w 864708"/>
                  <a:gd name="connsiteY30" fmla="*/ 421481 h 583406"/>
                  <a:gd name="connsiteX31" fmla="*/ 0 w 864708"/>
                  <a:gd name="connsiteY31" fmla="*/ 402431 h 583406"/>
                  <a:gd name="connsiteX32" fmla="*/ 2381 w 864708"/>
                  <a:gd name="connsiteY32" fmla="*/ 366713 h 583406"/>
                  <a:gd name="connsiteX33" fmla="*/ 4762 w 864708"/>
                  <a:gd name="connsiteY33" fmla="*/ 352425 h 583406"/>
                  <a:gd name="connsiteX34" fmla="*/ 11906 w 864708"/>
                  <a:gd name="connsiteY34" fmla="*/ 347663 h 583406"/>
                  <a:gd name="connsiteX35" fmla="*/ 16669 w 864708"/>
                  <a:gd name="connsiteY35" fmla="*/ 340519 h 583406"/>
                  <a:gd name="connsiteX36" fmla="*/ 30956 w 864708"/>
                  <a:gd name="connsiteY36" fmla="*/ 330994 h 583406"/>
                  <a:gd name="connsiteX37" fmla="*/ 40481 w 864708"/>
                  <a:gd name="connsiteY37" fmla="*/ 316706 h 583406"/>
                  <a:gd name="connsiteX38" fmla="*/ 30956 w 864708"/>
                  <a:gd name="connsiteY38" fmla="*/ 292894 h 583406"/>
                  <a:gd name="connsiteX39" fmla="*/ 38100 w 864708"/>
                  <a:gd name="connsiteY39" fmla="*/ 259556 h 583406"/>
                  <a:gd name="connsiteX40" fmla="*/ 47625 w 864708"/>
                  <a:gd name="connsiteY40" fmla="*/ 254794 h 583406"/>
                  <a:gd name="connsiteX41" fmla="*/ 54769 w 864708"/>
                  <a:gd name="connsiteY41" fmla="*/ 252413 h 583406"/>
                  <a:gd name="connsiteX42" fmla="*/ 69056 w 864708"/>
                  <a:gd name="connsiteY42" fmla="*/ 240506 h 583406"/>
                  <a:gd name="connsiteX43" fmla="*/ 76200 w 864708"/>
                  <a:gd name="connsiteY43" fmla="*/ 247650 h 583406"/>
                  <a:gd name="connsiteX44" fmla="*/ 92869 w 864708"/>
                  <a:gd name="connsiteY44" fmla="*/ 254794 h 583406"/>
                  <a:gd name="connsiteX45" fmla="*/ 97631 w 864708"/>
                  <a:gd name="connsiteY45" fmla="*/ 261938 h 583406"/>
                  <a:gd name="connsiteX46" fmla="*/ 111919 w 864708"/>
                  <a:gd name="connsiteY46" fmla="*/ 257175 h 583406"/>
                  <a:gd name="connsiteX47" fmla="*/ 119062 w 864708"/>
                  <a:gd name="connsiteY47" fmla="*/ 252413 h 583406"/>
                  <a:gd name="connsiteX48" fmla="*/ 121444 w 864708"/>
                  <a:gd name="connsiteY48" fmla="*/ 245269 h 583406"/>
                  <a:gd name="connsiteX49" fmla="*/ 133350 w 864708"/>
                  <a:gd name="connsiteY49" fmla="*/ 230981 h 583406"/>
                  <a:gd name="connsiteX50" fmla="*/ 142875 w 864708"/>
                  <a:gd name="connsiteY50" fmla="*/ 226219 h 583406"/>
                  <a:gd name="connsiteX51" fmla="*/ 150019 w 864708"/>
                  <a:gd name="connsiteY51" fmla="*/ 221456 h 583406"/>
                  <a:gd name="connsiteX52" fmla="*/ 154781 w 864708"/>
                  <a:gd name="connsiteY52" fmla="*/ 207169 h 583406"/>
                  <a:gd name="connsiteX53" fmla="*/ 157162 w 864708"/>
                  <a:gd name="connsiteY53" fmla="*/ 200025 h 583406"/>
                  <a:gd name="connsiteX54" fmla="*/ 164306 w 864708"/>
                  <a:gd name="connsiteY54" fmla="*/ 197644 h 583406"/>
                  <a:gd name="connsiteX55" fmla="*/ 171450 w 864708"/>
                  <a:gd name="connsiteY55" fmla="*/ 200025 h 583406"/>
                  <a:gd name="connsiteX56" fmla="*/ 188119 w 864708"/>
                  <a:gd name="connsiteY56" fmla="*/ 195263 h 583406"/>
                  <a:gd name="connsiteX57" fmla="*/ 204787 w 864708"/>
                  <a:gd name="connsiteY57" fmla="*/ 190500 h 583406"/>
                  <a:gd name="connsiteX58" fmla="*/ 209550 w 864708"/>
                  <a:gd name="connsiteY58" fmla="*/ 183356 h 583406"/>
                  <a:gd name="connsiteX59" fmla="*/ 216694 w 864708"/>
                  <a:gd name="connsiteY59" fmla="*/ 176213 h 583406"/>
                  <a:gd name="connsiteX60" fmla="*/ 214312 w 864708"/>
                  <a:gd name="connsiteY60" fmla="*/ 135731 h 583406"/>
                  <a:gd name="connsiteX61" fmla="*/ 202406 w 864708"/>
                  <a:gd name="connsiteY61" fmla="*/ 123825 h 583406"/>
                  <a:gd name="connsiteX62" fmla="*/ 195262 w 864708"/>
                  <a:gd name="connsiteY62" fmla="*/ 116681 h 583406"/>
                  <a:gd name="connsiteX63" fmla="*/ 173831 w 864708"/>
                  <a:gd name="connsiteY63" fmla="*/ 104775 h 583406"/>
                  <a:gd name="connsiteX64" fmla="*/ 164306 w 864708"/>
                  <a:gd name="connsiteY64" fmla="*/ 102394 h 583406"/>
                  <a:gd name="connsiteX65" fmla="*/ 171450 w 864708"/>
                  <a:gd name="connsiteY65" fmla="*/ 100013 h 583406"/>
                  <a:gd name="connsiteX66" fmla="*/ 178594 w 864708"/>
                  <a:gd name="connsiteY66" fmla="*/ 85725 h 583406"/>
                  <a:gd name="connsiteX67" fmla="*/ 183356 w 864708"/>
                  <a:gd name="connsiteY67" fmla="*/ 61913 h 583406"/>
                  <a:gd name="connsiteX68" fmla="*/ 190500 w 864708"/>
                  <a:gd name="connsiteY68" fmla="*/ 54769 h 583406"/>
                  <a:gd name="connsiteX69" fmla="*/ 207169 w 864708"/>
                  <a:gd name="connsiteY69" fmla="*/ 42863 h 583406"/>
                  <a:gd name="connsiteX70" fmla="*/ 216694 w 864708"/>
                  <a:gd name="connsiteY70" fmla="*/ 47625 h 583406"/>
                  <a:gd name="connsiteX71" fmla="*/ 233362 w 864708"/>
                  <a:gd name="connsiteY71" fmla="*/ 59531 h 583406"/>
                  <a:gd name="connsiteX72" fmla="*/ 257175 w 864708"/>
                  <a:gd name="connsiteY72" fmla="*/ 57150 h 583406"/>
                  <a:gd name="connsiteX73" fmla="*/ 264319 w 864708"/>
                  <a:gd name="connsiteY73" fmla="*/ 54769 h 583406"/>
                  <a:gd name="connsiteX74" fmla="*/ 273844 w 864708"/>
                  <a:gd name="connsiteY74" fmla="*/ 45244 h 583406"/>
                  <a:gd name="connsiteX75" fmla="*/ 297656 w 864708"/>
                  <a:gd name="connsiteY75" fmla="*/ 28575 h 583406"/>
                  <a:gd name="connsiteX76" fmla="*/ 304800 w 864708"/>
                  <a:gd name="connsiteY76" fmla="*/ 26194 h 583406"/>
                  <a:gd name="connsiteX77" fmla="*/ 323850 w 864708"/>
                  <a:gd name="connsiteY77" fmla="*/ 19050 h 583406"/>
                  <a:gd name="connsiteX78" fmla="*/ 435769 w 864708"/>
                  <a:gd name="connsiteY78" fmla="*/ 16669 h 583406"/>
                  <a:gd name="connsiteX79" fmla="*/ 442912 w 864708"/>
                  <a:gd name="connsiteY79" fmla="*/ 9525 h 583406"/>
                  <a:gd name="connsiteX80" fmla="*/ 450056 w 864708"/>
                  <a:gd name="connsiteY80" fmla="*/ 4763 h 583406"/>
                  <a:gd name="connsiteX81" fmla="*/ 461962 w 864708"/>
                  <a:gd name="connsiteY81" fmla="*/ 2381 h 583406"/>
                  <a:gd name="connsiteX82" fmla="*/ 471487 w 864708"/>
                  <a:gd name="connsiteY82" fmla="*/ 0 h 583406"/>
                  <a:gd name="connsiteX83" fmla="*/ 507206 w 864708"/>
                  <a:gd name="connsiteY83" fmla="*/ 2381 h 583406"/>
                  <a:gd name="connsiteX84" fmla="*/ 519112 w 864708"/>
                  <a:gd name="connsiteY84" fmla="*/ 4763 h 583406"/>
                  <a:gd name="connsiteX85" fmla="*/ 533400 w 864708"/>
                  <a:gd name="connsiteY85" fmla="*/ 7144 h 583406"/>
                  <a:gd name="connsiteX86" fmla="*/ 554831 w 864708"/>
                  <a:gd name="connsiteY86" fmla="*/ 11906 h 583406"/>
                  <a:gd name="connsiteX87" fmla="*/ 583406 w 864708"/>
                  <a:gd name="connsiteY87" fmla="*/ 14288 h 583406"/>
                  <a:gd name="connsiteX88" fmla="*/ 604837 w 864708"/>
                  <a:gd name="connsiteY88" fmla="*/ 19050 h 583406"/>
                  <a:gd name="connsiteX89" fmla="*/ 659606 w 864708"/>
                  <a:gd name="connsiteY89" fmla="*/ 23813 h 583406"/>
                  <a:gd name="connsiteX90" fmla="*/ 683419 w 864708"/>
                  <a:gd name="connsiteY90" fmla="*/ 16669 h 583406"/>
                  <a:gd name="connsiteX91" fmla="*/ 707231 w 864708"/>
                  <a:gd name="connsiteY91" fmla="*/ 2381 h 583406"/>
                  <a:gd name="connsiteX92" fmla="*/ 738187 w 864708"/>
                  <a:gd name="connsiteY92" fmla="*/ 4763 h 583406"/>
                  <a:gd name="connsiteX93" fmla="*/ 766762 w 864708"/>
                  <a:gd name="connsiteY93" fmla="*/ 23813 h 583406"/>
                  <a:gd name="connsiteX94" fmla="*/ 785812 w 864708"/>
                  <a:gd name="connsiteY94" fmla="*/ 35719 h 583406"/>
                  <a:gd name="connsiteX95" fmla="*/ 804862 w 864708"/>
                  <a:gd name="connsiteY95" fmla="*/ 47625 h 583406"/>
                  <a:gd name="connsiteX96" fmla="*/ 831056 w 864708"/>
                  <a:gd name="connsiteY96" fmla="*/ 50006 h 583406"/>
                  <a:gd name="connsiteX97" fmla="*/ 847725 w 864708"/>
                  <a:gd name="connsiteY97" fmla="*/ 64294 h 583406"/>
                  <a:gd name="connsiteX98" fmla="*/ 850106 w 864708"/>
                  <a:gd name="connsiteY98" fmla="*/ 83344 h 583406"/>
                  <a:gd name="connsiteX99" fmla="*/ 859631 w 864708"/>
                  <a:gd name="connsiteY99" fmla="*/ 69056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49" name="38 Forma libre"/>
              <p:cNvSpPr/>
              <p:nvPr/>
            </p:nvSpPr>
            <p:spPr>
              <a:xfrm>
                <a:off x="2647939" y="2746731"/>
                <a:ext cx="1165003" cy="869429"/>
              </a:xfrm>
              <a:custGeom>
                <a:avLst/>
                <a:gdLst>
                  <a:gd name="connsiteX0" fmla="*/ 1009661 w 1165003"/>
                  <a:gd name="connsiteY0" fmla="*/ 533105 h 869429"/>
                  <a:gd name="connsiteX1" fmla="*/ 974356 w 1165003"/>
                  <a:gd name="connsiteY1" fmla="*/ 564880 h 869429"/>
                  <a:gd name="connsiteX2" fmla="*/ 931990 w 1165003"/>
                  <a:gd name="connsiteY2" fmla="*/ 589593 h 869429"/>
                  <a:gd name="connsiteX3" fmla="*/ 843727 w 1165003"/>
                  <a:gd name="connsiteY3" fmla="*/ 617837 h 869429"/>
                  <a:gd name="connsiteX4" fmla="*/ 702507 w 1165003"/>
                  <a:gd name="connsiteY4" fmla="*/ 699039 h 869429"/>
                  <a:gd name="connsiteX5" fmla="*/ 667202 w 1165003"/>
                  <a:gd name="connsiteY5" fmla="*/ 720222 h 869429"/>
                  <a:gd name="connsiteX6" fmla="*/ 635428 w 1165003"/>
                  <a:gd name="connsiteY6" fmla="*/ 734344 h 869429"/>
                  <a:gd name="connsiteX7" fmla="*/ 624836 w 1165003"/>
                  <a:gd name="connsiteY7" fmla="*/ 741405 h 869429"/>
                  <a:gd name="connsiteX8" fmla="*/ 603653 w 1165003"/>
                  <a:gd name="connsiteY8" fmla="*/ 744935 h 869429"/>
                  <a:gd name="connsiteX9" fmla="*/ 578940 w 1165003"/>
                  <a:gd name="connsiteY9" fmla="*/ 751996 h 869429"/>
                  <a:gd name="connsiteX10" fmla="*/ 561287 w 1165003"/>
                  <a:gd name="connsiteY10" fmla="*/ 766118 h 869429"/>
                  <a:gd name="connsiteX11" fmla="*/ 494208 w 1165003"/>
                  <a:gd name="connsiteY11" fmla="*/ 787301 h 869429"/>
                  <a:gd name="connsiteX12" fmla="*/ 469494 w 1165003"/>
                  <a:gd name="connsiteY12" fmla="*/ 797893 h 869429"/>
                  <a:gd name="connsiteX13" fmla="*/ 430659 w 1165003"/>
                  <a:gd name="connsiteY13" fmla="*/ 812015 h 869429"/>
                  <a:gd name="connsiteX14" fmla="*/ 409476 w 1165003"/>
                  <a:gd name="connsiteY14" fmla="*/ 815545 h 869429"/>
                  <a:gd name="connsiteX15" fmla="*/ 352988 w 1165003"/>
                  <a:gd name="connsiteY15" fmla="*/ 819076 h 869429"/>
                  <a:gd name="connsiteX16" fmla="*/ 338866 w 1165003"/>
                  <a:gd name="connsiteY16" fmla="*/ 826137 h 869429"/>
                  <a:gd name="connsiteX17" fmla="*/ 324744 w 1165003"/>
                  <a:gd name="connsiteY17" fmla="*/ 840259 h 869429"/>
                  <a:gd name="connsiteX18" fmla="*/ 307091 w 1165003"/>
                  <a:gd name="connsiteY18" fmla="*/ 843789 h 869429"/>
                  <a:gd name="connsiteX19" fmla="*/ 289439 w 1165003"/>
                  <a:gd name="connsiteY19" fmla="*/ 861442 h 869429"/>
                  <a:gd name="connsiteX20" fmla="*/ 278847 w 1165003"/>
                  <a:gd name="connsiteY20" fmla="*/ 868503 h 869429"/>
                  <a:gd name="connsiteX21" fmla="*/ 240012 w 1165003"/>
                  <a:gd name="connsiteY21" fmla="*/ 864972 h 869429"/>
                  <a:gd name="connsiteX22" fmla="*/ 218829 w 1165003"/>
                  <a:gd name="connsiteY22" fmla="*/ 847320 h 869429"/>
                  <a:gd name="connsiteX23" fmla="*/ 204707 w 1165003"/>
                  <a:gd name="connsiteY23" fmla="*/ 826137 h 869429"/>
                  <a:gd name="connsiteX24" fmla="*/ 183524 w 1165003"/>
                  <a:gd name="connsiteY24" fmla="*/ 819076 h 869429"/>
                  <a:gd name="connsiteX25" fmla="*/ 172932 w 1165003"/>
                  <a:gd name="connsiteY25" fmla="*/ 804954 h 869429"/>
                  <a:gd name="connsiteX26" fmla="*/ 109383 w 1165003"/>
                  <a:gd name="connsiteY26" fmla="*/ 794362 h 869429"/>
                  <a:gd name="connsiteX27" fmla="*/ 95261 w 1165003"/>
                  <a:gd name="connsiteY27" fmla="*/ 773179 h 869429"/>
                  <a:gd name="connsiteX28" fmla="*/ 88200 w 1165003"/>
                  <a:gd name="connsiteY28" fmla="*/ 762588 h 869429"/>
                  <a:gd name="connsiteX29" fmla="*/ 70547 w 1165003"/>
                  <a:gd name="connsiteY29" fmla="*/ 741405 h 869429"/>
                  <a:gd name="connsiteX30" fmla="*/ 63486 w 1165003"/>
                  <a:gd name="connsiteY30" fmla="*/ 723752 h 869429"/>
                  <a:gd name="connsiteX31" fmla="*/ 56425 w 1165003"/>
                  <a:gd name="connsiteY31" fmla="*/ 702569 h 869429"/>
                  <a:gd name="connsiteX32" fmla="*/ 56425 w 1165003"/>
                  <a:gd name="connsiteY32" fmla="*/ 642551 h 869429"/>
                  <a:gd name="connsiteX33" fmla="*/ 49364 w 1165003"/>
                  <a:gd name="connsiteY33" fmla="*/ 628429 h 869429"/>
                  <a:gd name="connsiteX34" fmla="*/ 63486 w 1165003"/>
                  <a:gd name="connsiteY34" fmla="*/ 589593 h 869429"/>
                  <a:gd name="connsiteX35" fmla="*/ 77608 w 1165003"/>
                  <a:gd name="connsiteY35" fmla="*/ 568410 h 869429"/>
                  <a:gd name="connsiteX36" fmla="*/ 74078 w 1165003"/>
                  <a:gd name="connsiteY36" fmla="*/ 554288 h 869429"/>
                  <a:gd name="connsiteX37" fmla="*/ 42303 w 1165003"/>
                  <a:gd name="connsiteY37" fmla="*/ 533105 h 869429"/>
                  <a:gd name="connsiteX38" fmla="*/ 31712 w 1165003"/>
                  <a:gd name="connsiteY38" fmla="*/ 522514 h 869429"/>
                  <a:gd name="connsiteX39" fmla="*/ 6998 w 1165003"/>
                  <a:gd name="connsiteY39" fmla="*/ 501331 h 869429"/>
                  <a:gd name="connsiteX40" fmla="*/ 10529 w 1165003"/>
                  <a:gd name="connsiteY40" fmla="*/ 476617 h 869429"/>
                  <a:gd name="connsiteX41" fmla="*/ 31712 w 1165003"/>
                  <a:gd name="connsiteY41" fmla="*/ 458965 h 869429"/>
                  <a:gd name="connsiteX42" fmla="*/ 52895 w 1165003"/>
                  <a:gd name="connsiteY42" fmla="*/ 437782 h 869429"/>
                  <a:gd name="connsiteX43" fmla="*/ 59956 w 1165003"/>
                  <a:gd name="connsiteY43" fmla="*/ 409538 h 869429"/>
                  <a:gd name="connsiteX44" fmla="*/ 63486 w 1165003"/>
                  <a:gd name="connsiteY44" fmla="*/ 395416 h 869429"/>
                  <a:gd name="connsiteX45" fmla="*/ 70547 w 1165003"/>
                  <a:gd name="connsiteY45" fmla="*/ 367172 h 869429"/>
                  <a:gd name="connsiteX46" fmla="*/ 77608 w 1165003"/>
                  <a:gd name="connsiteY46" fmla="*/ 349519 h 869429"/>
                  <a:gd name="connsiteX47" fmla="*/ 88200 w 1165003"/>
                  <a:gd name="connsiteY47" fmla="*/ 338928 h 869429"/>
                  <a:gd name="connsiteX48" fmla="*/ 95261 w 1165003"/>
                  <a:gd name="connsiteY48" fmla="*/ 328336 h 869429"/>
                  <a:gd name="connsiteX49" fmla="*/ 116444 w 1165003"/>
                  <a:gd name="connsiteY49" fmla="*/ 303623 h 869429"/>
                  <a:gd name="connsiteX50" fmla="*/ 127036 w 1165003"/>
                  <a:gd name="connsiteY50" fmla="*/ 300092 h 869429"/>
                  <a:gd name="connsiteX51" fmla="*/ 151749 w 1165003"/>
                  <a:gd name="connsiteY51" fmla="*/ 275379 h 869429"/>
                  <a:gd name="connsiteX52" fmla="*/ 169402 w 1165003"/>
                  <a:gd name="connsiteY52" fmla="*/ 250665 h 869429"/>
                  <a:gd name="connsiteX53" fmla="*/ 176463 w 1165003"/>
                  <a:gd name="connsiteY53" fmla="*/ 240074 h 869429"/>
                  <a:gd name="connsiteX54" fmla="*/ 190585 w 1165003"/>
                  <a:gd name="connsiteY54" fmla="*/ 233013 h 869429"/>
                  <a:gd name="connsiteX55" fmla="*/ 197646 w 1165003"/>
                  <a:gd name="connsiteY55" fmla="*/ 222421 h 869429"/>
                  <a:gd name="connsiteX56" fmla="*/ 208237 w 1165003"/>
                  <a:gd name="connsiteY56" fmla="*/ 218891 h 869429"/>
                  <a:gd name="connsiteX57" fmla="*/ 218829 w 1165003"/>
                  <a:gd name="connsiteY57" fmla="*/ 211830 h 869429"/>
                  <a:gd name="connsiteX58" fmla="*/ 243542 w 1165003"/>
                  <a:gd name="connsiteY58" fmla="*/ 204769 h 869429"/>
                  <a:gd name="connsiteX59" fmla="*/ 278847 w 1165003"/>
                  <a:gd name="connsiteY59" fmla="*/ 194177 h 869429"/>
                  <a:gd name="connsiteX60" fmla="*/ 289439 w 1165003"/>
                  <a:gd name="connsiteY60" fmla="*/ 187116 h 869429"/>
                  <a:gd name="connsiteX61" fmla="*/ 300030 w 1165003"/>
                  <a:gd name="connsiteY61" fmla="*/ 183586 h 869429"/>
                  <a:gd name="connsiteX62" fmla="*/ 303561 w 1165003"/>
                  <a:gd name="connsiteY62" fmla="*/ 172994 h 869429"/>
                  <a:gd name="connsiteX63" fmla="*/ 317683 w 1165003"/>
                  <a:gd name="connsiteY63" fmla="*/ 116506 h 869429"/>
                  <a:gd name="connsiteX64" fmla="*/ 328274 w 1165003"/>
                  <a:gd name="connsiteY64" fmla="*/ 112976 h 869429"/>
                  <a:gd name="connsiteX65" fmla="*/ 349457 w 1165003"/>
                  <a:gd name="connsiteY65" fmla="*/ 151811 h 869429"/>
                  <a:gd name="connsiteX66" fmla="*/ 360049 w 1165003"/>
                  <a:gd name="connsiteY66" fmla="*/ 155342 h 869429"/>
                  <a:gd name="connsiteX67" fmla="*/ 402415 w 1165003"/>
                  <a:gd name="connsiteY67" fmla="*/ 158872 h 869429"/>
                  <a:gd name="connsiteX68" fmla="*/ 444781 w 1165003"/>
                  <a:gd name="connsiteY68" fmla="*/ 169464 h 869429"/>
                  <a:gd name="connsiteX69" fmla="*/ 469494 w 1165003"/>
                  <a:gd name="connsiteY69" fmla="*/ 183586 h 869429"/>
                  <a:gd name="connsiteX70" fmla="*/ 476555 w 1165003"/>
                  <a:gd name="connsiteY70" fmla="*/ 172994 h 869429"/>
                  <a:gd name="connsiteX71" fmla="*/ 483616 w 1165003"/>
                  <a:gd name="connsiteY71" fmla="*/ 148281 h 869429"/>
                  <a:gd name="connsiteX72" fmla="*/ 487147 w 1165003"/>
                  <a:gd name="connsiteY72" fmla="*/ 137689 h 869429"/>
                  <a:gd name="connsiteX73" fmla="*/ 494208 w 1165003"/>
                  <a:gd name="connsiteY73" fmla="*/ 112976 h 869429"/>
                  <a:gd name="connsiteX74" fmla="*/ 483616 w 1165003"/>
                  <a:gd name="connsiteY74" fmla="*/ 84732 h 869429"/>
                  <a:gd name="connsiteX75" fmla="*/ 487147 w 1165003"/>
                  <a:gd name="connsiteY75" fmla="*/ 67079 h 869429"/>
                  <a:gd name="connsiteX76" fmla="*/ 497738 w 1165003"/>
                  <a:gd name="connsiteY76" fmla="*/ 84732 h 869429"/>
                  <a:gd name="connsiteX77" fmla="*/ 504799 w 1165003"/>
                  <a:gd name="connsiteY77" fmla="*/ 95323 h 869429"/>
                  <a:gd name="connsiteX78" fmla="*/ 508330 w 1165003"/>
                  <a:gd name="connsiteY78" fmla="*/ 105915 h 869429"/>
                  <a:gd name="connsiteX79" fmla="*/ 525982 w 1165003"/>
                  <a:gd name="connsiteY79" fmla="*/ 130628 h 869429"/>
                  <a:gd name="connsiteX80" fmla="*/ 547165 w 1165003"/>
                  <a:gd name="connsiteY80" fmla="*/ 144750 h 869429"/>
                  <a:gd name="connsiteX81" fmla="*/ 557757 w 1165003"/>
                  <a:gd name="connsiteY81" fmla="*/ 151811 h 869429"/>
                  <a:gd name="connsiteX82" fmla="*/ 561287 w 1165003"/>
                  <a:gd name="connsiteY82" fmla="*/ 162403 h 869429"/>
                  <a:gd name="connsiteX83" fmla="*/ 571879 w 1165003"/>
                  <a:gd name="connsiteY83" fmla="*/ 165933 h 869429"/>
                  <a:gd name="connsiteX84" fmla="*/ 607184 w 1165003"/>
                  <a:gd name="connsiteY84" fmla="*/ 158872 h 869429"/>
                  <a:gd name="connsiteX85" fmla="*/ 631897 w 1165003"/>
                  <a:gd name="connsiteY85" fmla="*/ 155342 h 869429"/>
                  <a:gd name="connsiteX86" fmla="*/ 663672 w 1165003"/>
                  <a:gd name="connsiteY86" fmla="*/ 144750 h 869429"/>
                  <a:gd name="connsiteX87" fmla="*/ 674263 w 1165003"/>
                  <a:gd name="connsiteY87" fmla="*/ 141220 h 869429"/>
                  <a:gd name="connsiteX88" fmla="*/ 688385 w 1165003"/>
                  <a:gd name="connsiteY88" fmla="*/ 134159 h 869429"/>
                  <a:gd name="connsiteX89" fmla="*/ 698977 w 1165003"/>
                  <a:gd name="connsiteY89" fmla="*/ 127098 h 869429"/>
                  <a:gd name="connsiteX90" fmla="*/ 734282 w 1165003"/>
                  <a:gd name="connsiteY90" fmla="*/ 123567 h 869429"/>
                  <a:gd name="connsiteX91" fmla="*/ 787239 w 1165003"/>
                  <a:gd name="connsiteY91" fmla="*/ 112976 h 869429"/>
                  <a:gd name="connsiteX92" fmla="*/ 797831 w 1165003"/>
                  <a:gd name="connsiteY92" fmla="*/ 116506 h 869429"/>
                  <a:gd name="connsiteX93" fmla="*/ 801361 w 1165003"/>
                  <a:gd name="connsiteY93" fmla="*/ 105915 h 869429"/>
                  <a:gd name="connsiteX94" fmla="*/ 833136 w 1165003"/>
                  <a:gd name="connsiteY94" fmla="*/ 88262 h 869429"/>
                  <a:gd name="connsiteX95" fmla="*/ 850788 w 1165003"/>
                  <a:gd name="connsiteY95" fmla="*/ 77671 h 869429"/>
                  <a:gd name="connsiteX96" fmla="*/ 893154 w 1165003"/>
                  <a:gd name="connsiteY96" fmla="*/ 74140 h 869429"/>
                  <a:gd name="connsiteX97" fmla="*/ 956703 w 1165003"/>
                  <a:gd name="connsiteY97" fmla="*/ 31774 h 869429"/>
                  <a:gd name="connsiteX98" fmla="*/ 977886 w 1165003"/>
                  <a:gd name="connsiteY98" fmla="*/ 17652 h 869429"/>
                  <a:gd name="connsiteX99" fmla="*/ 988478 w 1165003"/>
                  <a:gd name="connsiteY99" fmla="*/ 10591 h 869429"/>
                  <a:gd name="connsiteX100" fmla="*/ 1002600 w 1165003"/>
                  <a:gd name="connsiteY100" fmla="*/ 0 h 869429"/>
                  <a:gd name="connsiteX101" fmla="*/ 1041436 w 1165003"/>
                  <a:gd name="connsiteY101" fmla="*/ 56488 h 869429"/>
                  <a:gd name="connsiteX102" fmla="*/ 1059088 w 1165003"/>
                  <a:gd name="connsiteY102" fmla="*/ 91793 h 869429"/>
                  <a:gd name="connsiteX103" fmla="*/ 1066149 w 1165003"/>
                  <a:gd name="connsiteY103" fmla="*/ 105915 h 869429"/>
                  <a:gd name="connsiteX104" fmla="*/ 1090863 w 1165003"/>
                  <a:gd name="connsiteY104" fmla="*/ 144750 h 869429"/>
                  <a:gd name="connsiteX105" fmla="*/ 1129698 w 1165003"/>
                  <a:gd name="connsiteY105" fmla="*/ 204769 h 869429"/>
                  <a:gd name="connsiteX106" fmla="*/ 1154412 w 1165003"/>
                  <a:gd name="connsiteY106" fmla="*/ 247135 h 869429"/>
                  <a:gd name="connsiteX107" fmla="*/ 1161473 w 1165003"/>
                  <a:gd name="connsiteY107" fmla="*/ 271848 h 869429"/>
                  <a:gd name="connsiteX108" fmla="*/ 1165003 w 1165003"/>
                  <a:gd name="connsiteY108" fmla="*/ 282440 h 869429"/>
                  <a:gd name="connsiteX109" fmla="*/ 1147351 w 1165003"/>
                  <a:gd name="connsiteY109" fmla="*/ 317745 h 869429"/>
                  <a:gd name="connsiteX110" fmla="*/ 1140290 w 1165003"/>
                  <a:gd name="connsiteY110" fmla="*/ 338928 h 869429"/>
                  <a:gd name="connsiteX111" fmla="*/ 1115576 w 1165003"/>
                  <a:gd name="connsiteY111" fmla="*/ 381294 h 869429"/>
                  <a:gd name="connsiteX112" fmla="*/ 1108515 w 1165003"/>
                  <a:gd name="connsiteY112" fmla="*/ 395416 h 869429"/>
                  <a:gd name="connsiteX113" fmla="*/ 1094393 w 1165003"/>
                  <a:gd name="connsiteY113" fmla="*/ 413068 h 869429"/>
                  <a:gd name="connsiteX114" fmla="*/ 1090863 w 1165003"/>
                  <a:gd name="connsiteY114" fmla="*/ 423660 h 869429"/>
                  <a:gd name="connsiteX115" fmla="*/ 1066149 w 1165003"/>
                  <a:gd name="connsiteY115" fmla="*/ 455434 h 869429"/>
                  <a:gd name="connsiteX116" fmla="*/ 1048497 w 1165003"/>
                  <a:gd name="connsiteY116" fmla="*/ 494270 h 869429"/>
                  <a:gd name="connsiteX117" fmla="*/ 1027314 w 1165003"/>
                  <a:gd name="connsiteY117" fmla="*/ 515453 h 869429"/>
                  <a:gd name="connsiteX118" fmla="*/ 1020253 w 1165003"/>
                  <a:gd name="connsiteY118" fmla="*/ 526044 h 869429"/>
                  <a:gd name="connsiteX119" fmla="*/ 1009661 w 1165003"/>
                  <a:gd name="connsiteY119" fmla="*/ 533105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50" name="39 Forma libre"/>
              <p:cNvSpPr/>
              <p:nvPr/>
            </p:nvSpPr>
            <p:spPr>
              <a:xfrm>
                <a:off x="3584790" y="2362200"/>
                <a:ext cx="1016287" cy="940706"/>
              </a:xfrm>
              <a:custGeom>
                <a:avLst/>
                <a:gdLst>
                  <a:gd name="connsiteX0" fmla="*/ 282360 w 1016287"/>
                  <a:gd name="connsiteY0" fmla="*/ 938213 h 940706"/>
                  <a:gd name="connsiteX1" fmla="*/ 151391 w 1016287"/>
                  <a:gd name="connsiteY1" fmla="*/ 926306 h 940706"/>
                  <a:gd name="connsiteX2" fmla="*/ 106148 w 1016287"/>
                  <a:gd name="connsiteY2" fmla="*/ 928688 h 940706"/>
                  <a:gd name="connsiteX3" fmla="*/ 58523 w 1016287"/>
                  <a:gd name="connsiteY3" fmla="*/ 926306 h 940706"/>
                  <a:gd name="connsiteX4" fmla="*/ 65666 w 1016287"/>
                  <a:gd name="connsiteY4" fmla="*/ 897731 h 940706"/>
                  <a:gd name="connsiteX5" fmla="*/ 70429 w 1016287"/>
                  <a:gd name="connsiteY5" fmla="*/ 876300 h 940706"/>
                  <a:gd name="connsiteX6" fmla="*/ 77573 w 1016287"/>
                  <a:gd name="connsiteY6" fmla="*/ 823913 h 940706"/>
                  <a:gd name="connsiteX7" fmla="*/ 72810 w 1016287"/>
                  <a:gd name="connsiteY7" fmla="*/ 657225 h 940706"/>
                  <a:gd name="connsiteX8" fmla="*/ 70429 w 1016287"/>
                  <a:gd name="connsiteY8" fmla="*/ 647700 h 940706"/>
                  <a:gd name="connsiteX9" fmla="*/ 68048 w 1016287"/>
                  <a:gd name="connsiteY9" fmla="*/ 635794 h 940706"/>
                  <a:gd name="connsiteX10" fmla="*/ 65666 w 1016287"/>
                  <a:gd name="connsiteY10" fmla="*/ 609600 h 940706"/>
                  <a:gd name="connsiteX11" fmla="*/ 77573 w 1016287"/>
                  <a:gd name="connsiteY11" fmla="*/ 376238 h 940706"/>
                  <a:gd name="connsiteX12" fmla="*/ 87098 w 1016287"/>
                  <a:gd name="connsiteY12" fmla="*/ 359569 h 940706"/>
                  <a:gd name="connsiteX13" fmla="*/ 96623 w 1016287"/>
                  <a:gd name="connsiteY13" fmla="*/ 338138 h 940706"/>
                  <a:gd name="connsiteX14" fmla="*/ 108529 w 1016287"/>
                  <a:gd name="connsiteY14" fmla="*/ 326231 h 940706"/>
                  <a:gd name="connsiteX15" fmla="*/ 134723 w 1016287"/>
                  <a:gd name="connsiteY15" fmla="*/ 307181 h 940706"/>
                  <a:gd name="connsiteX16" fmla="*/ 149010 w 1016287"/>
                  <a:gd name="connsiteY16" fmla="*/ 290513 h 940706"/>
                  <a:gd name="connsiteX17" fmla="*/ 156154 w 1016287"/>
                  <a:gd name="connsiteY17" fmla="*/ 285750 h 940706"/>
                  <a:gd name="connsiteX18" fmla="*/ 170441 w 1016287"/>
                  <a:gd name="connsiteY18" fmla="*/ 271463 h 940706"/>
                  <a:gd name="connsiteX19" fmla="*/ 170441 w 1016287"/>
                  <a:gd name="connsiteY19" fmla="*/ 271463 h 940706"/>
                  <a:gd name="connsiteX20" fmla="*/ 184729 w 1016287"/>
                  <a:gd name="connsiteY20" fmla="*/ 257175 h 940706"/>
                  <a:gd name="connsiteX21" fmla="*/ 199016 w 1016287"/>
                  <a:gd name="connsiteY21" fmla="*/ 238125 h 940706"/>
                  <a:gd name="connsiteX22" fmla="*/ 206160 w 1016287"/>
                  <a:gd name="connsiteY22" fmla="*/ 233363 h 940706"/>
                  <a:gd name="connsiteX23" fmla="*/ 222829 w 1016287"/>
                  <a:gd name="connsiteY23" fmla="*/ 221456 h 940706"/>
                  <a:gd name="connsiteX24" fmla="*/ 249023 w 1016287"/>
                  <a:gd name="connsiteY24" fmla="*/ 219075 h 940706"/>
                  <a:gd name="connsiteX25" fmla="*/ 299029 w 1016287"/>
                  <a:gd name="connsiteY25" fmla="*/ 207169 h 940706"/>
                  <a:gd name="connsiteX26" fmla="*/ 308554 w 1016287"/>
                  <a:gd name="connsiteY26" fmla="*/ 204788 h 940706"/>
                  <a:gd name="connsiteX27" fmla="*/ 334748 w 1016287"/>
                  <a:gd name="connsiteY27" fmla="*/ 180975 h 940706"/>
                  <a:gd name="connsiteX28" fmla="*/ 339510 w 1016287"/>
                  <a:gd name="connsiteY28" fmla="*/ 173831 h 940706"/>
                  <a:gd name="connsiteX29" fmla="*/ 346654 w 1016287"/>
                  <a:gd name="connsiteY29" fmla="*/ 152400 h 940706"/>
                  <a:gd name="connsiteX30" fmla="*/ 353798 w 1016287"/>
                  <a:gd name="connsiteY30" fmla="*/ 133350 h 940706"/>
                  <a:gd name="connsiteX31" fmla="*/ 368085 w 1016287"/>
                  <a:gd name="connsiteY31" fmla="*/ 123825 h 940706"/>
                  <a:gd name="connsiteX32" fmla="*/ 384754 w 1016287"/>
                  <a:gd name="connsiteY32" fmla="*/ 100013 h 940706"/>
                  <a:gd name="connsiteX33" fmla="*/ 387135 w 1016287"/>
                  <a:gd name="connsiteY33" fmla="*/ 92869 h 940706"/>
                  <a:gd name="connsiteX34" fmla="*/ 394279 w 1016287"/>
                  <a:gd name="connsiteY34" fmla="*/ 88106 h 940706"/>
                  <a:gd name="connsiteX35" fmla="*/ 401423 w 1016287"/>
                  <a:gd name="connsiteY35" fmla="*/ 80963 h 940706"/>
                  <a:gd name="connsiteX36" fmla="*/ 403804 w 1016287"/>
                  <a:gd name="connsiteY36" fmla="*/ 73819 h 940706"/>
                  <a:gd name="connsiteX37" fmla="*/ 429998 w 1016287"/>
                  <a:gd name="connsiteY37" fmla="*/ 73819 h 940706"/>
                  <a:gd name="connsiteX38" fmla="*/ 470479 w 1016287"/>
                  <a:gd name="connsiteY38" fmla="*/ 71438 h 940706"/>
                  <a:gd name="connsiteX39" fmla="*/ 482385 w 1016287"/>
                  <a:gd name="connsiteY39" fmla="*/ 69056 h 940706"/>
                  <a:gd name="connsiteX40" fmla="*/ 506198 w 1016287"/>
                  <a:gd name="connsiteY40" fmla="*/ 47625 h 940706"/>
                  <a:gd name="connsiteX41" fmla="*/ 549060 w 1016287"/>
                  <a:gd name="connsiteY41" fmla="*/ 57150 h 940706"/>
                  <a:gd name="connsiteX42" fmla="*/ 558585 w 1016287"/>
                  <a:gd name="connsiteY42" fmla="*/ 61913 h 940706"/>
                  <a:gd name="connsiteX43" fmla="*/ 560966 w 1016287"/>
                  <a:gd name="connsiteY43" fmla="*/ 52388 h 940706"/>
                  <a:gd name="connsiteX44" fmla="*/ 565729 w 1016287"/>
                  <a:gd name="connsiteY44" fmla="*/ 45244 h 940706"/>
                  <a:gd name="connsiteX45" fmla="*/ 587160 w 1016287"/>
                  <a:gd name="connsiteY45" fmla="*/ 38100 h 940706"/>
                  <a:gd name="connsiteX46" fmla="*/ 603829 w 1016287"/>
                  <a:gd name="connsiteY46" fmla="*/ 28575 h 940706"/>
                  <a:gd name="connsiteX47" fmla="*/ 613354 w 1016287"/>
                  <a:gd name="connsiteY47" fmla="*/ 30956 h 940706"/>
                  <a:gd name="connsiteX48" fmla="*/ 660979 w 1016287"/>
                  <a:gd name="connsiteY48" fmla="*/ 33338 h 940706"/>
                  <a:gd name="connsiteX49" fmla="*/ 675266 w 1016287"/>
                  <a:gd name="connsiteY49" fmla="*/ 40481 h 940706"/>
                  <a:gd name="connsiteX50" fmla="*/ 722891 w 1016287"/>
                  <a:gd name="connsiteY50" fmla="*/ 40481 h 940706"/>
                  <a:gd name="connsiteX51" fmla="*/ 732416 w 1016287"/>
                  <a:gd name="connsiteY51" fmla="*/ 35719 h 940706"/>
                  <a:gd name="connsiteX52" fmla="*/ 803854 w 1016287"/>
                  <a:gd name="connsiteY52" fmla="*/ 35719 h 940706"/>
                  <a:gd name="connsiteX53" fmla="*/ 822904 w 1016287"/>
                  <a:gd name="connsiteY53" fmla="*/ 26194 h 940706"/>
                  <a:gd name="connsiteX54" fmla="*/ 856241 w 1016287"/>
                  <a:gd name="connsiteY54" fmla="*/ 4763 h 940706"/>
                  <a:gd name="connsiteX55" fmla="*/ 863385 w 1016287"/>
                  <a:gd name="connsiteY55" fmla="*/ 2381 h 940706"/>
                  <a:gd name="connsiteX56" fmla="*/ 913391 w 1016287"/>
                  <a:gd name="connsiteY56" fmla="*/ 0 h 940706"/>
                  <a:gd name="connsiteX57" fmla="*/ 953873 w 1016287"/>
                  <a:gd name="connsiteY57" fmla="*/ 2381 h 940706"/>
                  <a:gd name="connsiteX58" fmla="*/ 987210 w 1016287"/>
                  <a:gd name="connsiteY58" fmla="*/ 4763 h 940706"/>
                  <a:gd name="connsiteX59" fmla="*/ 991973 w 1016287"/>
                  <a:gd name="connsiteY59" fmla="*/ 11906 h 940706"/>
                  <a:gd name="connsiteX60" fmla="*/ 999116 w 1016287"/>
                  <a:gd name="connsiteY60" fmla="*/ 30956 h 940706"/>
                  <a:gd name="connsiteX61" fmla="*/ 1001498 w 1016287"/>
                  <a:gd name="connsiteY61" fmla="*/ 47625 h 940706"/>
                  <a:gd name="connsiteX62" fmla="*/ 1013404 w 1016287"/>
                  <a:gd name="connsiteY62" fmla="*/ 61913 h 940706"/>
                  <a:gd name="connsiteX63" fmla="*/ 1015785 w 1016287"/>
                  <a:gd name="connsiteY63" fmla="*/ 73819 h 940706"/>
                  <a:gd name="connsiteX64" fmla="*/ 1003879 w 1016287"/>
                  <a:gd name="connsiteY64" fmla="*/ 85725 h 940706"/>
                  <a:gd name="connsiteX65" fmla="*/ 989591 w 1016287"/>
                  <a:gd name="connsiteY65" fmla="*/ 107156 h 940706"/>
                  <a:gd name="connsiteX66" fmla="*/ 987210 w 1016287"/>
                  <a:gd name="connsiteY66" fmla="*/ 114300 h 940706"/>
                  <a:gd name="connsiteX67" fmla="*/ 975304 w 1016287"/>
                  <a:gd name="connsiteY67" fmla="*/ 128588 h 940706"/>
                  <a:gd name="connsiteX68" fmla="*/ 968160 w 1016287"/>
                  <a:gd name="connsiteY68" fmla="*/ 145256 h 940706"/>
                  <a:gd name="connsiteX69" fmla="*/ 965779 w 1016287"/>
                  <a:gd name="connsiteY69" fmla="*/ 214313 h 940706"/>
                  <a:gd name="connsiteX70" fmla="*/ 958635 w 1016287"/>
                  <a:gd name="connsiteY70" fmla="*/ 219075 h 940706"/>
                  <a:gd name="connsiteX71" fmla="*/ 951491 w 1016287"/>
                  <a:gd name="connsiteY71" fmla="*/ 226219 h 940706"/>
                  <a:gd name="connsiteX72" fmla="*/ 946729 w 1016287"/>
                  <a:gd name="connsiteY72" fmla="*/ 233363 h 940706"/>
                  <a:gd name="connsiteX73" fmla="*/ 939585 w 1016287"/>
                  <a:gd name="connsiteY73" fmla="*/ 240506 h 940706"/>
                  <a:gd name="connsiteX74" fmla="*/ 934823 w 1016287"/>
                  <a:gd name="connsiteY74" fmla="*/ 247650 h 940706"/>
                  <a:gd name="connsiteX75" fmla="*/ 922916 w 1016287"/>
                  <a:gd name="connsiteY75" fmla="*/ 261938 h 940706"/>
                  <a:gd name="connsiteX76" fmla="*/ 915773 w 1016287"/>
                  <a:gd name="connsiteY76" fmla="*/ 276225 h 940706"/>
                  <a:gd name="connsiteX77" fmla="*/ 911010 w 1016287"/>
                  <a:gd name="connsiteY77" fmla="*/ 290513 h 940706"/>
                  <a:gd name="connsiteX78" fmla="*/ 906248 w 1016287"/>
                  <a:gd name="connsiteY78" fmla="*/ 297656 h 940706"/>
                  <a:gd name="connsiteX79" fmla="*/ 901485 w 1016287"/>
                  <a:gd name="connsiteY79" fmla="*/ 309563 h 940706"/>
                  <a:gd name="connsiteX80" fmla="*/ 896723 w 1016287"/>
                  <a:gd name="connsiteY80" fmla="*/ 335756 h 940706"/>
                  <a:gd name="connsiteX81" fmla="*/ 901485 w 1016287"/>
                  <a:gd name="connsiteY81" fmla="*/ 419100 h 940706"/>
                  <a:gd name="connsiteX82" fmla="*/ 913391 w 1016287"/>
                  <a:gd name="connsiteY82" fmla="*/ 450056 h 940706"/>
                  <a:gd name="connsiteX83" fmla="*/ 918154 w 1016287"/>
                  <a:gd name="connsiteY83" fmla="*/ 466725 h 940706"/>
                  <a:gd name="connsiteX84" fmla="*/ 927679 w 1016287"/>
                  <a:gd name="connsiteY84" fmla="*/ 497681 h 940706"/>
                  <a:gd name="connsiteX85" fmla="*/ 932441 w 1016287"/>
                  <a:gd name="connsiteY85" fmla="*/ 542925 h 940706"/>
                  <a:gd name="connsiteX86" fmla="*/ 939585 w 1016287"/>
                  <a:gd name="connsiteY86" fmla="*/ 564356 h 940706"/>
                  <a:gd name="connsiteX87" fmla="*/ 946729 w 1016287"/>
                  <a:gd name="connsiteY87" fmla="*/ 600075 h 940706"/>
                  <a:gd name="connsiteX88" fmla="*/ 951491 w 1016287"/>
                  <a:gd name="connsiteY88" fmla="*/ 611981 h 940706"/>
                  <a:gd name="connsiteX89" fmla="*/ 949110 w 1016287"/>
                  <a:gd name="connsiteY89" fmla="*/ 628650 h 940706"/>
                  <a:gd name="connsiteX90" fmla="*/ 946729 w 1016287"/>
                  <a:gd name="connsiteY90" fmla="*/ 635794 h 940706"/>
                  <a:gd name="connsiteX91" fmla="*/ 925298 w 1016287"/>
                  <a:gd name="connsiteY91" fmla="*/ 642938 h 940706"/>
                  <a:gd name="connsiteX92" fmla="*/ 846716 w 1016287"/>
                  <a:gd name="connsiteY92" fmla="*/ 681038 h 940706"/>
                  <a:gd name="connsiteX93" fmla="*/ 772898 w 1016287"/>
                  <a:gd name="connsiteY93" fmla="*/ 714375 h 940706"/>
                  <a:gd name="connsiteX94" fmla="*/ 749085 w 1016287"/>
                  <a:gd name="connsiteY94" fmla="*/ 719138 h 940706"/>
                  <a:gd name="connsiteX95" fmla="*/ 732416 w 1016287"/>
                  <a:gd name="connsiteY95" fmla="*/ 721519 h 940706"/>
                  <a:gd name="connsiteX96" fmla="*/ 687173 w 1016287"/>
                  <a:gd name="connsiteY96" fmla="*/ 731044 h 940706"/>
                  <a:gd name="connsiteX97" fmla="*/ 606210 w 1016287"/>
                  <a:gd name="connsiteY97" fmla="*/ 754856 h 940706"/>
                  <a:gd name="connsiteX98" fmla="*/ 527629 w 1016287"/>
                  <a:gd name="connsiteY98" fmla="*/ 797719 h 940706"/>
                  <a:gd name="connsiteX99" fmla="*/ 503816 w 1016287"/>
                  <a:gd name="connsiteY99" fmla="*/ 819150 h 940706"/>
                  <a:gd name="connsiteX100" fmla="*/ 480004 w 1016287"/>
                  <a:gd name="connsiteY100" fmla="*/ 840581 h 940706"/>
                  <a:gd name="connsiteX101" fmla="*/ 453810 w 1016287"/>
                  <a:gd name="connsiteY101" fmla="*/ 857250 h 940706"/>
                  <a:gd name="connsiteX102" fmla="*/ 377610 w 1016287"/>
                  <a:gd name="connsiteY102" fmla="*/ 873919 h 940706"/>
                  <a:gd name="connsiteX103" fmla="*/ 363323 w 1016287"/>
                  <a:gd name="connsiteY103" fmla="*/ 883444 h 940706"/>
                  <a:gd name="connsiteX104" fmla="*/ 341891 w 1016287"/>
                  <a:gd name="connsiteY104" fmla="*/ 890588 h 940706"/>
                  <a:gd name="connsiteX105" fmla="*/ 320460 w 1016287"/>
                  <a:gd name="connsiteY105" fmla="*/ 914400 h 940706"/>
                  <a:gd name="connsiteX106" fmla="*/ 310935 w 1016287"/>
                  <a:gd name="connsiteY106" fmla="*/ 933450 h 940706"/>
                  <a:gd name="connsiteX107" fmla="*/ 277598 w 1016287"/>
                  <a:gd name="connsiteY107" fmla="*/ 940594 h 940706"/>
                  <a:gd name="connsiteX108" fmla="*/ 282360 w 1016287"/>
                  <a:gd name="connsiteY108" fmla="*/ 938213 h 9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lnTo>
                      <a:pt x="170441" y="271463"/>
                    </a:ln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52" name="40 Forma libre"/>
              <p:cNvSpPr/>
              <p:nvPr/>
            </p:nvSpPr>
            <p:spPr>
              <a:xfrm>
                <a:off x="2988467" y="3257550"/>
                <a:ext cx="969171" cy="588169"/>
              </a:xfrm>
              <a:custGeom>
                <a:avLst/>
                <a:gdLst>
                  <a:gd name="connsiteX0" fmla="*/ 821533 w 969171"/>
                  <a:gd name="connsiteY0" fmla="*/ 19050 h 588169"/>
                  <a:gd name="connsiteX1" fmla="*/ 790577 w 969171"/>
                  <a:gd name="connsiteY1" fmla="*/ 16669 h 588169"/>
                  <a:gd name="connsiteX2" fmla="*/ 773908 w 969171"/>
                  <a:gd name="connsiteY2" fmla="*/ 14288 h 588169"/>
                  <a:gd name="connsiteX3" fmla="*/ 759621 w 969171"/>
                  <a:gd name="connsiteY3" fmla="*/ 16669 h 588169"/>
                  <a:gd name="connsiteX4" fmla="*/ 742952 w 969171"/>
                  <a:gd name="connsiteY4" fmla="*/ 28575 h 588169"/>
                  <a:gd name="connsiteX5" fmla="*/ 735808 w 969171"/>
                  <a:gd name="connsiteY5" fmla="*/ 23813 h 588169"/>
                  <a:gd name="connsiteX6" fmla="*/ 716758 w 969171"/>
                  <a:gd name="connsiteY6" fmla="*/ 14288 h 588169"/>
                  <a:gd name="connsiteX7" fmla="*/ 676277 w 969171"/>
                  <a:gd name="connsiteY7" fmla="*/ 9525 h 588169"/>
                  <a:gd name="connsiteX8" fmla="*/ 664371 w 969171"/>
                  <a:gd name="connsiteY8" fmla="*/ 7144 h 588169"/>
                  <a:gd name="connsiteX9" fmla="*/ 657227 w 969171"/>
                  <a:gd name="connsiteY9" fmla="*/ 2381 h 588169"/>
                  <a:gd name="connsiteX10" fmla="*/ 650083 w 969171"/>
                  <a:gd name="connsiteY10" fmla="*/ 0 h 588169"/>
                  <a:gd name="connsiteX11" fmla="*/ 635796 w 969171"/>
                  <a:gd name="connsiteY11" fmla="*/ 11906 h 588169"/>
                  <a:gd name="connsiteX12" fmla="*/ 566739 w 969171"/>
                  <a:gd name="connsiteY12" fmla="*/ 23813 h 588169"/>
                  <a:gd name="connsiteX13" fmla="*/ 545308 w 969171"/>
                  <a:gd name="connsiteY13" fmla="*/ 16669 h 588169"/>
                  <a:gd name="connsiteX14" fmla="*/ 528639 w 969171"/>
                  <a:gd name="connsiteY14" fmla="*/ 21431 h 588169"/>
                  <a:gd name="connsiteX15" fmla="*/ 509589 w 969171"/>
                  <a:gd name="connsiteY15" fmla="*/ 26194 h 588169"/>
                  <a:gd name="connsiteX16" fmla="*/ 381002 w 969171"/>
                  <a:gd name="connsiteY16" fmla="*/ 26194 h 588169"/>
                  <a:gd name="connsiteX17" fmla="*/ 385764 w 969171"/>
                  <a:gd name="connsiteY17" fmla="*/ 47625 h 588169"/>
                  <a:gd name="connsiteX18" fmla="*/ 366714 w 969171"/>
                  <a:gd name="connsiteY18" fmla="*/ 50006 h 588169"/>
                  <a:gd name="connsiteX19" fmla="*/ 359571 w 969171"/>
                  <a:gd name="connsiteY19" fmla="*/ 42863 h 588169"/>
                  <a:gd name="connsiteX20" fmla="*/ 340521 w 969171"/>
                  <a:gd name="connsiteY20" fmla="*/ 35719 h 588169"/>
                  <a:gd name="connsiteX21" fmla="*/ 321471 w 969171"/>
                  <a:gd name="connsiteY21" fmla="*/ 47625 h 588169"/>
                  <a:gd name="connsiteX22" fmla="*/ 311946 w 969171"/>
                  <a:gd name="connsiteY22" fmla="*/ 50006 h 588169"/>
                  <a:gd name="connsiteX23" fmla="*/ 304802 w 969171"/>
                  <a:gd name="connsiteY23" fmla="*/ 52388 h 588169"/>
                  <a:gd name="connsiteX24" fmla="*/ 300039 w 969171"/>
                  <a:gd name="connsiteY24" fmla="*/ 59531 h 588169"/>
                  <a:gd name="connsiteX25" fmla="*/ 276227 w 969171"/>
                  <a:gd name="connsiteY25" fmla="*/ 69056 h 588169"/>
                  <a:gd name="connsiteX26" fmla="*/ 271464 w 969171"/>
                  <a:gd name="connsiteY26" fmla="*/ 76200 h 588169"/>
                  <a:gd name="connsiteX27" fmla="*/ 216696 w 969171"/>
                  <a:gd name="connsiteY27" fmla="*/ 80963 h 588169"/>
                  <a:gd name="connsiteX28" fmla="*/ 188121 w 969171"/>
                  <a:gd name="connsiteY28" fmla="*/ 90488 h 588169"/>
                  <a:gd name="connsiteX29" fmla="*/ 173833 w 969171"/>
                  <a:gd name="connsiteY29" fmla="*/ 104775 h 588169"/>
                  <a:gd name="connsiteX30" fmla="*/ 171452 w 969171"/>
                  <a:gd name="connsiteY30" fmla="*/ 114300 h 588169"/>
                  <a:gd name="connsiteX31" fmla="*/ 38102 w 969171"/>
                  <a:gd name="connsiteY31" fmla="*/ 138113 h 588169"/>
                  <a:gd name="connsiteX32" fmla="*/ 21433 w 969171"/>
                  <a:gd name="connsiteY32" fmla="*/ 140494 h 588169"/>
                  <a:gd name="connsiteX33" fmla="*/ 7146 w 969171"/>
                  <a:gd name="connsiteY33" fmla="*/ 140494 h 588169"/>
                  <a:gd name="connsiteX34" fmla="*/ 4764 w 969171"/>
                  <a:gd name="connsiteY34" fmla="*/ 150019 h 588169"/>
                  <a:gd name="connsiteX35" fmla="*/ 2 w 969171"/>
                  <a:gd name="connsiteY35" fmla="*/ 345281 h 588169"/>
                  <a:gd name="connsiteX36" fmla="*/ 4764 w 969171"/>
                  <a:gd name="connsiteY36" fmla="*/ 364331 h 588169"/>
                  <a:gd name="connsiteX37" fmla="*/ 11908 w 969171"/>
                  <a:gd name="connsiteY37" fmla="*/ 369094 h 588169"/>
                  <a:gd name="connsiteX38" fmla="*/ 26196 w 969171"/>
                  <a:gd name="connsiteY38" fmla="*/ 373856 h 588169"/>
                  <a:gd name="connsiteX39" fmla="*/ 30958 w 969171"/>
                  <a:gd name="connsiteY39" fmla="*/ 388144 h 588169"/>
                  <a:gd name="connsiteX40" fmla="*/ 33339 w 969171"/>
                  <a:gd name="connsiteY40" fmla="*/ 395288 h 588169"/>
                  <a:gd name="connsiteX41" fmla="*/ 38102 w 969171"/>
                  <a:gd name="connsiteY41" fmla="*/ 402431 h 588169"/>
                  <a:gd name="connsiteX42" fmla="*/ 47627 w 969171"/>
                  <a:gd name="connsiteY42" fmla="*/ 419100 h 588169"/>
                  <a:gd name="connsiteX43" fmla="*/ 54771 w 969171"/>
                  <a:gd name="connsiteY43" fmla="*/ 426244 h 588169"/>
                  <a:gd name="connsiteX44" fmla="*/ 57152 w 969171"/>
                  <a:gd name="connsiteY44" fmla="*/ 435769 h 588169"/>
                  <a:gd name="connsiteX45" fmla="*/ 61914 w 969171"/>
                  <a:gd name="connsiteY45" fmla="*/ 445294 h 588169"/>
                  <a:gd name="connsiteX46" fmla="*/ 66677 w 969171"/>
                  <a:gd name="connsiteY46" fmla="*/ 464344 h 588169"/>
                  <a:gd name="connsiteX47" fmla="*/ 73821 w 969171"/>
                  <a:gd name="connsiteY47" fmla="*/ 471488 h 588169"/>
                  <a:gd name="connsiteX48" fmla="*/ 80964 w 969171"/>
                  <a:gd name="connsiteY48" fmla="*/ 473869 h 588169"/>
                  <a:gd name="connsiteX49" fmla="*/ 83346 w 969171"/>
                  <a:gd name="connsiteY49" fmla="*/ 483394 h 588169"/>
                  <a:gd name="connsiteX50" fmla="*/ 92871 w 969171"/>
                  <a:gd name="connsiteY50" fmla="*/ 485775 h 588169"/>
                  <a:gd name="connsiteX51" fmla="*/ 111921 w 969171"/>
                  <a:gd name="connsiteY51" fmla="*/ 495300 h 588169"/>
                  <a:gd name="connsiteX52" fmla="*/ 138114 w 969171"/>
                  <a:gd name="connsiteY52" fmla="*/ 504825 h 588169"/>
                  <a:gd name="connsiteX53" fmla="*/ 145258 w 969171"/>
                  <a:gd name="connsiteY53" fmla="*/ 509588 h 588169"/>
                  <a:gd name="connsiteX54" fmla="*/ 157164 w 969171"/>
                  <a:gd name="connsiteY54" fmla="*/ 516731 h 588169"/>
                  <a:gd name="connsiteX55" fmla="*/ 159546 w 969171"/>
                  <a:gd name="connsiteY55" fmla="*/ 500063 h 588169"/>
                  <a:gd name="connsiteX56" fmla="*/ 164308 w 969171"/>
                  <a:gd name="connsiteY56" fmla="*/ 492919 h 588169"/>
                  <a:gd name="connsiteX57" fmla="*/ 188121 w 969171"/>
                  <a:gd name="connsiteY57" fmla="*/ 483394 h 588169"/>
                  <a:gd name="connsiteX58" fmla="*/ 192883 w 969171"/>
                  <a:gd name="connsiteY58" fmla="*/ 476250 h 588169"/>
                  <a:gd name="connsiteX59" fmla="*/ 200027 w 969171"/>
                  <a:gd name="connsiteY59" fmla="*/ 452438 h 588169"/>
                  <a:gd name="connsiteX60" fmla="*/ 207171 w 969171"/>
                  <a:gd name="connsiteY60" fmla="*/ 450056 h 588169"/>
                  <a:gd name="connsiteX61" fmla="*/ 216696 w 969171"/>
                  <a:gd name="connsiteY61" fmla="*/ 442913 h 588169"/>
                  <a:gd name="connsiteX62" fmla="*/ 233364 w 969171"/>
                  <a:gd name="connsiteY62" fmla="*/ 433388 h 588169"/>
                  <a:gd name="connsiteX63" fmla="*/ 250033 w 969171"/>
                  <a:gd name="connsiteY63" fmla="*/ 438150 h 588169"/>
                  <a:gd name="connsiteX64" fmla="*/ 259558 w 969171"/>
                  <a:gd name="connsiteY64" fmla="*/ 440531 h 588169"/>
                  <a:gd name="connsiteX65" fmla="*/ 264321 w 969171"/>
                  <a:gd name="connsiteY65" fmla="*/ 447675 h 588169"/>
                  <a:gd name="connsiteX66" fmla="*/ 271464 w 969171"/>
                  <a:gd name="connsiteY66" fmla="*/ 452438 h 588169"/>
                  <a:gd name="connsiteX67" fmla="*/ 273846 w 969171"/>
                  <a:gd name="connsiteY67" fmla="*/ 459581 h 588169"/>
                  <a:gd name="connsiteX68" fmla="*/ 311946 w 969171"/>
                  <a:gd name="connsiteY68" fmla="*/ 471488 h 588169"/>
                  <a:gd name="connsiteX69" fmla="*/ 314327 w 969171"/>
                  <a:gd name="connsiteY69" fmla="*/ 481013 h 588169"/>
                  <a:gd name="connsiteX70" fmla="*/ 321471 w 969171"/>
                  <a:gd name="connsiteY70" fmla="*/ 488156 h 588169"/>
                  <a:gd name="connsiteX71" fmla="*/ 328614 w 969171"/>
                  <a:gd name="connsiteY71" fmla="*/ 514350 h 588169"/>
                  <a:gd name="connsiteX72" fmla="*/ 330996 w 969171"/>
                  <a:gd name="connsiteY72" fmla="*/ 523875 h 588169"/>
                  <a:gd name="connsiteX73" fmla="*/ 338139 w 969171"/>
                  <a:gd name="connsiteY73" fmla="*/ 526256 h 588169"/>
                  <a:gd name="connsiteX74" fmla="*/ 350046 w 969171"/>
                  <a:gd name="connsiteY74" fmla="*/ 533400 h 588169"/>
                  <a:gd name="connsiteX75" fmla="*/ 347664 w 969171"/>
                  <a:gd name="connsiteY75" fmla="*/ 542925 h 588169"/>
                  <a:gd name="connsiteX76" fmla="*/ 376239 w 969171"/>
                  <a:gd name="connsiteY76" fmla="*/ 550069 h 588169"/>
                  <a:gd name="connsiteX77" fmla="*/ 383383 w 969171"/>
                  <a:gd name="connsiteY77" fmla="*/ 564356 h 588169"/>
                  <a:gd name="connsiteX78" fmla="*/ 400052 w 969171"/>
                  <a:gd name="connsiteY78" fmla="*/ 588169 h 588169"/>
                  <a:gd name="connsiteX79" fmla="*/ 428627 w 969171"/>
                  <a:gd name="connsiteY79" fmla="*/ 585788 h 588169"/>
                  <a:gd name="connsiteX80" fmla="*/ 447677 w 969171"/>
                  <a:gd name="connsiteY80" fmla="*/ 566738 h 588169"/>
                  <a:gd name="connsiteX81" fmla="*/ 459583 w 969171"/>
                  <a:gd name="connsiteY81" fmla="*/ 552450 h 588169"/>
                  <a:gd name="connsiteX82" fmla="*/ 464346 w 969171"/>
                  <a:gd name="connsiteY82" fmla="*/ 545306 h 588169"/>
                  <a:gd name="connsiteX83" fmla="*/ 476252 w 969171"/>
                  <a:gd name="connsiteY83" fmla="*/ 538163 h 588169"/>
                  <a:gd name="connsiteX84" fmla="*/ 492921 w 969171"/>
                  <a:gd name="connsiteY84" fmla="*/ 528638 h 588169"/>
                  <a:gd name="connsiteX85" fmla="*/ 504827 w 969171"/>
                  <a:gd name="connsiteY85" fmla="*/ 514350 h 588169"/>
                  <a:gd name="connsiteX86" fmla="*/ 511971 w 969171"/>
                  <a:gd name="connsiteY86" fmla="*/ 507206 h 588169"/>
                  <a:gd name="connsiteX87" fmla="*/ 514352 w 969171"/>
                  <a:gd name="connsiteY87" fmla="*/ 500063 h 588169"/>
                  <a:gd name="connsiteX88" fmla="*/ 531021 w 969171"/>
                  <a:gd name="connsiteY88" fmla="*/ 490538 h 588169"/>
                  <a:gd name="connsiteX89" fmla="*/ 545308 w 969171"/>
                  <a:gd name="connsiteY89" fmla="*/ 478631 h 588169"/>
                  <a:gd name="connsiteX90" fmla="*/ 552452 w 969171"/>
                  <a:gd name="connsiteY90" fmla="*/ 473869 h 588169"/>
                  <a:gd name="connsiteX91" fmla="*/ 550071 w 969171"/>
                  <a:gd name="connsiteY91" fmla="*/ 459581 h 588169"/>
                  <a:gd name="connsiteX92" fmla="*/ 547689 w 969171"/>
                  <a:gd name="connsiteY92" fmla="*/ 440531 h 588169"/>
                  <a:gd name="connsiteX93" fmla="*/ 542927 w 969171"/>
                  <a:gd name="connsiteY93" fmla="*/ 428625 h 588169"/>
                  <a:gd name="connsiteX94" fmla="*/ 552452 w 969171"/>
                  <a:gd name="connsiteY94" fmla="*/ 397669 h 588169"/>
                  <a:gd name="connsiteX95" fmla="*/ 561977 w 969171"/>
                  <a:gd name="connsiteY95" fmla="*/ 383381 h 588169"/>
                  <a:gd name="connsiteX96" fmla="*/ 564358 w 969171"/>
                  <a:gd name="connsiteY96" fmla="*/ 373856 h 588169"/>
                  <a:gd name="connsiteX97" fmla="*/ 569121 w 969171"/>
                  <a:gd name="connsiteY97" fmla="*/ 364331 h 588169"/>
                  <a:gd name="connsiteX98" fmla="*/ 573883 w 969171"/>
                  <a:gd name="connsiteY98" fmla="*/ 323850 h 588169"/>
                  <a:gd name="connsiteX99" fmla="*/ 578646 w 969171"/>
                  <a:gd name="connsiteY99" fmla="*/ 314325 h 588169"/>
                  <a:gd name="connsiteX100" fmla="*/ 600077 w 969171"/>
                  <a:gd name="connsiteY100" fmla="*/ 302419 h 588169"/>
                  <a:gd name="connsiteX101" fmla="*/ 614364 w 969171"/>
                  <a:gd name="connsiteY101" fmla="*/ 307181 h 588169"/>
                  <a:gd name="connsiteX102" fmla="*/ 628652 w 969171"/>
                  <a:gd name="connsiteY102" fmla="*/ 319088 h 588169"/>
                  <a:gd name="connsiteX103" fmla="*/ 638177 w 969171"/>
                  <a:gd name="connsiteY103" fmla="*/ 309563 h 588169"/>
                  <a:gd name="connsiteX104" fmla="*/ 650083 w 969171"/>
                  <a:gd name="connsiteY104" fmla="*/ 304800 h 588169"/>
                  <a:gd name="connsiteX105" fmla="*/ 666752 w 969171"/>
                  <a:gd name="connsiteY105" fmla="*/ 297656 h 588169"/>
                  <a:gd name="connsiteX106" fmla="*/ 683421 w 969171"/>
                  <a:gd name="connsiteY106" fmla="*/ 285750 h 588169"/>
                  <a:gd name="connsiteX107" fmla="*/ 690564 w 969171"/>
                  <a:gd name="connsiteY107" fmla="*/ 280988 h 588169"/>
                  <a:gd name="connsiteX108" fmla="*/ 702471 w 969171"/>
                  <a:gd name="connsiteY108" fmla="*/ 273844 h 588169"/>
                  <a:gd name="connsiteX109" fmla="*/ 716758 w 969171"/>
                  <a:gd name="connsiteY109" fmla="*/ 266700 h 588169"/>
                  <a:gd name="connsiteX110" fmla="*/ 747714 w 969171"/>
                  <a:gd name="connsiteY110" fmla="*/ 280988 h 588169"/>
                  <a:gd name="connsiteX111" fmla="*/ 759621 w 969171"/>
                  <a:gd name="connsiteY111" fmla="*/ 285750 h 588169"/>
                  <a:gd name="connsiteX112" fmla="*/ 769146 w 969171"/>
                  <a:gd name="connsiteY112" fmla="*/ 276225 h 588169"/>
                  <a:gd name="connsiteX113" fmla="*/ 795339 w 969171"/>
                  <a:gd name="connsiteY113" fmla="*/ 257175 h 588169"/>
                  <a:gd name="connsiteX114" fmla="*/ 804864 w 969171"/>
                  <a:gd name="connsiteY114" fmla="*/ 250031 h 588169"/>
                  <a:gd name="connsiteX115" fmla="*/ 876302 w 969171"/>
                  <a:gd name="connsiteY115" fmla="*/ 247650 h 588169"/>
                  <a:gd name="connsiteX116" fmla="*/ 912021 w 969171"/>
                  <a:gd name="connsiteY116" fmla="*/ 228600 h 588169"/>
                  <a:gd name="connsiteX117" fmla="*/ 928689 w 969171"/>
                  <a:gd name="connsiteY117" fmla="*/ 216694 h 588169"/>
                  <a:gd name="connsiteX118" fmla="*/ 942977 w 969171"/>
                  <a:gd name="connsiteY118" fmla="*/ 197644 h 588169"/>
                  <a:gd name="connsiteX119" fmla="*/ 947739 w 969171"/>
                  <a:gd name="connsiteY119" fmla="*/ 190500 h 588169"/>
                  <a:gd name="connsiteX120" fmla="*/ 954883 w 969171"/>
                  <a:gd name="connsiteY120" fmla="*/ 185738 h 588169"/>
                  <a:gd name="connsiteX121" fmla="*/ 966789 w 969171"/>
                  <a:gd name="connsiteY121" fmla="*/ 171450 h 588169"/>
                  <a:gd name="connsiteX122" fmla="*/ 969171 w 969171"/>
                  <a:gd name="connsiteY122" fmla="*/ 164306 h 588169"/>
                  <a:gd name="connsiteX123" fmla="*/ 950121 w 969171"/>
                  <a:gd name="connsiteY123" fmla="*/ 142875 h 588169"/>
                  <a:gd name="connsiteX124" fmla="*/ 945358 w 969171"/>
                  <a:gd name="connsiteY124" fmla="*/ 133350 h 588169"/>
                  <a:gd name="connsiteX125" fmla="*/ 916783 w 969171"/>
                  <a:gd name="connsiteY125" fmla="*/ 126206 h 588169"/>
                  <a:gd name="connsiteX126" fmla="*/ 892971 w 969171"/>
                  <a:gd name="connsiteY126" fmla="*/ 123825 h 588169"/>
                  <a:gd name="connsiteX127" fmla="*/ 878683 w 969171"/>
                  <a:gd name="connsiteY127" fmla="*/ 121444 h 588169"/>
                  <a:gd name="connsiteX128" fmla="*/ 845346 w 969171"/>
                  <a:gd name="connsiteY128" fmla="*/ 119063 h 588169"/>
                  <a:gd name="connsiteX129" fmla="*/ 826296 w 969171"/>
                  <a:gd name="connsiteY129" fmla="*/ 100013 h 588169"/>
                  <a:gd name="connsiteX130" fmla="*/ 812008 w 969171"/>
                  <a:gd name="connsiteY130" fmla="*/ 90488 h 588169"/>
                  <a:gd name="connsiteX131" fmla="*/ 809627 w 969171"/>
                  <a:gd name="connsiteY131" fmla="*/ 80963 h 588169"/>
                  <a:gd name="connsiteX132" fmla="*/ 816771 w 969171"/>
                  <a:gd name="connsiteY132" fmla="*/ 59531 h 588169"/>
                  <a:gd name="connsiteX133" fmla="*/ 826296 w 969171"/>
                  <a:gd name="connsiteY133" fmla="*/ 42863 h 588169"/>
                  <a:gd name="connsiteX134" fmla="*/ 823914 w 969171"/>
                  <a:gd name="connsiteY134" fmla="*/ 28575 h 588169"/>
                  <a:gd name="connsiteX135" fmla="*/ 821533 w 969171"/>
                  <a:gd name="connsiteY135" fmla="*/ 21431 h 588169"/>
                  <a:gd name="connsiteX136" fmla="*/ 821533 w 969171"/>
                  <a:gd name="connsiteY136" fmla="*/ 1905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53" name="41 Forma libre"/>
              <p:cNvSpPr/>
              <p:nvPr/>
            </p:nvSpPr>
            <p:spPr>
              <a:xfrm>
                <a:off x="3388037" y="3439571"/>
                <a:ext cx="795475" cy="879503"/>
              </a:xfrm>
              <a:custGeom>
                <a:avLst/>
                <a:gdLst>
                  <a:gd name="connsiteX0" fmla="*/ 478343 w 750548"/>
                  <a:gd name="connsiteY0" fmla="*/ 3964 h 879503"/>
                  <a:gd name="connsiteX1" fmla="*/ 523270 w 750548"/>
                  <a:gd name="connsiteY1" fmla="*/ 43606 h 879503"/>
                  <a:gd name="connsiteX2" fmla="*/ 602553 w 750548"/>
                  <a:gd name="connsiteY2" fmla="*/ 96461 h 879503"/>
                  <a:gd name="connsiteX3" fmla="*/ 576125 w 750548"/>
                  <a:gd name="connsiteY3" fmla="*/ 104390 h 879503"/>
                  <a:gd name="connsiteX4" fmla="*/ 573482 w 750548"/>
                  <a:gd name="connsiteY4" fmla="*/ 114961 h 879503"/>
                  <a:gd name="connsiteX5" fmla="*/ 568197 w 750548"/>
                  <a:gd name="connsiteY5" fmla="*/ 149317 h 879503"/>
                  <a:gd name="connsiteX6" fmla="*/ 565554 w 750548"/>
                  <a:gd name="connsiteY6" fmla="*/ 165174 h 879503"/>
                  <a:gd name="connsiteX7" fmla="*/ 568197 w 750548"/>
                  <a:gd name="connsiteY7" fmla="*/ 268242 h 879503"/>
                  <a:gd name="connsiteX8" fmla="*/ 573482 w 750548"/>
                  <a:gd name="connsiteY8" fmla="*/ 276170 h 879503"/>
                  <a:gd name="connsiteX9" fmla="*/ 581411 w 750548"/>
                  <a:gd name="connsiteY9" fmla="*/ 281456 h 879503"/>
                  <a:gd name="connsiteX10" fmla="*/ 639552 w 750548"/>
                  <a:gd name="connsiteY10" fmla="*/ 284098 h 879503"/>
                  <a:gd name="connsiteX11" fmla="*/ 647480 w 750548"/>
                  <a:gd name="connsiteY11" fmla="*/ 289384 h 879503"/>
                  <a:gd name="connsiteX12" fmla="*/ 668622 w 750548"/>
                  <a:gd name="connsiteY12" fmla="*/ 292027 h 879503"/>
                  <a:gd name="connsiteX13" fmla="*/ 702978 w 750548"/>
                  <a:gd name="connsiteY13" fmla="*/ 294669 h 879503"/>
                  <a:gd name="connsiteX14" fmla="*/ 724121 w 750548"/>
                  <a:gd name="connsiteY14" fmla="*/ 299955 h 879503"/>
                  <a:gd name="connsiteX15" fmla="*/ 732049 w 750548"/>
                  <a:gd name="connsiteY15" fmla="*/ 347525 h 879503"/>
                  <a:gd name="connsiteX16" fmla="*/ 739977 w 750548"/>
                  <a:gd name="connsiteY16" fmla="*/ 358096 h 879503"/>
                  <a:gd name="connsiteX17" fmla="*/ 750548 w 750548"/>
                  <a:gd name="connsiteY17" fmla="*/ 373953 h 879503"/>
                  <a:gd name="connsiteX18" fmla="*/ 747906 w 750548"/>
                  <a:gd name="connsiteY18" fmla="*/ 392452 h 879503"/>
                  <a:gd name="connsiteX19" fmla="*/ 734692 w 750548"/>
                  <a:gd name="connsiteY19" fmla="*/ 410952 h 879503"/>
                  <a:gd name="connsiteX20" fmla="*/ 721478 w 750548"/>
                  <a:gd name="connsiteY20" fmla="*/ 424165 h 879503"/>
                  <a:gd name="connsiteX21" fmla="*/ 679193 w 750548"/>
                  <a:gd name="connsiteY21" fmla="*/ 418880 h 879503"/>
                  <a:gd name="connsiteX22" fmla="*/ 684479 w 750548"/>
                  <a:gd name="connsiteY22" fmla="*/ 410952 h 879503"/>
                  <a:gd name="connsiteX23" fmla="*/ 676551 w 750548"/>
                  <a:gd name="connsiteY23" fmla="*/ 405666 h 879503"/>
                  <a:gd name="connsiteX24" fmla="*/ 660694 w 750548"/>
                  <a:gd name="connsiteY24" fmla="*/ 392452 h 879503"/>
                  <a:gd name="connsiteX25" fmla="*/ 644837 w 750548"/>
                  <a:gd name="connsiteY25" fmla="*/ 400380 h 879503"/>
                  <a:gd name="connsiteX26" fmla="*/ 636909 w 750548"/>
                  <a:gd name="connsiteY26" fmla="*/ 403023 h 879503"/>
                  <a:gd name="connsiteX27" fmla="*/ 628981 w 750548"/>
                  <a:gd name="connsiteY27" fmla="*/ 408309 h 879503"/>
                  <a:gd name="connsiteX28" fmla="*/ 589339 w 750548"/>
                  <a:gd name="connsiteY28" fmla="*/ 410952 h 879503"/>
                  <a:gd name="connsiteX29" fmla="*/ 581411 w 750548"/>
                  <a:gd name="connsiteY29" fmla="*/ 413594 h 879503"/>
                  <a:gd name="connsiteX30" fmla="*/ 547055 w 750548"/>
                  <a:gd name="connsiteY30" fmla="*/ 418880 h 879503"/>
                  <a:gd name="connsiteX31" fmla="*/ 531198 w 750548"/>
                  <a:gd name="connsiteY31" fmla="*/ 434737 h 879503"/>
                  <a:gd name="connsiteX32" fmla="*/ 525913 w 750548"/>
                  <a:gd name="connsiteY32" fmla="*/ 442665 h 879503"/>
                  <a:gd name="connsiteX33" fmla="*/ 510056 w 750548"/>
                  <a:gd name="connsiteY33" fmla="*/ 450593 h 879503"/>
                  <a:gd name="connsiteX34" fmla="*/ 504770 w 750548"/>
                  <a:gd name="connsiteY34" fmla="*/ 551019 h 879503"/>
                  <a:gd name="connsiteX35" fmla="*/ 507413 w 750548"/>
                  <a:gd name="connsiteY35" fmla="*/ 609160 h 879503"/>
                  <a:gd name="connsiteX36" fmla="*/ 528555 w 750548"/>
                  <a:gd name="connsiteY36" fmla="*/ 627659 h 879503"/>
                  <a:gd name="connsiteX37" fmla="*/ 541769 w 750548"/>
                  <a:gd name="connsiteY37" fmla="*/ 643516 h 879503"/>
                  <a:gd name="connsiteX38" fmla="*/ 552340 w 750548"/>
                  <a:gd name="connsiteY38" fmla="*/ 654087 h 879503"/>
                  <a:gd name="connsiteX39" fmla="*/ 565554 w 750548"/>
                  <a:gd name="connsiteY39" fmla="*/ 659372 h 879503"/>
                  <a:gd name="connsiteX40" fmla="*/ 581411 w 750548"/>
                  <a:gd name="connsiteY40" fmla="*/ 669943 h 879503"/>
                  <a:gd name="connsiteX41" fmla="*/ 618410 w 750548"/>
                  <a:gd name="connsiteY41" fmla="*/ 685800 h 879503"/>
                  <a:gd name="connsiteX42" fmla="*/ 626338 w 750548"/>
                  <a:gd name="connsiteY42" fmla="*/ 691086 h 879503"/>
                  <a:gd name="connsiteX43" fmla="*/ 642195 w 750548"/>
                  <a:gd name="connsiteY43" fmla="*/ 699014 h 879503"/>
                  <a:gd name="connsiteX44" fmla="*/ 644837 w 750548"/>
                  <a:gd name="connsiteY44" fmla="*/ 706942 h 879503"/>
                  <a:gd name="connsiteX45" fmla="*/ 642195 w 750548"/>
                  <a:gd name="connsiteY45" fmla="*/ 717513 h 879503"/>
                  <a:gd name="connsiteX46" fmla="*/ 634266 w 750548"/>
                  <a:gd name="connsiteY46" fmla="*/ 738656 h 879503"/>
                  <a:gd name="connsiteX47" fmla="*/ 636909 w 750548"/>
                  <a:gd name="connsiteY47" fmla="*/ 754512 h 879503"/>
                  <a:gd name="connsiteX48" fmla="*/ 644837 w 750548"/>
                  <a:gd name="connsiteY48" fmla="*/ 762441 h 879503"/>
                  <a:gd name="connsiteX49" fmla="*/ 639552 w 750548"/>
                  <a:gd name="connsiteY49" fmla="*/ 783583 h 879503"/>
                  <a:gd name="connsiteX50" fmla="*/ 647480 w 750548"/>
                  <a:gd name="connsiteY50" fmla="*/ 802082 h 879503"/>
                  <a:gd name="connsiteX51" fmla="*/ 655409 w 750548"/>
                  <a:gd name="connsiteY51" fmla="*/ 810011 h 879503"/>
                  <a:gd name="connsiteX52" fmla="*/ 665980 w 750548"/>
                  <a:gd name="connsiteY52" fmla="*/ 839081 h 879503"/>
                  <a:gd name="connsiteX53" fmla="*/ 668622 w 750548"/>
                  <a:gd name="connsiteY53" fmla="*/ 847009 h 879503"/>
                  <a:gd name="connsiteX54" fmla="*/ 665980 w 750548"/>
                  <a:gd name="connsiteY54" fmla="*/ 860223 h 879503"/>
                  <a:gd name="connsiteX55" fmla="*/ 655409 w 750548"/>
                  <a:gd name="connsiteY55" fmla="*/ 862866 h 879503"/>
                  <a:gd name="connsiteX56" fmla="*/ 650123 w 750548"/>
                  <a:gd name="connsiteY56" fmla="*/ 870794 h 879503"/>
                  <a:gd name="connsiteX57" fmla="*/ 647480 w 750548"/>
                  <a:gd name="connsiteY57" fmla="*/ 878723 h 879503"/>
                  <a:gd name="connsiteX58" fmla="*/ 634266 w 750548"/>
                  <a:gd name="connsiteY58" fmla="*/ 873437 h 879503"/>
                  <a:gd name="connsiteX59" fmla="*/ 615767 w 750548"/>
                  <a:gd name="connsiteY59" fmla="*/ 857580 h 879503"/>
                  <a:gd name="connsiteX60" fmla="*/ 613124 w 750548"/>
                  <a:gd name="connsiteY60" fmla="*/ 849652 h 879503"/>
                  <a:gd name="connsiteX61" fmla="*/ 610481 w 750548"/>
                  <a:gd name="connsiteY61" fmla="*/ 839081 h 879503"/>
                  <a:gd name="connsiteX62" fmla="*/ 591982 w 750548"/>
                  <a:gd name="connsiteY62" fmla="*/ 836438 h 879503"/>
                  <a:gd name="connsiteX63" fmla="*/ 565554 w 750548"/>
                  <a:gd name="connsiteY63" fmla="*/ 833795 h 879503"/>
                  <a:gd name="connsiteX64" fmla="*/ 544412 w 750548"/>
                  <a:gd name="connsiteY64" fmla="*/ 831153 h 879503"/>
                  <a:gd name="connsiteX65" fmla="*/ 541769 w 750548"/>
                  <a:gd name="connsiteY65" fmla="*/ 820582 h 879503"/>
                  <a:gd name="connsiteX66" fmla="*/ 486271 w 750548"/>
                  <a:gd name="connsiteY66" fmla="*/ 817939 h 879503"/>
                  <a:gd name="connsiteX67" fmla="*/ 480985 w 750548"/>
                  <a:gd name="connsiteY67" fmla="*/ 839081 h 879503"/>
                  <a:gd name="connsiteX68" fmla="*/ 475700 w 750548"/>
                  <a:gd name="connsiteY68" fmla="*/ 831153 h 879503"/>
                  <a:gd name="connsiteX69" fmla="*/ 465129 w 750548"/>
                  <a:gd name="connsiteY69" fmla="*/ 812653 h 879503"/>
                  <a:gd name="connsiteX70" fmla="*/ 467772 w 750548"/>
                  <a:gd name="connsiteY70" fmla="*/ 788868 h 879503"/>
                  <a:gd name="connsiteX71" fmla="*/ 473057 w 750548"/>
                  <a:gd name="connsiteY71" fmla="*/ 780940 h 879503"/>
                  <a:gd name="connsiteX72" fmla="*/ 451915 w 750548"/>
                  <a:gd name="connsiteY72" fmla="*/ 770369 h 879503"/>
                  <a:gd name="connsiteX73" fmla="*/ 454558 w 750548"/>
                  <a:gd name="connsiteY73" fmla="*/ 754512 h 879503"/>
                  <a:gd name="connsiteX74" fmla="*/ 459843 w 750548"/>
                  <a:gd name="connsiteY74" fmla="*/ 746584 h 879503"/>
                  <a:gd name="connsiteX75" fmla="*/ 451915 w 750548"/>
                  <a:gd name="connsiteY75" fmla="*/ 722799 h 879503"/>
                  <a:gd name="connsiteX76" fmla="*/ 454558 w 750548"/>
                  <a:gd name="connsiteY76" fmla="*/ 709585 h 879503"/>
                  <a:gd name="connsiteX77" fmla="*/ 465129 w 750548"/>
                  <a:gd name="connsiteY77" fmla="*/ 701657 h 879503"/>
                  <a:gd name="connsiteX78" fmla="*/ 480985 w 750548"/>
                  <a:gd name="connsiteY78" fmla="*/ 693728 h 879503"/>
                  <a:gd name="connsiteX79" fmla="*/ 475700 w 750548"/>
                  <a:gd name="connsiteY79" fmla="*/ 680515 h 879503"/>
                  <a:gd name="connsiteX80" fmla="*/ 459843 w 750548"/>
                  <a:gd name="connsiteY80" fmla="*/ 672586 h 879503"/>
                  <a:gd name="connsiteX81" fmla="*/ 433415 w 750548"/>
                  <a:gd name="connsiteY81" fmla="*/ 677872 h 879503"/>
                  <a:gd name="connsiteX82" fmla="*/ 409630 w 750548"/>
                  <a:gd name="connsiteY82" fmla="*/ 691086 h 879503"/>
                  <a:gd name="connsiteX83" fmla="*/ 401702 w 750548"/>
                  <a:gd name="connsiteY83" fmla="*/ 685800 h 879503"/>
                  <a:gd name="connsiteX84" fmla="*/ 391131 w 750548"/>
                  <a:gd name="connsiteY84" fmla="*/ 667301 h 879503"/>
                  <a:gd name="connsiteX85" fmla="*/ 367346 w 750548"/>
                  <a:gd name="connsiteY85" fmla="*/ 662015 h 879503"/>
                  <a:gd name="connsiteX86" fmla="*/ 362061 w 750548"/>
                  <a:gd name="connsiteY86" fmla="*/ 651444 h 879503"/>
                  <a:gd name="connsiteX87" fmla="*/ 354132 w 750548"/>
                  <a:gd name="connsiteY87" fmla="*/ 648801 h 879503"/>
                  <a:gd name="connsiteX88" fmla="*/ 338276 w 750548"/>
                  <a:gd name="connsiteY88" fmla="*/ 656730 h 879503"/>
                  <a:gd name="connsiteX89" fmla="*/ 322419 w 750548"/>
                  <a:gd name="connsiteY89" fmla="*/ 643516 h 879503"/>
                  <a:gd name="connsiteX90" fmla="*/ 317133 w 750548"/>
                  <a:gd name="connsiteY90" fmla="*/ 654087 h 879503"/>
                  <a:gd name="connsiteX91" fmla="*/ 309205 w 750548"/>
                  <a:gd name="connsiteY91" fmla="*/ 648801 h 879503"/>
                  <a:gd name="connsiteX92" fmla="*/ 295991 w 750548"/>
                  <a:gd name="connsiteY92" fmla="*/ 640873 h 879503"/>
                  <a:gd name="connsiteX93" fmla="*/ 293348 w 750548"/>
                  <a:gd name="connsiteY93" fmla="*/ 632945 h 879503"/>
                  <a:gd name="connsiteX94" fmla="*/ 288063 w 750548"/>
                  <a:gd name="connsiteY94" fmla="*/ 614445 h 879503"/>
                  <a:gd name="connsiteX95" fmla="*/ 274849 w 750548"/>
                  <a:gd name="connsiteY95" fmla="*/ 574804 h 879503"/>
                  <a:gd name="connsiteX96" fmla="*/ 266921 w 750548"/>
                  <a:gd name="connsiteY96" fmla="*/ 577446 h 879503"/>
                  <a:gd name="connsiteX97" fmla="*/ 245778 w 750548"/>
                  <a:gd name="connsiteY97" fmla="*/ 574804 h 879503"/>
                  <a:gd name="connsiteX98" fmla="*/ 235207 w 750548"/>
                  <a:gd name="connsiteY98" fmla="*/ 558947 h 879503"/>
                  <a:gd name="connsiteX99" fmla="*/ 227279 w 750548"/>
                  <a:gd name="connsiteY99" fmla="*/ 551019 h 879503"/>
                  <a:gd name="connsiteX100" fmla="*/ 211422 w 750548"/>
                  <a:gd name="connsiteY100" fmla="*/ 553661 h 879503"/>
                  <a:gd name="connsiteX101" fmla="*/ 198209 w 750548"/>
                  <a:gd name="connsiteY101" fmla="*/ 548376 h 879503"/>
                  <a:gd name="connsiteX102" fmla="*/ 174424 w 750548"/>
                  <a:gd name="connsiteY102" fmla="*/ 537805 h 879503"/>
                  <a:gd name="connsiteX103" fmla="*/ 171781 w 750548"/>
                  <a:gd name="connsiteY103" fmla="*/ 529876 h 879503"/>
                  <a:gd name="connsiteX104" fmla="*/ 105711 w 750548"/>
                  <a:gd name="connsiteY104" fmla="*/ 521948 h 879503"/>
                  <a:gd name="connsiteX105" fmla="*/ 89855 w 750548"/>
                  <a:gd name="connsiteY105" fmla="*/ 503449 h 879503"/>
                  <a:gd name="connsiteX106" fmla="*/ 68713 w 750548"/>
                  <a:gd name="connsiteY106" fmla="*/ 487592 h 879503"/>
                  <a:gd name="connsiteX107" fmla="*/ 60784 w 750548"/>
                  <a:gd name="connsiteY107" fmla="*/ 482306 h 879503"/>
                  <a:gd name="connsiteX108" fmla="*/ 55499 w 750548"/>
                  <a:gd name="connsiteY108" fmla="*/ 474378 h 879503"/>
                  <a:gd name="connsiteX109" fmla="*/ 50213 w 750548"/>
                  <a:gd name="connsiteY109" fmla="*/ 463807 h 879503"/>
                  <a:gd name="connsiteX110" fmla="*/ 0 w 750548"/>
                  <a:gd name="connsiteY110" fmla="*/ 447950 h 879503"/>
                  <a:gd name="connsiteX111" fmla="*/ 2643 w 750548"/>
                  <a:gd name="connsiteY111" fmla="*/ 434737 h 879503"/>
                  <a:gd name="connsiteX112" fmla="*/ 5286 w 750548"/>
                  <a:gd name="connsiteY112" fmla="*/ 426808 h 879503"/>
                  <a:gd name="connsiteX113" fmla="*/ 7929 w 750548"/>
                  <a:gd name="connsiteY113" fmla="*/ 405666 h 879503"/>
                  <a:gd name="connsiteX114" fmla="*/ 15857 w 750548"/>
                  <a:gd name="connsiteY114" fmla="*/ 395095 h 879503"/>
                  <a:gd name="connsiteX115" fmla="*/ 39642 w 750548"/>
                  <a:gd name="connsiteY115" fmla="*/ 379238 h 879503"/>
                  <a:gd name="connsiteX116" fmla="*/ 50213 w 750548"/>
                  <a:gd name="connsiteY116" fmla="*/ 373953 h 879503"/>
                  <a:gd name="connsiteX117" fmla="*/ 84569 w 750548"/>
                  <a:gd name="connsiteY117" fmla="*/ 342239 h 879503"/>
                  <a:gd name="connsiteX118" fmla="*/ 92498 w 750548"/>
                  <a:gd name="connsiteY118" fmla="*/ 334311 h 879503"/>
                  <a:gd name="connsiteX119" fmla="*/ 103069 w 750548"/>
                  <a:gd name="connsiteY119" fmla="*/ 326383 h 879503"/>
                  <a:gd name="connsiteX120" fmla="*/ 126854 w 750548"/>
                  <a:gd name="connsiteY120" fmla="*/ 299955 h 879503"/>
                  <a:gd name="connsiteX121" fmla="*/ 137425 w 750548"/>
                  <a:gd name="connsiteY121" fmla="*/ 294669 h 879503"/>
                  <a:gd name="connsiteX122" fmla="*/ 140067 w 750548"/>
                  <a:gd name="connsiteY122" fmla="*/ 286741 h 879503"/>
                  <a:gd name="connsiteX123" fmla="*/ 132139 w 750548"/>
                  <a:gd name="connsiteY123" fmla="*/ 265599 h 879503"/>
                  <a:gd name="connsiteX124" fmla="*/ 129496 w 750548"/>
                  <a:gd name="connsiteY124" fmla="*/ 257671 h 879503"/>
                  <a:gd name="connsiteX125" fmla="*/ 134782 w 750548"/>
                  <a:gd name="connsiteY125" fmla="*/ 188958 h 879503"/>
                  <a:gd name="connsiteX126" fmla="*/ 137425 w 750548"/>
                  <a:gd name="connsiteY126" fmla="*/ 149317 h 879503"/>
                  <a:gd name="connsiteX127" fmla="*/ 140067 w 750548"/>
                  <a:gd name="connsiteY127" fmla="*/ 136103 h 879503"/>
                  <a:gd name="connsiteX128" fmla="*/ 163852 w 750548"/>
                  <a:gd name="connsiteY128" fmla="*/ 120246 h 879503"/>
                  <a:gd name="connsiteX129" fmla="*/ 174424 w 750548"/>
                  <a:gd name="connsiteY129" fmla="*/ 112318 h 879503"/>
                  <a:gd name="connsiteX130" fmla="*/ 187637 w 750548"/>
                  <a:gd name="connsiteY130" fmla="*/ 109675 h 879503"/>
                  <a:gd name="connsiteX131" fmla="*/ 206137 w 750548"/>
                  <a:gd name="connsiteY131" fmla="*/ 104390 h 879503"/>
                  <a:gd name="connsiteX132" fmla="*/ 245778 w 750548"/>
                  <a:gd name="connsiteY132" fmla="*/ 101747 h 879503"/>
                  <a:gd name="connsiteX133" fmla="*/ 269563 w 750548"/>
                  <a:gd name="connsiteY133" fmla="*/ 80605 h 879503"/>
                  <a:gd name="connsiteX134" fmla="*/ 298634 w 750548"/>
                  <a:gd name="connsiteY134" fmla="*/ 64748 h 879503"/>
                  <a:gd name="connsiteX135" fmla="*/ 311848 w 750548"/>
                  <a:gd name="connsiteY135" fmla="*/ 62105 h 879503"/>
                  <a:gd name="connsiteX136" fmla="*/ 406988 w 750548"/>
                  <a:gd name="connsiteY136" fmla="*/ 56820 h 879503"/>
                  <a:gd name="connsiteX137" fmla="*/ 414916 w 750548"/>
                  <a:gd name="connsiteY137" fmla="*/ 54177 h 879503"/>
                  <a:gd name="connsiteX138" fmla="*/ 422844 w 750548"/>
                  <a:gd name="connsiteY138" fmla="*/ 48891 h 879503"/>
                  <a:gd name="connsiteX139" fmla="*/ 436058 w 750548"/>
                  <a:gd name="connsiteY139" fmla="*/ 46249 h 879503"/>
                  <a:gd name="connsiteX140" fmla="*/ 443987 w 750548"/>
                  <a:gd name="connsiteY140" fmla="*/ 43606 h 879503"/>
                  <a:gd name="connsiteX141" fmla="*/ 470414 w 750548"/>
                  <a:gd name="connsiteY141" fmla="*/ 35678 h 879503"/>
                  <a:gd name="connsiteX142" fmla="*/ 475700 w 750548"/>
                  <a:gd name="connsiteY142" fmla="*/ 27749 h 879503"/>
                  <a:gd name="connsiteX143" fmla="*/ 483628 w 750548"/>
                  <a:gd name="connsiteY143" fmla="*/ 19821 h 879503"/>
                  <a:gd name="connsiteX144" fmla="*/ 478343 w 750548"/>
                  <a:gd name="connsiteY144" fmla="*/ 3964 h 8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54" name="42 Forma libre"/>
              <p:cNvSpPr/>
              <p:nvPr/>
            </p:nvSpPr>
            <p:spPr>
              <a:xfrm>
                <a:off x="3726745" y="2951581"/>
                <a:ext cx="1020318" cy="768861"/>
              </a:xfrm>
              <a:custGeom>
                <a:avLst/>
                <a:gdLst>
                  <a:gd name="connsiteX0" fmla="*/ 173566 w 1020318"/>
                  <a:gd name="connsiteY0" fmla="*/ 533863 h 768861"/>
                  <a:gd name="connsiteX1" fmla="*/ 182033 w 1020318"/>
                  <a:gd name="connsiteY1" fmla="*/ 525397 h 768861"/>
                  <a:gd name="connsiteX2" fmla="*/ 190499 w 1020318"/>
                  <a:gd name="connsiteY2" fmla="*/ 522575 h 768861"/>
                  <a:gd name="connsiteX3" fmla="*/ 201788 w 1020318"/>
                  <a:gd name="connsiteY3" fmla="*/ 516930 h 768861"/>
                  <a:gd name="connsiteX4" fmla="*/ 207433 w 1020318"/>
                  <a:gd name="connsiteY4" fmla="*/ 511286 h 768861"/>
                  <a:gd name="connsiteX5" fmla="*/ 215899 w 1020318"/>
                  <a:gd name="connsiteY5" fmla="*/ 505641 h 768861"/>
                  <a:gd name="connsiteX6" fmla="*/ 213077 w 1020318"/>
                  <a:gd name="connsiteY6" fmla="*/ 483063 h 768861"/>
                  <a:gd name="connsiteX7" fmla="*/ 198966 w 1020318"/>
                  <a:gd name="connsiteY7" fmla="*/ 468952 h 768861"/>
                  <a:gd name="connsiteX8" fmla="*/ 63499 w 1020318"/>
                  <a:gd name="connsiteY8" fmla="*/ 466130 h 768861"/>
                  <a:gd name="connsiteX9" fmla="*/ 46566 w 1020318"/>
                  <a:gd name="connsiteY9" fmla="*/ 449197 h 768861"/>
                  <a:gd name="connsiteX10" fmla="*/ 40922 w 1020318"/>
                  <a:gd name="connsiteY10" fmla="*/ 443552 h 768861"/>
                  <a:gd name="connsiteX11" fmla="*/ 35277 w 1020318"/>
                  <a:gd name="connsiteY11" fmla="*/ 437908 h 768861"/>
                  <a:gd name="connsiteX12" fmla="*/ 26811 w 1020318"/>
                  <a:gd name="connsiteY12" fmla="*/ 426619 h 768861"/>
                  <a:gd name="connsiteX13" fmla="*/ 15522 w 1020318"/>
                  <a:gd name="connsiteY13" fmla="*/ 415330 h 768861"/>
                  <a:gd name="connsiteX14" fmla="*/ 9877 w 1020318"/>
                  <a:gd name="connsiteY14" fmla="*/ 409686 h 768861"/>
                  <a:gd name="connsiteX15" fmla="*/ 7055 w 1020318"/>
                  <a:gd name="connsiteY15" fmla="*/ 384286 h 768861"/>
                  <a:gd name="connsiteX16" fmla="*/ 15522 w 1020318"/>
                  <a:gd name="connsiteY16" fmla="*/ 381463 h 768861"/>
                  <a:gd name="connsiteX17" fmla="*/ 29633 w 1020318"/>
                  <a:gd name="connsiteY17" fmla="*/ 378641 h 768861"/>
                  <a:gd name="connsiteX18" fmla="*/ 43744 w 1020318"/>
                  <a:gd name="connsiteY18" fmla="*/ 367352 h 768861"/>
                  <a:gd name="connsiteX19" fmla="*/ 49388 w 1020318"/>
                  <a:gd name="connsiteY19" fmla="*/ 358886 h 768861"/>
                  <a:gd name="connsiteX20" fmla="*/ 66322 w 1020318"/>
                  <a:gd name="connsiteY20" fmla="*/ 347597 h 768861"/>
                  <a:gd name="connsiteX21" fmla="*/ 74788 w 1020318"/>
                  <a:gd name="connsiteY21" fmla="*/ 341952 h 768861"/>
                  <a:gd name="connsiteX22" fmla="*/ 77611 w 1020318"/>
                  <a:gd name="connsiteY22" fmla="*/ 325019 h 768861"/>
                  <a:gd name="connsiteX23" fmla="*/ 100188 w 1020318"/>
                  <a:gd name="connsiteY23" fmla="*/ 319375 h 768861"/>
                  <a:gd name="connsiteX24" fmla="*/ 117122 w 1020318"/>
                  <a:gd name="connsiteY24" fmla="*/ 308086 h 768861"/>
                  <a:gd name="connsiteX25" fmla="*/ 128411 w 1020318"/>
                  <a:gd name="connsiteY25" fmla="*/ 296797 h 768861"/>
                  <a:gd name="connsiteX26" fmla="*/ 131233 w 1020318"/>
                  <a:gd name="connsiteY26" fmla="*/ 288330 h 768861"/>
                  <a:gd name="connsiteX27" fmla="*/ 131233 w 1020318"/>
                  <a:gd name="connsiteY27" fmla="*/ 240352 h 768861"/>
                  <a:gd name="connsiteX28" fmla="*/ 153811 w 1020318"/>
                  <a:gd name="connsiteY28" fmla="*/ 229063 h 768861"/>
                  <a:gd name="connsiteX29" fmla="*/ 167922 w 1020318"/>
                  <a:gd name="connsiteY29" fmla="*/ 217775 h 768861"/>
                  <a:gd name="connsiteX30" fmla="*/ 173566 w 1020318"/>
                  <a:gd name="connsiteY30" fmla="*/ 209308 h 768861"/>
                  <a:gd name="connsiteX31" fmla="*/ 162277 w 1020318"/>
                  <a:gd name="connsiteY31" fmla="*/ 195197 h 768861"/>
                  <a:gd name="connsiteX32" fmla="*/ 156633 w 1020318"/>
                  <a:gd name="connsiteY32" fmla="*/ 189552 h 768861"/>
                  <a:gd name="connsiteX33" fmla="*/ 159455 w 1020318"/>
                  <a:gd name="connsiteY33" fmla="*/ 178263 h 768861"/>
                  <a:gd name="connsiteX34" fmla="*/ 198966 w 1020318"/>
                  <a:gd name="connsiteY34" fmla="*/ 169797 h 768861"/>
                  <a:gd name="connsiteX35" fmla="*/ 210255 w 1020318"/>
                  <a:gd name="connsiteY35" fmla="*/ 164152 h 768861"/>
                  <a:gd name="connsiteX36" fmla="*/ 218722 w 1020318"/>
                  <a:gd name="connsiteY36" fmla="*/ 155686 h 768861"/>
                  <a:gd name="connsiteX37" fmla="*/ 227188 w 1020318"/>
                  <a:gd name="connsiteY37" fmla="*/ 152863 h 768861"/>
                  <a:gd name="connsiteX38" fmla="*/ 235655 w 1020318"/>
                  <a:gd name="connsiteY38" fmla="*/ 147219 h 768861"/>
                  <a:gd name="connsiteX39" fmla="*/ 241299 w 1020318"/>
                  <a:gd name="connsiteY39" fmla="*/ 138752 h 768861"/>
                  <a:gd name="connsiteX40" fmla="*/ 283633 w 1020318"/>
                  <a:gd name="connsiteY40" fmla="*/ 127463 h 768861"/>
                  <a:gd name="connsiteX41" fmla="*/ 297744 w 1020318"/>
                  <a:gd name="connsiteY41" fmla="*/ 116175 h 768861"/>
                  <a:gd name="connsiteX42" fmla="*/ 306211 w 1020318"/>
                  <a:gd name="connsiteY42" fmla="*/ 110530 h 768861"/>
                  <a:gd name="connsiteX43" fmla="*/ 314677 w 1020318"/>
                  <a:gd name="connsiteY43" fmla="*/ 102063 h 768861"/>
                  <a:gd name="connsiteX44" fmla="*/ 348544 w 1020318"/>
                  <a:gd name="connsiteY44" fmla="*/ 93597 h 768861"/>
                  <a:gd name="connsiteX45" fmla="*/ 365477 w 1020318"/>
                  <a:gd name="connsiteY45" fmla="*/ 96419 h 768861"/>
                  <a:gd name="connsiteX46" fmla="*/ 385233 w 1020318"/>
                  <a:gd name="connsiteY46" fmla="*/ 102063 h 768861"/>
                  <a:gd name="connsiteX47" fmla="*/ 393699 w 1020318"/>
                  <a:gd name="connsiteY47" fmla="*/ 96419 h 768861"/>
                  <a:gd name="connsiteX48" fmla="*/ 413455 w 1020318"/>
                  <a:gd name="connsiteY48" fmla="*/ 102063 h 768861"/>
                  <a:gd name="connsiteX49" fmla="*/ 461433 w 1020318"/>
                  <a:gd name="connsiteY49" fmla="*/ 104886 h 768861"/>
                  <a:gd name="connsiteX50" fmla="*/ 495299 w 1020318"/>
                  <a:gd name="connsiteY50" fmla="*/ 102063 h 768861"/>
                  <a:gd name="connsiteX51" fmla="*/ 509411 w 1020318"/>
                  <a:gd name="connsiteY51" fmla="*/ 90775 h 768861"/>
                  <a:gd name="connsiteX52" fmla="*/ 563033 w 1020318"/>
                  <a:gd name="connsiteY52" fmla="*/ 87952 h 768861"/>
                  <a:gd name="connsiteX53" fmla="*/ 577144 w 1020318"/>
                  <a:gd name="connsiteY53" fmla="*/ 79486 h 768861"/>
                  <a:gd name="connsiteX54" fmla="*/ 585611 w 1020318"/>
                  <a:gd name="connsiteY54" fmla="*/ 76663 h 768861"/>
                  <a:gd name="connsiteX55" fmla="*/ 602544 w 1020318"/>
                  <a:gd name="connsiteY55" fmla="*/ 59730 h 768861"/>
                  <a:gd name="connsiteX56" fmla="*/ 616655 w 1020318"/>
                  <a:gd name="connsiteY56" fmla="*/ 42797 h 768861"/>
                  <a:gd name="connsiteX57" fmla="*/ 625122 w 1020318"/>
                  <a:gd name="connsiteY57" fmla="*/ 37152 h 768861"/>
                  <a:gd name="connsiteX58" fmla="*/ 636411 w 1020318"/>
                  <a:gd name="connsiteY58" fmla="*/ 28686 h 768861"/>
                  <a:gd name="connsiteX59" fmla="*/ 678744 w 1020318"/>
                  <a:gd name="connsiteY59" fmla="*/ 25863 h 768861"/>
                  <a:gd name="connsiteX60" fmla="*/ 690033 w 1020318"/>
                  <a:gd name="connsiteY60" fmla="*/ 17397 h 768861"/>
                  <a:gd name="connsiteX61" fmla="*/ 698499 w 1020318"/>
                  <a:gd name="connsiteY61" fmla="*/ 14575 h 768861"/>
                  <a:gd name="connsiteX62" fmla="*/ 740833 w 1020318"/>
                  <a:gd name="connsiteY62" fmla="*/ 11752 h 768861"/>
                  <a:gd name="connsiteX63" fmla="*/ 760588 w 1020318"/>
                  <a:gd name="connsiteY63" fmla="*/ 14575 h 768861"/>
                  <a:gd name="connsiteX64" fmla="*/ 763411 w 1020318"/>
                  <a:gd name="connsiteY64" fmla="*/ 25863 h 768861"/>
                  <a:gd name="connsiteX65" fmla="*/ 771877 w 1020318"/>
                  <a:gd name="connsiteY65" fmla="*/ 17397 h 768861"/>
                  <a:gd name="connsiteX66" fmla="*/ 780344 w 1020318"/>
                  <a:gd name="connsiteY66" fmla="*/ 14575 h 768861"/>
                  <a:gd name="connsiteX67" fmla="*/ 805744 w 1020318"/>
                  <a:gd name="connsiteY67" fmla="*/ 463 h 768861"/>
                  <a:gd name="connsiteX68" fmla="*/ 814211 w 1020318"/>
                  <a:gd name="connsiteY68" fmla="*/ 28686 h 768861"/>
                  <a:gd name="connsiteX69" fmla="*/ 825499 w 1020318"/>
                  <a:gd name="connsiteY69" fmla="*/ 51263 h 768861"/>
                  <a:gd name="connsiteX70" fmla="*/ 828322 w 1020318"/>
                  <a:gd name="connsiteY70" fmla="*/ 62552 h 768861"/>
                  <a:gd name="connsiteX71" fmla="*/ 848077 w 1020318"/>
                  <a:gd name="connsiteY71" fmla="*/ 87952 h 768861"/>
                  <a:gd name="connsiteX72" fmla="*/ 867833 w 1020318"/>
                  <a:gd name="connsiteY72" fmla="*/ 87952 h 768861"/>
                  <a:gd name="connsiteX73" fmla="*/ 884766 w 1020318"/>
                  <a:gd name="connsiteY73" fmla="*/ 104886 h 768861"/>
                  <a:gd name="connsiteX74" fmla="*/ 887588 w 1020318"/>
                  <a:gd name="connsiteY74" fmla="*/ 116175 h 768861"/>
                  <a:gd name="connsiteX75" fmla="*/ 896055 w 1020318"/>
                  <a:gd name="connsiteY75" fmla="*/ 150041 h 768861"/>
                  <a:gd name="connsiteX76" fmla="*/ 907344 w 1020318"/>
                  <a:gd name="connsiteY76" fmla="*/ 161330 h 768861"/>
                  <a:gd name="connsiteX77" fmla="*/ 912988 w 1020318"/>
                  <a:gd name="connsiteY77" fmla="*/ 166975 h 768861"/>
                  <a:gd name="connsiteX78" fmla="*/ 912988 w 1020318"/>
                  <a:gd name="connsiteY78" fmla="*/ 195197 h 768861"/>
                  <a:gd name="connsiteX79" fmla="*/ 904522 w 1020318"/>
                  <a:gd name="connsiteY79" fmla="*/ 200841 h 768861"/>
                  <a:gd name="connsiteX80" fmla="*/ 898877 w 1020318"/>
                  <a:gd name="connsiteY80" fmla="*/ 206486 h 768861"/>
                  <a:gd name="connsiteX81" fmla="*/ 879122 w 1020318"/>
                  <a:gd name="connsiteY81" fmla="*/ 231886 h 768861"/>
                  <a:gd name="connsiteX82" fmla="*/ 870655 w 1020318"/>
                  <a:gd name="connsiteY82" fmla="*/ 237530 h 768861"/>
                  <a:gd name="connsiteX83" fmla="*/ 859366 w 1020318"/>
                  <a:gd name="connsiteY83" fmla="*/ 240352 h 768861"/>
                  <a:gd name="connsiteX84" fmla="*/ 850899 w 1020318"/>
                  <a:gd name="connsiteY84" fmla="*/ 245997 h 768861"/>
                  <a:gd name="connsiteX85" fmla="*/ 839611 w 1020318"/>
                  <a:gd name="connsiteY85" fmla="*/ 260108 h 768861"/>
                  <a:gd name="connsiteX86" fmla="*/ 831144 w 1020318"/>
                  <a:gd name="connsiteY86" fmla="*/ 265752 h 768861"/>
                  <a:gd name="connsiteX87" fmla="*/ 814211 w 1020318"/>
                  <a:gd name="connsiteY87" fmla="*/ 279863 h 768861"/>
                  <a:gd name="connsiteX88" fmla="*/ 808566 w 1020318"/>
                  <a:gd name="connsiteY88" fmla="*/ 288330 h 768861"/>
                  <a:gd name="connsiteX89" fmla="*/ 802922 w 1020318"/>
                  <a:gd name="connsiteY89" fmla="*/ 293975 h 768861"/>
                  <a:gd name="connsiteX90" fmla="*/ 785988 w 1020318"/>
                  <a:gd name="connsiteY90" fmla="*/ 305263 h 768861"/>
                  <a:gd name="connsiteX91" fmla="*/ 783166 w 1020318"/>
                  <a:gd name="connsiteY91" fmla="*/ 316552 h 768861"/>
                  <a:gd name="connsiteX92" fmla="*/ 780344 w 1020318"/>
                  <a:gd name="connsiteY92" fmla="*/ 325019 h 768861"/>
                  <a:gd name="connsiteX93" fmla="*/ 788811 w 1020318"/>
                  <a:gd name="connsiteY93" fmla="*/ 327841 h 768861"/>
                  <a:gd name="connsiteX94" fmla="*/ 797277 w 1020318"/>
                  <a:gd name="connsiteY94" fmla="*/ 322197 h 768861"/>
                  <a:gd name="connsiteX95" fmla="*/ 850899 w 1020318"/>
                  <a:gd name="connsiteY95" fmla="*/ 330663 h 768861"/>
                  <a:gd name="connsiteX96" fmla="*/ 853722 w 1020318"/>
                  <a:gd name="connsiteY96" fmla="*/ 356063 h 768861"/>
                  <a:gd name="connsiteX97" fmla="*/ 865011 w 1020318"/>
                  <a:gd name="connsiteY97" fmla="*/ 381463 h 768861"/>
                  <a:gd name="connsiteX98" fmla="*/ 893233 w 1020318"/>
                  <a:gd name="connsiteY98" fmla="*/ 384286 h 768861"/>
                  <a:gd name="connsiteX99" fmla="*/ 901699 w 1020318"/>
                  <a:gd name="connsiteY99" fmla="*/ 392752 h 768861"/>
                  <a:gd name="connsiteX100" fmla="*/ 910166 w 1020318"/>
                  <a:gd name="connsiteY100" fmla="*/ 398397 h 768861"/>
                  <a:gd name="connsiteX101" fmla="*/ 915811 w 1020318"/>
                  <a:gd name="connsiteY101" fmla="*/ 406863 h 768861"/>
                  <a:gd name="connsiteX102" fmla="*/ 924277 w 1020318"/>
                  <a:gd name="connsiteY102" fmla="*/ 435086 h 768861"/>
                  <a:gd name="connsiteX103" fmla="*/ 944033 w 1020318"/>
                  <a:gd name="connsiteY103" fmla="*/ 457663 h 768861"/>
                  <a:gd name="connsiteX104" fmla="*/ 946855 w 1020318"/>
                  <a:gd name="connsiteY104" fmla="*/ 511286 h 768861"/>
                  <a:gd name="connsiteX105" fmla="*/ 952499 w 1020318"/>
                  <a:gd name="connsiteY105" fmla="*/ 519752 h 768861"/>
                  <a:gd name="connsiteX106" fmla="*/ 966611 w 1020318"/>
                  <a:gd name="connsiteY106" fmla="*/ 536686 h 768861"/>
                  <a:gd name="connsiteX107" fmla="*/ 969433 w 1020318"/>
                  <a:gd name="connsiteY107" fmla="*/ 545152 h 768861"/>
                  <a:gd name="connsiteX108" fmla="*/ 972255 w 1020318"/>
                  <a:gd name="connsiteY108" fmla="*/ 626997 h 768861"/>
                  <a:gd name="connsiteX109" fmla="*/ 994833 w 1020318"/>
                  <a:gd name="connsiteY109" fmla="*/ 638286 h 768861"/>
                  <a:gd name="connsiteX110" fmla="*/ 1011766 w 1020318"/>
                  <a:gd name="connsiteY110" fmla="*/ 643930 h 768861"/>
                  <a:gd name="connsiteX111" fmla="*/ 1017411 w 1020318"/>
                  <a:gd name="connsiteY111" fmla="*/ 649575 h 768861"/>
                  <a:gd name="connsiteX112" fmla="*/ 1020233 w 1020318"/>
                  <a:gd name="connsiteY112" fmla="*/ 658041 h 768861"/>
                  <a:gd name="connsiteX113" fmla="*/ 1014588 w 1020318"/>
                  <a:gd name="connsiteY113" fmla="*/ 748352 h 768861"/>
                  <a:gd name="connsiteX114" fmla="*/ 1008944 w 1020318"/>
                  <a:gd name="connsiteY114" fmla="*/ 756819 h 768861"/>
                  <a:gd name="connsiteX115" fmla="*/ 997655 w 1020318"/>
                  <a:gd name="connsiteY115" fmla="*/ 768108 h 768861"/>
                  <a:gd name="connsiteX116" fmla="*/ 975077 w 1020318"/>
                  <a:gd name="connsiteY116" fmla="*/ 762463 h 768861"/>
                  <a:gd name="connsiteX117" fmla="*/ 972255 w 1020318"/>
                  <a:gd name="connsiteY117" fmla="*/ 753997 h 768861"/>
                  <a:gd name="connsiteX118" fmla="*/ 969433 w 1020318"/>
                  <a:gd name="connsiteY118" fmla="*/ 742708 h 768861"/>
                  <a:gd name="connsiteX119" fmla="*/ 963788 w 1020318"/>
                  <a:gd name="connsiteY119" fmla="*/ 686263 h 768861"/>
                  <a:gd name="connsiteX120" fmla="*/ 960966 w 1020318"/>
                  <a:gd name="connsiteY120" fmla="*/ 677797 h 768861"/>
                  <a:gd name="connsiteX121" fmla="*/ 955322 w 1020318"/>
                  <a:gd name="connsiteY121" fmla="*/ 666508 h 768861"/>
                  <a:gd name="connsiteX122" fmla="*/ 944033 w 1020318"/>
                  <a:gd name="connsiteY122" fmla="*/ 649575 h 768861"/>
                  <a:gd name="connsiteX123" fmla="*/ 935566 w 1020318"/>
                  <a:gd name="connsiteY123" fmla="*/ 626997 h 768861"/>
                  <a:gd name="connsiteX124" fmla="*/ 929922 w 1020318"/>
                  <a:gd name="connsiteY124" fmla="*/ 612886 h 768861"/>
                  <a:gd name="connsiteX125" fmla="*/ 912988 w 1020318"/>
                  <a:gd name="connsiteY125" fmla="*/ 595952 h 768861"/>
                  <a:gd name="connsiteX126" fmla="*/ 907344 w 1020318"/>
                  <a:gd name="connsiteY126" fmla="*/ 587486 h 768861"/>
                  <a:gd name="connsiteX127" fmla="*/ 893233 w 1020318"/>
                  <a:gd name="connsiteY127" fmla="*/ 573375 h 768861"/>
                  <a:gd name="connsiteX128" fmla="*/ 890411 w 1020318"/>
                  <a:gd name="connsiteY128" fmla="*/ 562086 h 768861"/>
                  <a:gd name="connsiteX129" fmla="*/ 890411 w 1020318"/>
                  <a:gd name="connsiteY129" fmla="*/ 525397 h 768861"/>
                  <a:gd name="connsiteX130" fmla="*/ 881944 w 1020318"/>
                  <a:gd name="connsiteY130" fmla="*/ 522575 h 768861"/>
                  <a:gd name="connsiteX131" fmla="*/ 850899 w 1020318"/>
                  <a:gd name="connsiteY131" fmla="*/ 525397 h 768861"/>
                  <a:gd name="connsiteX132" fmla="*/ 839611 w 1020318"/>
                  <a:gd name="connsiteY132" fmla="*/ 528219 h 768861"/>
                  <a:gd name="connsiteX133" fmla="*/ 833966 w 1020318"/>
                  <a:gd name="connsiteY133" fmla="*/ 536686 h 768861"/>
                  <a:gd name="connsiteX134" fmla="*/ 825499 w 1020318"/>
                  <a:gd name="connsiteY134" fmla="*/ 542330 h 768861"/>
                  <a:gd name="connsiteX135" fmla="*/ 819855 w 1020318"/>
                  <a:gd name="connsiteY135" fmla="*/ 547975 h 768861"/>
                  <a:gd name="connsiteX136" fmla="*/ 802922 w 1020318"/>
                  <a:gd name="connsiteY136" fmla="*/ 556441 h 768861"/>
                  <a:gd name="connsiteX137" fmla="*/ 797277 w 1020318"/>
                  <a:gd name="connsiteY137" fmla="*/ 562086 h 768861"/>
                  <a:gd name="connsiteX138" fmla="*/ 774699 w 1020318"/>
                  <a:gd name="connsiteY138" fmla="*/ 564908 h 768861"/>
                  <a:gd name="connsiteX139" fmla="*/ 766233 w 1020318"/>
                  <a:gd name="connsiteY139" fmla="*/ 567730 h 768861"/>
                  <a:gd name="connsiteX140" fmla="*/ 763411 w 1020318"/>
                  <a:gd name="connsiteY140" fmla="*/ 576197 h 768861"/>
                  <a:gd name="connsiteX141" fmla="*/ 771877 w 1020318"/>
                  <a:gd name="connsiteY141" fmla="*/ 598775 h 768861"/>
                  <a:gd name="connsiteX142" fmla="*/ 763411 w 1020318"/>
                  <a:gd name="connsiteY142" fmla="*/ 618530 h 768861"/>
                  <a:gd name="connsiteX143" fmla="*/ 754944 w 1020318"/>
                  <a:gd name="connsiteY143" fmla="*/ 621352 h 768861"/>
                  <a:gd name="connsiteX144" fmla="*/ 743655 w 1020318"/>
                  <a:gd name="connsiteY144" fmla="*/ 618530 h 768861"/>
                  <a:gd name="connsiteX145" fmla="*/ 735188 w 1020318"/>
                  <a:gd name="connsiteY145" fmla="*/ 612886 h 768861"/>
                  <a:gd name="connsiteX146" fmla="*/ 706966 w 1020318"/>
                  <a:gd name="connsiteY146" fmla="*/ 579019 h 768861"/>
                  <a:gd name="connsiteX147" fmla="*/ 701322 w 1020318"/>
                  <a:gd name="connsiteY147" fmla="*/ 567730 h 768861"/>
                  <a:gd name="connsiteX148" fmla="*/ 684388 w 1020318"/>
                  <a:gd name="connsiteY148" fmla="*/ 556441 h 768861"/>
                  <a:gd name="connsiteX149" fmla="*/ 667455 w 1020318"/>
                  <a:gd name="connsiteY149" fmla="*/ 579019 h 768861"/>
                  <a:gd name="connsiteX150" fmla="*/ 673099 w 1020318"/>
                  <a:gd name="connsiteY150" fmla="*/ 595952 h 768861"/>
                  <a:gd name="connsiteX151" fmla="*/ 675922 w 1020318"/>
                  <a:gd name="connsiteY151" fmla="*/ 624175 h 768861"/>
                  <a:gd name="connsiteX152" fmla="*/ 667455 w 1020318"/>
                  <a:gd name="connsiteY152" fmla="*/ 626997 h 768861"/>
                  <a:gd name="connsiteX153" fmla="*/ 596899 w 1020318"/>
                  <a:gd name="connsiteY153" fmla="*/ 624175 h 768861"/>
                  <a:gd name="connsiteX154" fmla="*/ 588433 w 1020318"/>
                  <a:gd name="connsiteY154" fmla="*/ 618530 h 768861"/>
                  <a:gd name="connsiteX155" fmla="*/ 469899 w 1020318"/>
                  <a:gd name="connsiteY155" fmla="*/ 615708 h 768861"/>
                  <a:gd name="connsiteX156" fmla="*/ 441677 w 1020318"/>
                  <a:gd name="connsiteY156" fmla="*/ 612886 h 768861"/>
                  <a:gd name="connsiteX157" fmla="*/ 427566 w 1020318"/>
                  <a:gd name="connsiteY157" fmla="*/ 610063 h 768861"/>
                  <a:gd name="connsiteX158" fmla="*/ 393699 w 1020318"/>
                  <a:gd name="connsiteY158" fmla="*/ 604419 h 768861"/>
                  <a:gd name="connsiteX159" fmla="*/ 320322 w 1020318"/>
                  <a:gd name="connsiteY159" fmla="*/ 607241 h 768861"/>
                  <a:gd name="connsiteX160" fmla="*/ 314677 w 1020318"/>
                  <a:gd name="connsiteY160" fmla="*/ 612886 h 768861"/>
                  <a:gd name="connsiteX161" fmla="*/ 261055 w 1020318"/>
                  <a:gd name="connsiteY161" fmla="*/ 615708 h 768861"/>
                  <a:gd name="connsiteX162" fmla="*/ 249766 w 1020318"/>
                  <a:gd name="connsiteY162" fmla="*/ 618530 h 768861"/>
                  <a:gd name="connsiteX163" fmla="*/ 238477 w 1020318"/>
                  <a:gd name="connsiteY163" fmla="*/ 624175 h 768861"/>
                  <a:gd name="connsiteX164" fmla="*/ 224366 w 1020318"/>
                  <a:gd name="connsiteY164" fmla="*/ 610063 h 768861"/>
                  <a:gd name="connsiteX165" fmla="*/ 218722 w 1020318"/>
                  <a:gd name="connsiteY165" fmla="*/ 601597 h 768861"/>
                  <a:gd name="connsiteX166" fmla="*/ 196144 w 1020318"/>
                  <a:gd name="connsiteY166" fmla="*/ 598775 h 768861"/>
                  <a:gd name="connsiteX167" fmla="*/ 187677 w 1020318"/>
                  <a:gd name="connsiteY167" fmla="*/ 595952 h 768861"/>
                  <a:gd name="connsiteX168" fmla="*/ 184855 w 1020318"/>
                  <a:gd name="connsiteY168" fmla="*/ 587486 h 768861"/>
                  <a:gd name="connsiteX169" fmla="*/ 173566 w 1020318"/>
                  <a:gd name="connsiteY169" fmla="*/ 573375 h 768861"/>
                  <a:gd name="connsiteX170" fmla="*/ 165099 w 1020318"/>
                  <a:gd name="connsiteY170" fmla="*/ 556441 h 768861"/>
                  <a:gd name="connsiteX171" fmla="*/ 167922 w 1020318"/>
                  <a:gd name="connsiteY171" fmla="*/ 547975 h 768861"/>
                  <a:gd name="connsiteX172" fmla="*/ 173566 w 1020318"/>
                  <a:gd name="connsiteY172" fmla="*/ 533863 h 7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grpSp>
        <p:sp>
          <p:nvSpPr>
            <p:cNvPr id="77" name="9 Forma libre"/>
            <p:cNvSpPr/>
            <p:nvPr/>
          </p:nvSpPr>
          <p:spPr>
            <a:xfrm>
              <a:off x="1679090" y="862735"/>
              <a:ext cx="201656" cy="496044"/>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78" name="10 Forma libre"/>
            <p:cNvSpPr/>
            <p:nvPr/>
          </p:nvSpPr>
          <p:spPr>
            <a:xfrm>
              <a:off x="1948683" y="786328"/>
              <a:ext cx="184402" cy="272884"/>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grpSp>
      <p:pic>
        <p:nvPicPr>
          <p:cNvPr id="155" name="154 Imagen"/>
          <p:cNvPicPr>
            <a:picLocks noChangeAspect="1"/>
          </p:cNvPicPr>
          <p:nvPr/>
        </p:nvPicPr>
        <p:blipFill>
          <a:blip r:embed="rId3"/>
          <a:srcRect/>
          <a:stretch>
            <a:fillRect/>
          </a:stretch>
        </p:blipFill>
        <p:spPr bwMode="auto">
          <a:xfrm>
            <a:off x="1409700" y="2682875"/>
            <a:ext cx="358775" cy="268288"/>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pic>
        <p:nvPicPr>
          <p:cNvPr id="157" name="156 Imagen"/>
          <p:cNvPicPr>
            <a:picLocks noChangeAspect="1"/>
          </p:cNvPicPr>
          <p:nvPr/>
        </p:nvPicPr>
        <p:blipFill>
          <a:blip r:embed="rId4"/>
          <a:srcRect/>
          <a:stretch>
            <a:fillRect/>
          </a:stretch>
        </p:blipFill>
        <p:spPr bwMode="auto">
          <a:xfrm>
            <a:off x="1409700" y="3090863"/>
            <a:ext cx="382588" cy="276225"/>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sp>
        <p:nvSpPr>
          <p:cNvPr id="71685" name="2 CuadroTexto"/>
          <p:cNvSpPr txBox="1">
            <a:spLocks noChangeArrowheads="1"/>
          </p:cNvSpPr>
          <p:nvPr/>
        </p:nvSpPr>
        <p:spPr bwMode="auto">
          <a:xfrm>
            <a:off x="6053138" y="1076325"/>
            <a:ext cx="25511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buFont typeface="Calibri" pitchFamily="34" charset="0"/>
              <a:buAutoNum type="arabicPeriod"/>
            </a:pPr>
            <a:r>
              <a:rPr lang="es-CO" altLang="es-CO" sz="1200">
                <a:solidFill>
                  <a:srgbClr val="000000"/>
                </a:solidFill>
                <a:latin typeface="Calibri" pitchFamily="34" charset="0"/>
              </a:rPr>
              <a:t>DISEÑO, EJECUCION Y EVALUACION DE ACCIONES DE CUIDADO A LA SALUD EN NIÑOS EN EDAD TEMPRANA</a:t>
            </a:r>
          </a:p>
          <a:p>
            <a:pPr eaLnBrk="1" hangingPunct="1">
              <a:buFont typeface="Calibri" pitchFamily="34" charset="0"/>
              <a:buAutoNum type="arabicPeriod"/>
            </a:pPr>
            <a:r>
              <a:rPr lang="es-CO" altLang="es-CO" sz="1200">
                <a:solidFill>
                  <a:srgbClr val="000000"/>
                </a:solidFill>
                <a:latin typeface="Calibri" pitchFamily="34" charset="0"/>
              </a:rPr>
              <a:t>ESTRATEGIAS DE APROPIACION SOCIAL DEL CONOCIMIENTO</a:t>
            </a:r>
          </a:p>
          <a:p>
            <a:pPr eaLnBrk="1" hangingPunct="1">
              <a:buFont typeface="Calibri" pitchFamily="34" charset="0"/>
              <a:buAutoNum type="arabicPeriod"/>
            </a:pPr>
            <a:r>
              <a:rPr lang="es-CO" altLang="es-CO" sz="1200">
                <a:solidFill>
                  <a:srgbClr val="000000"/>
                </a:solidFill>
                <a:latin typeface="Calibri" pitchFamily="34" charset="0"/>
              </a:rPr>
              <a:t>CONSTRUCCION DE UNA RED DE CONOCIMIENTO</a:t>
            </a:r>
          </a:p>
          <a:p>
            <a:pPr eaLnBrk="1" hangingPunct="1">
              <a:buFont typeface="Calibri" pitchFamily="34" charset="0"/>
              <a:buAutoNum type="arabicPeriod"/>
            </a:pPr>
            <a:endParaRPr lang="es-CO" altLang="es-CO" sz="1200">
              <a:solidFill>
                <a:srgbClr val="000000"/>
              </a:solidFill>
              <a:latin typeface="Calibri" pitchFamily="34" charset="0"/>
            </a:endParaRPr>
          </a:p>
        </p:txBody>
      </p:sp>
      <p:sp>
        <p:nvSpPr>
          <p:cNvPr id="151" name="150 Rectángulo"/>
          <p:cNvSpPr/>
          <p:nvPr/>
        </p:nvSpPr>
        <p:spPr>
          <a:xfrm>
            <a:off x="135692" y="190381"/>
            <a:ext cx="5278360" cy="646331"/>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lgn="ctr">
              <a:defRPr/>
            </a:pPr>
            <a:r>
              <a:rPr lang="es-CO" b="1" dirty="0">
                <a:solidFill>
                  <a:srgbClr val="002060"/>
                </a:solidFill>
                <a:latin typeface="Verdana" panose="020B0604030504040204" pitchFamily="34" charset="0"/>
                <a:ea typeface="Verdana" panose="020B0604030504040204" pitchFamily="34" charset="0"/>
                <a:cs typeface="Verdana" panose="020B0604030504040204" pitchFamily="34" charset="0"/>
              </a:rPr>
              <a:t>Programa en primera infancia</a:t>
            </a:r>
          </a:p>
          <a:p>
            <a:pPr marL="0" lvl="1" algn="ctr">
              <a:defRPr/>
            </a:pPr>
            <a:r>
              <a:rPr lang="es-CO" b="1" dirty="0">
                <a:solidFill>
                  <a:srgbClr val="002060"/>
                </a:solidFill>
                <a:latin typeface="Verdana" panose="020B0604030504040204" pitchFamily="34" charset="0"/>
                <a:ea typeface="Verdana" panose="020B0604030504040204" pitchFamily="34" charset="0"/>
                <a:cs typeface="Verdana" panose="020B0604030504040204" pitchFamily="34" charset="0"/>
              </a:rPr>
              <a:t>2010 – 2012 </a:t>
            </a:r>
          </a:p>
        </p:txBody>
      </p:sp>
      <p:sp>
        <p:nvSpPr>
          <p:cNvPr id="2" name="1 Rectángulo"/>
          <p:cNvSpPr/>
          <p:nvPr/>
        </p:nvSpPr>
        <p:spPr>
          <a:xfrm>
            <a:off x="6053138" y="2944813"/>
            <a:ext cx="2673350" cy="2246312"/>
          </a:xfrm>
          <a:prstGeom prst="rect">
            <a:avLst/>
          </a:prstGeom>
          <a:solidFill>
            <a:schemeClr val="bg1"/>
          </a:solidFill>
          <a:ln>
            <a:solidFill>
              <a:srgbClr val="FF0000"/>
            </a:solidFill>
          </a:ln>
          <a:effectLst>
            <a:outerShdw blurRad="50800" dist="38100" dir="8100000" algn="tr" rotWithShape="0">
              <a:prstClr val="black">
                <a:alpha val="40000"/>
              </a:prstClr>
            </a:outerShdw>
          </a:effectLst>
        </p:spPr>
        <p:txBody>
          <a:bodyPr>
            <a:spAutoFit/>
          </a:bodyPr>
          <a:lstStyle/>
          <a:p>
            <a:pPr algn="ctr" fontAlgn="ctr">
              <a:defRPr/>
            </a:pPr>
            <a:r>
              <a:rPr lang="es-CO" sz="1400" dirty="0">
                <a:latin typeface="Arial" pitchFamily="34" charset="0"/>
                <a:cs typeface="Arial" pitchFamily="34" charset="0"/>
              </a:rPr>
              <a:t>Programa de cuidado a la salud de los niños y niñas en edad temprana, orientado por una red de generación y apropiación de conocimiento para la acción, dirigida a potenciar su desarrollo humano y social en la región Sabana Centro de Cundinamarca y Boyacá</a:t>
            </a:r>
            <a:endParaRPr lang="es-CO" sz="1400" dirty="0">
              <a:solidFill>
                <a:srgbClr val="000000"/>
              </a:solidFill>
              <a:latin typeface="Arial" pitchFamily="34" charset="0"/>
              <a:cs typeface="Arial" pitchFamily="34" charset="0"/>
            </a:endParaRPr>
          </a:p>
        </p:txBody>
      </p:sp>
      <p:sp>
        <p:nvSpPr>
          <p:cNvPr id="45" name="44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46" name="45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dirty="0" smtClean="0">
                <a:solidFill>
                  <a:srgbClr val="000000"/>
                </a:solidFill>
                <a:effectLst>
                  <a:outerShdw blurRad="38100" dist="38100" dir="2700000" algn="tl">
                    <a:srgbClr val="C0C0C0"/>
                  </a:outerShdw>
                </a:effectLst>
                <a:latin typeface="Arial" pitchFamily="34" charset="0"/>
                <a:cs typeface="Arial" pitchFamily="34" charset="0"/>
              </a:rPr>
              <a:t>1</a:t>
            </a:r>
          </a:p>
        </p:txBody>
      </p:sp>
      <p:sp>
        <p:nvSpPr>
          <p:cNvPr id="71690"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a:t>
            </a:r>
          </a:p>
        </p:txBody>
      </p:sp>
    </p:spTree>
    <p:extLst>
      <p:ext uri="{BB962C8B-B14F-4D97-AF65-F5344CB8AC3E}">
        <p14:creationId xmlns:p14="http://schemas.microsoft.com/office/powerpoint/2010/main" val="75558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8 Grupo"/>
          <p:cNvGrpSpPr/>
          <p:nvPr/>
        </p:nvGrpSpPr>
        <p:grpSpPr bwMode="auto">
          <a:xfrm>
            <a:off x="1697634" y="921633"/>
            <a:ext cx="4386534" cy="5171664"/>
            <a:chOff x="1589585" y="745092"/>
            <a:chExt cx="3157478" cy="4372214"/>
          </a:xfrm>
          <a:solidFill>
            <a:schemeClr val="bg1"/>
          </a:solidFill>
          <a:effectLst>
            <a:outerShdw blurRad="50800" dist="38100" dir="2700000" algn="tl" rotWithShape="0">
              <a:prstClr val="black">
                <a:alpha val="40000"/>
              </a:prstClr>
            </a:outerShdw>
          </a:effectLst>
        </p:grpSpPr>
        <p:sp>
          <p:nvSpPr>
            <p:cNvPr id="79" name="11 Forma libre"/>
            <p:cNvSpPr/>
            <p:nvPr/>
          </p:nvSpPr>
          <p:spPr>
            <a:xfrm>
              <a:off x="2200275" y="2557236"/>
              <a:ext cx="521494" cy="428851"/>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grp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80" name="12 Forma libre"/>
            <p:cNvSpPr/>
            <p:nvPr/>
          </p:nvSpPr>
          <p:spPr>
            <a:xfrm>
              <a:off x="2775347" y="3945731"/>
              <a:ext cx="1330283" cy="1171575"/>
            </a:xfrm>
            <a:custGeom>
              <a:avLst/>
              <a:gdLst>
                <a:gd name="connsiteX0" fmla="*/ 3572 w 1330283"/>
                <a:gd name="connsiteY0" fmla="*/ 214313 h 1171575"/>
                <a:gd name="connsiteX1" fmla="*/ 25003 w 1330283"/>
                <a:gd name="connsiteY1" fmla="*/ 195263 h 1171575"/>
                <a:gd name="connsiteX2" fmla="*/ 51197 w 1330283"/>
                <a:gd name="connsiteY2" fmla="*/ 178594 h 1171575"/>
                <a:gd name="connsiteX3" fmla="*/ 101203 w 1330283"/>
                <a:gd name="connsiteY3" fmla="*/ 164307 h 1171575"/>
                <a:gd name="connsiteX4" fmla="*/ 170259 w 1330283"/>
                <a:gd name="connsiteY4" fmla="*/ 154782 h 1171575"/>
                <a:gd name="connsiteX5" fmla="*/ 244078 w 1330283"/>
                <a:gd name="connsiteY5" fmla="*/ 152400 h 1171575"/>
                <a:gd name="connsiteX6" fmla="*/ 251222 w 1330283"/>
                <a:gd name="connsiteY6" fmla="*/ 150019 h 1171575"/>
                <a:gd name="connsiteX7" fmla="*/ 260747 w 1330283"/>
                <a:gd name="connsiteY7" fmla="*/ 147638 h 1171575"/>
                <a:gd name="connsiteX8" fmla="*/ 279797 w 1330283"/>
                <a:gd name="connsiteY8" fmla="*/ 140494 h 1171575"/>
                <a:gd name="connsiteX9" fmla="*/ 291703 w 1330283"/>
                <a:gd name="connsiteY9" fmla="*/ 133350 h 1171575"/>
                <a:gd name="connsiteX10" fmla="*/ 329803 w 1330283"/>
                <a:gd name="connsiteY10" fmla="*/ 121444 h 1171575"/>
                <a:gd name="connsiteX11" fmla="*/ 506016 w 1330283"/>
                <a:gd name="connsiteY11" fmla="*/ 109538 h 1171575"/>
                <a:gd name="connsiteX12" fmla="*/ 525066 w 1330283"/>
                <a:gd name="connsiteY12" fmla="*/ 102394 h 1171575"/>
                <a:gd name="connsiteX13" fmla="*/ 551259 w 1330283"/>
                <a:gd name="connsiteY13" fmla="*/ 92869 h 1171575"/>
                <a:gd name="connsiteX14" fmla="*/ 563166 w 1330283"/>
                <a:gd name="connsiteY14" fmla="*/ 80963 h 1171575"/>
                <a:gd name="connsiteX15" fmla="*/ 591741 w 1330283"/>
                <a:gd name="connsiteY15" fmla="*/ 66675 h 1171575"/>
                <a:gd name="connsiteX16" fmla="*/ 634603 w 1330283"/>
                <a:gd name="connsiteY16" fmla="*/ 52388 h 1171575"/>
                <a:gd name="connsiteX17" fmla="*/ 660797 w 1330283"/>
                <a:gd name="connsiteY17" fmla="*/ 47625 h 1171575"/>
                <a:gd name="connsiteX18" fmla="*/ 682228 w 1330283"/>
                <a:gd name="connsiteY18" fmla="*/ 42863 h 1171575"/>
                <a:gd name="connsiteX19" fmla="*/ 691753 w 1330283"/>
                <a:gd name="connsiteY19" fmla="*/ 40482 h 1171575"/>
                <a:gd name="connsiteX20" fmla="*/ 706041 w 1330283"/>
                <a:gd name="connsiteY20" fmla="*/ 38100 h 1171575"/>
                <a:gd name="connsiteX21" fmla="*/ 746522 w 1330283"/>
                <a:gd name="connsiteY21" fmla="*/ 26194 h 1171575"/>
                <a:gd name="connsiteX22" fmla="*/ 782241 w 1330283"/>
                <a:gd name="connsiteY22" fmla="*/ 16669 h 1171575"/>
                <a:gd name="connsiteX23" fmla="*/ 801291 w 1330283"/>
                <a:gd name="connsiteY23" fmla="*/ 11907 h 1171575"/>
                <a:gd name="connsiteX24" fmla="*/ 820341 w 1330283"/>
                <a:gd name="connsiteY24" fmla="*/ 4763 h 1171575"/>
                <a:gd name="connsiteX25" fmla="*/ 848916 w 1330283"/>
                <a:gd name="connsiteY25" fmla="*/ 0 h 1171575"/>
                <a:gd name="connsiteX26" fmla="*/ 882253 w 1330283"/>
                <a:gd name="connsiteY26" fmla="*/ 4763 h 1171575"/>
                <a:gd name="connsiteX27" fmla="*/ 951309 w 1330283"/>
                <a:gd name="connsiteY27" fmla="*/ 35719 h 1171575"/>
                <a:gd name="connsiteX28" fmla="*/ 972741 w 1330283"/>
                <a:gd name="connsiteY28" fmla="*/ 54769 h 1171575"/>
                <a:gd name="connsiteX29" fmla="*/ 979884 w 1330283"/>
                <a:gd name="connsiteY29" fmla="*/ 59532 h 1171575"/>
                <a:gd name="connsiteX30" fmla="*/ 994172 w 1330283"/>
                <a:gd name="connsiteY30" fmla="*/ 71438 h 1171575"/>
                <a:gd name="connsiteX31" fmla="*/ 1015603 w 1330283"/>
                <a:gd name="connsiteY31" fmla="*/ 78582 h 1171575"/>
                <a:gd name="connsiteX32" fmla="*/ 1034653 w 1330283"/>
                <a:gd name="connsiteY32" fmla="*/ 83344 h 1171575"/>
                <a:gd name="connsiteX33" fmla="*/ 1058466 w 1330283"/>
                <a:gd name="connsiteY33" fmla="*/ 95250 h 1171575"/>
                <a:gd name="connsiteX34" fmla="*/ 1082278 w 1330283"/>
                <a:gd name="connsiteY34" fmla="*/ 111919 h 1171575"/>
                <a:gd name="connsiteX35" fmla="*/ 1096566 w 1330283"/>
                <a:gd name="connsiteY35" fmla="*/ 119063 h 1171575"/>
                <a:gd name="connsiteX36" fmla="*/ 1110853 w 1330283"/>
                <a:gd name="connsiteY36" fmla="*/ 128588 h 1171575"/>
                <a:gd name="connsiteX37" fmla="*/ 1141809 w 1330283"/>
                <a:gd name="connsiteY37" fmla="*/ 147638 h 1171575"/>
                <a:gd name="connsiteX38" fmla="*/ 1160859 w 1330283"/>
                <a:gd name="connsiteY38" fmla="*/ 171450 h 1171575"/>
                <a:gd name="connsiteX39" fmla="*/ 1163241 w 1330283"/>
                <a:gd name="connsiteY39" fmla="*/ 183357 h 1171575"/>
                <a:gd name="connsiteX40" fmla="*/ 1165622 w 1330283"/>
                <a:gd name="connsiteY40" fmla="*/ 264319 h 1171575"/>
                <a:gd name="connsiteX41" fmla="*/ 1172766 w 1330283"/>
                <a:gd name="connsiteY41" fmla="*/ 269082 h 1171575"/>
                <a:gd name="connsiteX42" fmla="*/ 1194197 w 1330283"/>
                <a:gd name="connsiteY42" fmla="*/ 278607 h 1171575"/>
                <a:gd name="connsiteX43" fmla="*/ 1206103 w 1330283"/>
                <a:gd name="connsiteY43" fmla="*/ 280988 h 1171575"/>
                <a:gd name="connsiteX44" fmla="*/ 1227534 w 1330283"/>
                <a:gd name="connsiteY44" fmla="*/ 297657 h 1171575"/>
                <a:gd name="connsiteX45" fmla="*/ 1239441 w 1330283"/>
                <a:gd name="connsiteY45" fmla="*/ 307182 h 1171575"/>
                <a:gd name="connsiteX46" fmla="*/ 1263253 w 1330283"/>
                <a:gd name="connsiteY46" fmla="*/ 330994 h 1171575"/>
                <a:gd name="connsiteX47" fmla="*/ 1279922 w 1330283"/>
                <a:gd name="connsiteY47" fmla="*/ 338138 h 1171575"/>
                <a:gd name="connsiteX48" fmla="*/ 1291828 w 1330283"/>
                <a:gd name="connsiteY48" fmla="*/ 345282 h 1171575"/>
                <a:gd name="connsiteX49" fmla="*/ 1298972 w 1330283"/>
                <a:gd name="connsiteY49" fmla="*/ 350044 h 1171575"/>
                <a:gd name="connsiteX50" fmla="*/ 1306116 w 1330283"/>
                <a:gd name="connsiteY50" fmla="*/ 352425 h 1171575"/>
                <a:gd name="connsiteX51" fmla="*/ 1322784 w 1330283"/>
                <a:gd name="connsiteY51" fmla="*/ 347663 h 1171575"/>
                <a:gd name="connsiteX52" fmla="*/ 1329928 w 1330283"/>
                <a:gd name="connsiteY52" fmla="*/ 345282 h 1171575"/>
                <a:gd name="connsiteX53" fmla="*/ 1318022 w 1330283"/>
                <a:gd name="connsiteY53" fmla="*/ 381000 h 1171575"/>
                <a:gd name="connsiteX54" fmla="*/ 1318022 w 1330283"/>
                <a:gd name="connsiteY54" fmla="*/ 426244 h 1171575"/>
                <a:gd name="connsiteX55" fmla="*/ 1310878 w 1330283"/>
                <a:gd name="connsiteY55" fmla="*/ 428625 h 1171575"/>
                <a:gd name="connsiteX56" fmla="*/ 1306116 w 1330283"/>
                <a:gd name="connsiteY56" fmla="*/ 519113 h 1171575"/>
                <a:gd name="connsiteX57" fmla="*/ 1298972 w 1330283"/>
                <a:gd name="connsiteY57" fmla="*/ 521494 h 1171575"/>
                <a:gd name="connsiteX58" fmla="*/ 1291828 w 1330283"/>
                <a:gd name="connsiteY58" fmla="*/ 528638 h 1171575"/>
                <a:gd name="connsiteX59" fmla="*/ 1289447 w 1330283"/>
                <a:gd name="connsiteY59" fmla="*/ 595313 h 1171575"/>
                <a:gd name="connsiteX60" fmla="*/ 1287066 w 1330283"/>
                <a:gd name="connsiteY60" fmla="*/ 602457 h 1171575"/>
                <a:gd name="connsiteX61" fmla="*/ 1277541 w 1330283"/>
                <a:gd name="connsiteY61" fmla="*/ 611982 h 1171575"/>
                <a:gd name="connsiteX62" fmla="*/ 1277541 w 1330283"/>
                <a:gd name="connsiteY62" fmla="*/ 638175 h 1171575"/>
                <a:gd name="connsiteX63" fmla="*/ 1275159 w 1330283"/>
                <a:gd name="connsiteY63" fmla="*/ 673894 h 1171575"/>
                <a:gd name="connsiteX64" fmla="*/ 1272778 w 1330283"/>
                <a:gd name="connsiteY64" fmla="*/ 685800 h 1171575"/>
                <a:gd name="connsiteX65" fmla="*/ 1263253 w 1330283"/>
                <a:gd name="connsiteY65" fmla="*/ 700088 h 1171575"/>
                <a:gd name="connsiteX66" fmla="*/ 1260872 w 1330283"/>
                <a:gd name="connsiteY66" fmla="*/ 707232 h 1171575"/>
                <a:gd name="connsiteX67" fmla="*/ 1253728 w 1330283"/>
                <a:gd name="connsiteY67" fmla="*/ 719138 h 1171575"/>
                <a:gd name="connsiteX68" fmla="*/ 1251347 w 1330283"/>
                <a:gd name="connsiteY68" fmla="*/ 750094 h 1171575"/>
                <a:gd name="connsiteX69" fmla="*/ 1248966 w 1330283"/>
                <a:gd name="connsiteY69" fmla="*/ 757238 h 1171575"/>
                <a:gd name="connsiteX70" fmla="*/ 1246584 w 1330283"/>
                <a:gd name="connsiteY70" fmla="*/ 802482 h 1171575"/>
                <a:gd name="connsiteX71" fmla="*/ 1244203 w 1330283"/>
                <a:gd name="connsiteY71" fmla="*/ 809625 h 1171575"/>
                <a:gd name="connsiteX72" fmla="*/ 1239441 w 1330283"/>
                <a:gd name="connsiteY72" fmla="*/ 821532 h 1171575"/>
                <a:gd name="connsiteX73" fmla="*/ 1237059 w 1330283"/>
                <a:gd name="connsiteY73" fmla="*/ 831057 h 1171575"/>
                <a:gd name="connsiteX74" fmla="*/ 1234678 w 1330283"/>
                <a:gd name="connsiteY74" fmla="*/ 897732 h 1171575"/>
                <a:gd name="connsiteX75" fmla="*/ 1232297 w 1330283"/>
                <a:gd name="connsiteY75" fmla="*/ 904875 h 1171575"/>
                <a:gd name="connsiteX76" fmla="*/ 1229916 w 1330283"/>
                <a:gd name="connsiteY76" fmla="*/ 964407 h 1171575"/>
                <a:gd name="connsiteX77" fmla="*/ 1227534 w 1330283"/>
                <a:gd name="connsiteY77" fmla="*/ 971550 h 1171575"/>
                <a:gd name="connsiteX78" fmla="*/ 1225153 w 1330283"/>
                <a:gd name="connsiteY78" fmla="*/ 983457 h 1171575"/>
                <a:gd name="connsiteX79" fmla="*/ 1222772 w 1330283"/>
                <a:gd name="connsiteY79" fmla="*/ 990600 h 1171575"/>
                <a:gd name="connsiteX80" fmla="*/ 1220391 w 1330283"/>
                <a:gd name="connsiteY80" fmla="*/ 1000125 h 1171575"/>
                <a:gd name="connsiteX81" fmla="*/ 1215628 w 1330283"/>
                <a:gd name="connsiteY81" fmla="*/ 1014413 h 1171575"/>
                <a:gd name="connsiteX82" fmla="*/ 1210866 w 1330283"/>
                <a:gd name="connsiteY82" fmla="*/ 1035844 h 1171575"/>
                <a:gd name="connsiteX83" fmla="*/ 1201341 w 1330283"/>
                <a:gd name="connsiteY83" fmla="*/ 1059657 h 1171575"/>
                <a:gd name="connsiteX84" fmla="*/ 1198959 w 1330283"/>
                <a:gd name="connsiteY84" fmla="*/ 1073944 h 1171575"/>
                <a:gd name="connsiteX85" fmla="*/ 1196578 w 1330283"/>
                <a:gd name="connsiteY85" fmla="*/ 1083469 h 1171575"/>
                <a:gd name="connsiteX86" fmla="*/ 1194197 w 1330283"/>
                <a:gd name="connsiteY86" fmla="*/ 1102519 h 1171575"/>
                <a:gd name="connsiteX87" fmla="*/ 1187053 w 1330283"/>
                <a:gd name="connsiteY87" fmla="*/ 1107282 h 1171575"/>
                <a:gd name="connsiteX88" fmla="*/ 1184672 w 1330283"/>
                <a:gd name="connsiteY88" fmla="*/ 1121569 h 1171575"/>
                <a:gd name="connsiteX89" fmla="*/ 1179909 w 1330283"/>
                <a:gd name="connsiteY89" fmla="*/ 1133475 h 1171575"/>
                <a:gd name="connsiteX90" fmla="*/ 1177528 w 1330283"/>
                <a:gd name="connsiteY90" fmla="*/ 1171575 h 1171575"/>
                <a:gd name="connsiteX91" fmla="*/ 1165622 w 1330283"/>
                <a:gd name="connsiteY91" fmla="*/ 1169194 h 1171575"/>
                <a:gd name="connsiteX92" fmla="*/ 1148953 w 1330283"/>
                <a:gd name="connsiteY92" fmla="*/ 1150144 h 1171575"/>
                <a:gd name="connsiteX93" fmla="*/ 1144191 w 1330283"/>
                <a:gd name="connsiteY93" fmla="*/ 1140619 h 1171575"/>
                <a:gd name="connsiteX94" fmla="*/ 1127522 w 1330283"/>
                <a:gd name="connsiteY94" fmla="*/ 1119188 h 1171575"/>
                <a:gd name="connsiteX95" fmla="*/ 1122759 w 1330283"/>
                <a:gd name="connsiteY95" fmla="*/ 1109663 h 1171575"/>
                <a:gd name="connsiteX96" fmla="*/ 1108472 w 1330283"/>
                <a:gd name="connsiteY96" fmla="*/ 1090613 h 1171575"/>
                <a:gd name="connsiteX97" fmla="*/ 1101328 w 1330283"/>
                <a:gd name="connsiteY97" fmla="*/ 1083469 h 1171575"/>
                <a:gd name="connsiteX98" fmla="*/ 1087041 w 1330283"/>
                <a:gd name="connsiteY98" fmla="*/ 1066800 h 1171575"/>
                <a:gd name="connsiteX99" fmla="*/ 1079897 w 1330283"/>
                <a:gd name="connsiteY99" fmla="*/ 1064419 h 1171575"/>
                <a:gd name="connsiteX100" fmla="*/ 1072753 w 1330283"/>
                <a:gd name="connsiteY100" fmla="*/ 1066800 h 1171575"/>
                <a:gd name="connsiteX101" fmla="*/ 1039416 w 1330283"/>
                <a:gd name="connsiteY101" fmla="*/ 1073944 h 1171575"/>
                <a:gd name="connsiteX102" fmla="*/ 1027509 w 1330283"/>
                <a:gd name="connsiteY102" fmla="*/ 1078707 h 1171575"/>
                <a:gd name="connsiteX103" fmla="*/ 1008459 w 1330283"/>
                <a:gd name="connsiteY103" fmla="*/ 1076325 h 1171575"/>
                <a:gd name="connsiteX104" fmla="*/ 994172 w 1330283"/>
                <a:gd name="connsiteY104" fmla="*/ 1073944 h 1171575"/>
                <a:gd name="connsiteX105" fmla="*/ 977503 w 1330283"/>
                <a:gd name="connsiteY105" fmla="*/ 1066800 h 1171575"/>
                <a:gd name="connsiteX106" fmla="*/ 970359 w 1330283"/>
                <a:gd name="connsiteY106" fmla="*/ 1062038 h 1171575"/>
                <a:gd name="connsiteX107" fmla="*/ 975122 w 1330283"/>
                <a:gd name="connsiteY107" fmla="*/ 1026319 h 1171575"/>
                <a:gd name="connsiteX108" fmla="*/ 984647 w 1330283"/>
                <a:gd name="connsiteY108" fmla="*/ 1019175 h 1171575"/>
                <a:gd name="connsiteX109" fmla="*/ 989409 w 1330283"/>
                <a:gd name="connsiteY109" fmla="*/ 1012032 h 1171575"/>
                <a:gd name="connsiteX110" fmla="*/ 1006078 w 1330283"/>
                <a:gd name="connsiteY110" fmla="*/ 995363 h 1171575"/>
                <a:gd name="connsiteX111" fmla="*/ 1020366 w 1330283"/>
                <a:gd name="connsiteY111" fmla="*/ 973932 h 1171575"/>
                <a:gd name="connsiteX112" fmla="*/ 1029891 w 1330283"/>
                <a:gd name="connsiteY112" fmla="*/ 964407 h 1171575"/>
                <a:gd name="connsiteX113" fmla="*/ 1037034 w 1330283"/>
                <a:gd name="connsiteY113" fmla="*/ 952500 h 1171575"/>
                <a:gd name="connsiteX114" fmla="*/ 1058466 w 1330283"/>
                <a:gd name="connsiteY114" fmla="*/ 923925 h 1171575"/>
                <a:gd name="connsiteX115" fmla="*/ 1072753 w 1330283"/>
                <a:gd name="connsiteY115" fmla="*/ 900113 h 1171575"/>
                <a:gd name="connsiteX116" fmla="*/ 1077516 w 1330283"/>
                <a:gd name="connsiteY116" fmla="*/ 892969 h 1171575"/>
                <a:gd name="connsiteX117" fmla="*/ 1084659 w 1330283"/>
                <a:gd name="connsiteY117" fmla="*/ 890588 h 1171575"/>
                <a:gd name="connsiteX118" fmla="*/ 1101328 w 1330283"/>
                <a:gd name="connsiteY118" fmla="*/ 869157 h 1171575"/>
                <a:gd name="connsiteX119" fmla="*/ 1106091 w 1330283"/>
                <a:gd name="connsiteY119" fmla="*/ 859632 h 1171575"/>
                <a:gd name="connsiteX120" fmla="*/ 1110853 w 1330283"/>
                <a:gd name="connsiteY120" fmla="*/ 852488 h 1171575"/>
                <a:gd name="connsiteX121" fmla="*/ 1115616 w 1330283"/>
                <a:gd name="connsiteY121" fmla="*/ 833438 h 1171575"/>
                <a:gd name="connsiteX122" fmla="*/ 1125141 w 1330283"/>
                <a:gd name="connsiteY122" fmla="*/ 812007 h 1171575"/>
                <a:gd name="connsiteX123" fmla="*/ 1127522 w 1330283"/>
                <a:gd name="connsiteY123" fmla="*/ 804863 h 1171575"/>
                <a:gd name="connsiteX124" fmla="*/ 1132284 w 1330283"/>
                <a:gd name="connsiteY124" fmla="*/ 783432 h 1171575"/>
                <a:gd name="connsiteX125" fmla="*/ 1120378 w 1330283"/>
                <a:gd name="connsiteY125" fmla="*/ 776288 h 1171575"/>
                <a:gd name="connsiteX126" fmla="*/ 1106091 w 1330283"/>
                <a:gd name="connsiteY126" fmla="*/ 762000 h 1171575"/>
                <a:gd name="connsiteX127" fmla="*/ 1098947 w 1330283"/>
                <a:gd name="connsiteY127" fmla="*/ 754857 h 1171575"/>
                <a:gd name="connsiteX128" fmla="*/ 1091803 w 1330283"/>
                <a:gd name="connsiteY128" fmla="*/ 747713 h 1171575"/>
                <a:gd name="connsiteX129" fmla="*/ 1065609 w 1330283"/>
                <a:gd name="connsiteY129" fmla="*/ 726282 h 1171575"/>
                <a:gd name="connsiteX130" fmla="*/ 1056084 w 1330283"/>
                <a:gd name="connsiteY130" fmla="*/ 719138 h 1171575"/>
                <a:gd name="connsiteX131" fmla="*/ 1044178 w 1330283"/>
                <a:gd name="connsiteY131" fmla="*/ 709613 h 1171575"/>
                <a:gd name="connsiteX132" fmla="*/ 1025128 w 1330283"/>
                <a:gd name="connsiteY132" fmla="*/ 719138 h 1171575"/>
                <a:gd name="connsiteX133" fmla="*/ 1015603 w 1330283"/>
                <a:gd name="connsiteY133" fmla="*/ 721519 h 1171575"/>
                <a:gd name="connsiteX134" fmla="*/ 998934 w 1330283"/>
                <a:gd name="connsiteY134" fmla="*/ 719138 h 1171575"/>
                <a:gd name="connsiteX135" fmla="*/ 982266 w 1330283"/>
                <a:gd name="connsiteY135" fmla="*/ 711994 h 1171575"/>
                <a:gd name="connsiteX136" fmla="*/ 970359 w 1330283"/>
                <a:gd name="connsiteY136" fmla="*/ 697707 h 1171575"/>
                <a:gd name="connsiteX137" fmla="*/ 958453 w 1330283"/>
                <a:gd name="connsiteY137" fmla="*/ 683419 h 1171575"/>
                <a:gd name="connsiteX138" fmla="*/ 951309 w 1330283"/>
                <a:gd name="connsiteY138" fmla="*/ 678657 h 1171575"/>
                <a:gd name="connsiteX139" fmla="*/ 927497 w 1330283"/>
                <a:gd name="connsiteY139" fmla="*/ 659607 h 1171575"/>
                <a:gd name="connsiteX140" fmla="*/ 898922 w 1330283"/>
                <a:gd name="connsiteY140" fmla="*/ 657225 h 1171575"/>
                <a:gd name="connsiteX141" fmla="*/ 884634 w 1330283"/>
                <a:gd name="connsiteY141" fmla="*/ 661988 h 1171575"/>
                <a:gd name="connsiteX142" fmla="*/ 875109 w 1330283"/>
                <a:gd name="connsiteY142" fmla="*/ 676275 h 1171575"/>
                <a:gd name="connsiteX143" fmla="*/ 870347 w 1330283"/>
                <a:gd name="connsiteY143" fmla="*/ 683419 h 1171575"/>
                <a:gd name="connsiteX144" fmla="*/ 863203 w 1330283"/>
                <a:gd name="connsiteY144" fmla="*/ 685800 h 1171575"/>
                <a:gd name="connsiteX145" fmla="*/ 822722 w 1330283"/>
                <a:gd name="connsiteY145" fmla="*/ 688182 h 1171575"/>
                <a:gd name="connsiteX146" fmla="*/ 813197 w 1330283"/>
                <a:gd name="connsiteY146" fmla="*/ 692944 h 1171575"/>
                <a:gd name="connsiteX147" fmla="*/ 791766 w 1330283"/>
                <a:gd name="connsiteY147" fmla="*/ 690563 h 1171575"/>
                <a:gd name="connsiteX148" fmla="*/ 763191 w 1330283"/>
                <a:gd name="connsiteY148" fmla="*/ 685800 h 1171575"/>
                <a:gd name="connsiteX149" fmla="*/ 758428 w 1330283"/>
                <a:gd name="connsiteY149" fmla="*/ 671513 h 1171575"/>
                <a:gd name="connsiteX150" fmla="*/ 736997 w 1330283"/>
                <a:gd name="connsiteY150" fmla="*/ 664369 h 1171575"/>
                <a:gd name="connsiteX151" fmla="*/ 729853 w 1330283"/>
                <a:gd name="connsiteY151" fmla="*/ 657225 h 1171575"/>
                <a:gd name="connsiteX152" fmla="*/ 713184 w 1330283"/>
                <a:gd name="connsiteY152" fmla="*/ 650082 h 1171575"/>
                <a:gd name="connsiteX153" fmla="*/ 703659 w 1330283"/>
                <a:gd name="connsiteY153" fmla="*/ 645319 h 1171575"/>
                <a:gd name="connsiteX154" fmla="*/ 689372 w 1330283"/>
                <a:gd name="connsiteY154" fmla="*/ 657225 h 1171575"/>
                <a:gd name="connsiteX155" fmla="*/ 684609 w 1330283"/>
                <a:gd name="connsiteY155" fmla="*/ 664369 h 1171575"/>
                <a:gd name="connsiteX156" fmla="*/ 663178 w 1330283"/>
                <a:gd name="connsiteY156" fmla="*/ 681038 h 1171575"/>
                <a:gd name="connsiteX157" fmla="*/ 656034 w 1330283"/>
                <a:gd name="connsiteY157" fmla="*/ 688182 h 1171575"/>
                <a:gd name="connsiteX158" fmla="*/ 625078 w 1330283"/>
                <a:gd name="connsiteY158" fmla="*/ 690563 h 1171575"/>
                <a:gd name="connsiteX159" fmla="*/ 613172 w 1330283"/>
                <a:gd name="connsiteY159" fmla="*/ 711994 h 1171575"/>
                <a:gd name="connsiteX160" fmla="*/ 606028 w 1330283"/>
                <a:gd name="connsiteY160" fmla="*/ 721519 h 1171575"/>
                <a:gd name="connsiteX161" fmla="*/ 596503 w 1330283"/>
                <a:gd name="connsiteY161" fmla="*/ 726282 h 1171575"/>
                <a:gd name="connsiteX162" fmla="*/ 570309 w 1330283"/>
                <a:gd name="connsiteY162" fmla="*/ 721519 h 1171575"/>
                <a:gd name="connsiteX163" fmla="*/ 553641 w 1330283"/>
                <a:gd name="connsiteY163" fmla="*/ 719138 h 1171575"/>
                <a:gd name="connsiteX164" fmla="*/ 546497 w 1330283"/>
                <a:gd name="connsiteY164" fmla="*/ 716757 h 1171575"/>
                <a:gd name="connsiteX165" fmla="*/ 506016 w 1330283"/>
                <a:gd name="connsiteY165" fmla="*/ 714375 h 1171575"/>
                <a:gd name="connsiteX166" fmla="*/ 496491 w 1330283"/>
                <a:gd name="connsiteY166" fmla="*/ 704850 h 1171575"/>
                <a:gd name="connsiteX167" fmla="*/ 477441 w 1330283"/>
                <a:gd name="connsiteY167" fmla="*/ 704850 h 1171575"/>
                <a:gd name="connsiteX168" fmla="*/ 470297 w 1330283"/>
                <a:gd name="connsiteY168" fmla="*/ 707232 h 1171575"/>
                <a:gd name="connsiteX169" fmla="*/ 456009 w 1330283"/>
                <a:gd name="connsiteY169" fmla="*/ 711994 h 1171575"/>
                <a:gd name="connsiteX170" fmla="*/ 441722 w 1330283"/>
                <a:gd name="connsiteY170" fmla="*/ 707232 h 1171575"/>
                <a:gd name="connsiteX171" fmla="*/ 422672 w 1330283"/>
                <a:gd name="connsiteY171" fmla="*/ 711994 h 1171575"/>
                <a:gd name="connsiteX172" fmla="*/ 413147 w 1330283"/>
                <a:gd name="connsiteY172" fmla="*/ 714375 h 1171575"/>
                <a:gd name="connsiteX173" fmla="*/ 406003 w 1330283"/>
                <a:gd name="connsiteY173" fmla="*/ 716757 h 1171575"/>
                <a:gd name="connsiteX174" fmla="*/ 389334 w 1330283"/>
                <a:gd name="connsiteY174" fmla="*/ 714375 h 1171575"/>
                <a:gd name="connsiteX175" fmla="*/ 384572 w 1330283"/>
                <a:gd name="connsiteY175" fmla="*/ 707232 h 1171575"/>
                <a:gd name="connsiteX176" fmla="*/ 377428 w 1330283"/>
                <a:gd name="connsiteY176" fmla="*/ 702469 h 1171575"/>
                <a:gd name="connsiteX177" fmla="*/ 375047 w 1330283"/>
                <a:gd name="connsiteY177" fmla="*/ 695325 h 1171575"/>
                <a:gd name="connsiteX178" fmla="*/ 329803 w 1330283"/>
                <a:gd name="connsiteY178" fmla="*/ 683419 h 1171575"/>
                <a:gd name="connsiteX179" fmla="*/ 332184 w 1330283"/>
                <a:gd name="connsiteY179" fmla="*/ 631032 h 1171575"/>
                <a:gd name="connsiteX180" fmla="*/ 336947 w 1330283"/>
                <a:gd name="connsiteY180" fmla="*/ 616744 h 1171575"/>
                <a:gd name="connsiteX181" fmla="*/ 341709 w 1330283"/>
                <a:gd name="connsiteY181" fmla="*/ 609600 h 1171575"/>
                <a:gd name="connsiteX182" fmla="*/ 336947 w 1330283"/>
                <a:gd name="connsiteY182" fmla="*/ 564357 h 1171575"/>
                <a:gd name="connsiteX183" fmla="*/ 332184 w 1330283"/>
                <a:gd name="connsiteY183" fmla="*/ 545307 h 1171575"/>
                <a:gd name="connsiteX184" fmla="*/ 327422 w 1330283"/>
                <a:gd name="connsiteY184" fmla="*/ 538163 h 1171575"/>
                <a:gd name="connsiteX185" fmla="*/ 301228 w 1330283"/>
                <a:gd name="connsiteY185" fmla="*/ 540544 h 1171575"/>
                <a:gd name="connsiteX186" fmla="*/ 286941 w 1330283"/>
                <a:gd name="connsiteY186" fmla="*/ 547688 h 1171575"/>
                <a:gd name="connsiteX187" fmla="*/ 275034 w 1330283"/>
                <a:gd name="connsiteY187" fmla="*/ 545307 h 1171575"/>
                <a:gd name="connsiteX188" fmla="*/ 248841 w 1330283"/>
                <a:gd name="connsiteY188" fmla="*/ 535782 h 1171575"/>
                <a:gd name="connsiteX189" fmla="*/ 241697 w 1330283"/>
                <a:gd name="connsiteY189" fmla="*/ 528638 h 1171575"/>
                <a:gd name="connsiteX190" fmla="*/ 232172 w 1330283"/>
                <a:gd name="connsiteY190" fmla="*/ 507207 h 1171575"/>
                <a:gd name="connsiteX191" fmla="*/ 241697 w 1330283"/>
                <a:gd name="connsiteY191" fmla="*/ 488157 h 1171575"/>
                <a:gd name="connsiteX192" fmla="*/ 236934 w 1330283"/>
                <a:gd name="connsiteY192" fmla="*/ 471488 h 1171575"/>
                <a:gd name="connsiteX193" fmla="*/ 229791 w 1330283"/>
                <a:gd name="connsiteY193" fmla="*/ 464344 h 1171575"/>
                <a:gd name="connsiteX194" fmla="*/ 225028 w 1330283"/>
                <a:gd name="connsiteY194" fmla="*/ 457200 h 1171575"/>
                <a:gd name="connsiteX195" fmla="*/ 213122 w 1330283"/>
                <a:gd name="connsiteY195" fmla="*/ 438150 h 1171575"/>
                <a:gd name="connsiteX196" fmla="*/ 208359 w 1330283"/>
                <a:gd name="connsiteY196" fmla="*/ 421482 h 1171575"/>
                <a:gd name="connsiteX197" fmla="*/ 203597 w 1330283"/>
                <a:gd name="connsiteY197" fmla="*/ 411957 h 1171575"/>
                <a:gd name="connsiteX198" fmla="*/ 196453 w 1330283"/>
                <a:gd name="connsiteY198" fmla="*/ 407194 h 1171575"/>
                <a:gd name="connsiteX199" fmla="*/ 186928 w 1330283"/>
                <a:gd name="connsiteY199" fmla="*/ 400050 h 1171575"/>
                <a:gd name="connsiteX200" fmla="*/ 165497 w 1330283"/>
                <a:gd name="connsiteY200" fmla="*/ 388144 h 1171575"/>
                <a:gd name="connsiteX201" fmla="*/ 125016 w 1330283"/>
                <a:gd name="connsiteY201" fmla="*/ 388144 h 1171575"/>
                <a:gd name="connsiteX202" fmla="*/ 120253 w 1330283"/>
                <a:gd name="connsiteY202" fmla="*/ 381000 h 1171575"/>
                <a:gd name="connsiteX203" fmla="*/ 105966 w 1330283"/>
                <a:gd name="connsiteY203" fmla="*/ 364332 h 1171575"/>
                <a:gd name="connsiteX204" fmla="*/ 89297 w 1330283"/>
                <a:gd name="connsiteY204" fmla="*/ 357188 h 1171575"/>
                <a:gd name="connsiteX205" fmla="*/ 77391 w 1330283"/>
                <a:gd name="connsiteY205" fmla="*/ 352425 h 1171575"/>
                <a:gd name="connsiteX206" fmla="*/ 70247 w 1330283"/>
                <a:gd name="connsiteY206" fmla="*/ 345282 h 1171575"/>
                <a:gd name="connsiteX207" fmla="*/ 58341 w 1330283"/>
                <a:gd name="connsiteY207" fmla="*/ 342900 h 1171575"/>
                <a:gd name="connsiteX208" fmla="*/ 32147 w 1330283"/>
                <a:gd name="connsiteY208" fmla="*/ 335757 h 1171575"/>
                <a:gd name="connsiteX209" fmla="*/ 29766 w 1330283"/>
                <a:gd name="connsiteY209" fmla="*/ 297657 h 1171575"/>
                <a:gd name="connsiteX210" fmla="*/ 25003 w 1330283"/>
                <a:gd name="connsiteY210" fmla="*/ 288132 h 1171575"/>
                <a:gd name="connsiteX211" fmla="*/ 8334 w 1330283"/>
                <a:gd name="connsiteY211" fmla="*/ 264319 h 1171575"/>
                <a:gd name="connsiteX212" fmla="*/ 3572 w 1330283"/>
                <a:gd name="connsiteY212" fmla="*/ 254794 h 1171575"/>
                <a:gd name="connsiteX213" fmla="*/ 3572 w 1330283"/>
                <a:gd name="connsiteY213" fmla="*/ 2143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1" name="13 Forma libre"/>
            <p:cNvSpPr/>
            <p:nvPr/>
          </p:nvSpPr>
          <p:spPr>
            <a:xfrm>
              <a:off x="2002631" y="3612916"/>
              <a:ext cx="969566" cy="561415"/>
            </a:xfrm>
            <a:custGeom>
              <a:avLst/>
              <a:gdLst>
                <a:gd name="connsiteX0" fmla="*/ 969169 w 969566"/>
                <a:gd name="connsiteY0" fmla="*/ 501884 h 561415"/>
                <a:gd name="connsiteX1" fmla="*/ 957263 w 969566"/>
                <a:gd name="connsiteY1" fmla="*/ 504265 h 561415"/>
                <a:gd name="connsiteX2" fmla="*/ 904875 w 969566"/>
                <a:gd name="connsiteY2" fmla="*/ 506647 h 561415"/>
                <a:gd name="connsiteX3" fmla="*/ 897732 w 969566"/>
                <a:gd name="connsiteY3" fmla="*/ 511409 h 561415"/>
                <a:gd name="connsiteX4" fmla="*/ 871538 w 969566"/>
                <a:gd name="connsiteY4" fmla="*/ 518553 h 561415"/>
                <a:gd name="connsiteX5" fmla="*/ 862013 w 969566"/>
                <a:gd name="connsiteY5" fmla="*/ 528078 h 561415"/>
                <a:gd name="connsiteX6" fmla="*/ 854869 w 969566"/>
                <a:gd name="connsiteY6" fmla="*/ 530459 h 561415"/>
                <a:gd name="connsiteX7" fmla="*/ 835819 w 969566"/>
                <a:gd name="connsiteY7" fmla="*/ 535222 h 561415"/>
                <a:gd name="connsiteX8" fmla="*/ 821532 w 969566"/>
                <a:gd name="connsiteY8" fmla="*/ 544747 h 561415"/>
                <a:gd name="connsiteX9" fmla="*/ 804863 w 969566"/>
                <a:gd name="connsiteY9" fmla="*/ 542365 h 561415"/>
                <a:gd name="connsiteX10" fmla="*/ 790575 w 969566"/>
                <a:gd name="connsiteY10" fmla="*/ 554272 h 561415"/>
                <a:gd name="connsiteX11" fmla="*/ 783432 w 969566"/>
                <a:gd name="connsiteY11" fmla="*/ 561415 h 561415"/>
                <a:gd name="connsiteX12" fmla="*/ 771525 w 969566"/>
                <a:gd name="connsiteY12" fmla="*/ 559034 h 561415"/>
                <a:gd name="connsiteX13" fmla="*/ 759619 w 969566"/>
                <a:gd name="connsiteY13" fmla="*/ 542365 h 561415"/>
                <a:gd name="connsiteX14" fmla="*/ 752475 w 969566"/>
                <a:gd name="connsiteY14" fmla="*/ 537603 h 561415"/>
                <a:gd name="connsiteX15" fmla="*/ 738188 w 969566"/>
                <a:gd name="connsiteY15" fmla="*/ 528078 h 561415"/>
                <a:gd name="connsiteX16" fmla="*/ 733425 w 969566"/>
                <a:gd name="connsiteY16" fmla="*/ 518553 h 561415"/>
                <a:gd name="connsiteX17" fmla="*/ 723900 w 969566"/>
                <a:gd name="connsiteY17" fmla="*/ 506647 h 561415"/>
                <a:gd name="connsiteX18" fmla="*/ 692944 w 969566"/>
                <a:gd name="connsiteY18" fmla="*/ 504265 h 561415"/>
                <a:gd name="connsiteX19" fmla="*/ 685800 w 969566"/>
                <a:gd name="connsiteY19" fmla="*/ 499503 h 561415"/>
                <a:gd name="connsiteX20" fmla="*/ 683419 w 969566"/>
                <a:gd name="connsiteY20" fmla="*/ 492359 h 561415"/>
                <a:gd name="connsiteX21" fmla="*/ 681038 w 969566"/>
                <a:gd name="connsiteY21" fmla="*/ 466165 h 561415"/>
                <a:gd name="connsiteX22" fmla="*/ 673894 w 969566"/>
                <a:gd name="connsiteY22" fmla="*/ 461403 h 561415"/>
                <a:gd name="connsiteX23" fmla="*/ 645319 w 969566"/>
                <a:gd name="connsiteY23" fmla="*/ 463784 h 561415"/>
                <a:gd name="connsiteX24" fmla="*/ 638175 w 969566"/>
                <a:gd name="connsiteY24" fmla="*/ 468547 h 561415"/>
                <a:gd name="connsiteX25" fmla="*/ 631032 w 969566"/>
                <a:gd name="connsiteY25" fmla="*/ 454259 h 561415"/>
                <a:gd name="connsiteX26" fmla="*/ 619125 w 969566"/>
                <a:gd name="connsiteY26" fmla="*/ 442353 h 561415"/>
                <a:gd name="connsiteX27" fmla="*/ 604838 w 969566"/>
                <a:gd name="connsiteY27" fmla="*/ 432828 h 561415"/>
                <a:gd name="connsiteX28" fmla="*/ 590550 w 969566"/>
                <a:gd name="connsiteY28" fmla="*/ 423303 h 561415"/>
                <a:gd name="connsiteX29" fmla="*/ 583407 w 969566"/>
                <a:gd name="connsiteY29" fmla="*/ 418540 h 561415"/>
                <a:gd name="connsiteX30" fmla="*/ 566738 w 969566"/>
                <a:gd name="connsiteY30" fmla="*/ 420922 h 561415"/>
                <a:gd name="connsiteX31" fmla="*/ 561975 w 969566"/>
                <a:gd name="connsiteY31" fmla="*/ 428065 h 561415"/>
                <a:gd name="connsiteX32" fmla="*/ 516732 w 969566"/>
                <a:gd name="connsiteY32" fmla="*/ 425684 h 561415"/>
                <a:gd name="connsiteX33" fmla="*/ 500063 w 969566"/>
                <a:gd name="connsiteY33" fmla="*/ 423303 h 561415"/>
                <a:gd name="connsiteX34" fmla="*/ 481013 w 969566"/>
                <a:gd name="connsiteY34" fmla="*/ 413778 h 561415"/>
                <a:gd name="connsiteX35" fmla="*/ 466725 w 969566"/>
                <a:gd name="connsiteY35" fmla="*/ 394728 h 561415"/>
                <a:gd name="connsiteX36" fmla="*/ 459582 w 969566"/>
                <a:gd name="connsiteY36" fmla="*/ 392347 h 561415"/>
                <a:gd name="connsiteX37" fmla="*/ 452438 w 969566"/>
                <a:gd name="connsiteY37" fmla="*/ 387584 h 561415"/>
                <a:gd name="connsiteX38" fmla="*/ 400050 w 969566"/>
                <a:gd name="connsiteY38" fmla="*/ 387584 h 561415"/>
                <a:gd name="connsiteX39" fmla="*/ 395288 w 969566"/>
                <a:gd name="connsiteY39" fmla="*/ 394728 h 561415"/>
                <a:gd name="connsiteX40" fmla="*/ 385763 w 969566"/>
                <a:gd name="connsiteY40" fmla="*/ 385203 h 561415"/>
                <a:gd name="connsiteX41" fmla="*/ 371475 w 969566"/>
                <a:gd name="connsiteY41" fmla="*/ 366153 h 561415"/>
                <a:gd name="connsiteX42" fmla="*/ 352425 w 969566"/>
                <a:gd name="connsiteY42" fmla="*/ 344722 h 561415"/>
                <a:gd name="connsiteX43" fmla="*/ 350044 w 969566"/>
                <a:gd name="connsiteY43" fmla="*/ 335197 h 561415"/>
                <a:gd name="connsiteX44" fmla="*/ 352425 w 969566"/>
                <a:gd name="connsiteY44" fmla="*/ 325672 h 561415"/>
                <a:gd name="connsiteX45" fmla="*/ 342900 w 969566"/>
                <a:gd name="connsiteY45" fmla="*/ 318528 h 561415"/>
                <a:gd name="connsiteX46" fmla="*/ 323850 w 969566"/>
                <a:gd name="connsiteY46" fmla="*/ 309003 h 561415"/>
                <a:gd name="connsiteX47" fmla="*/ 316707 w 969566"/>
                <a:gd name="connsiteY47" fmla="*/ 304240 h 561415"/>
                <a:gd name="connsiteX48" fmla="*/ 288132 w 969566"/>
                <a:gd name="connsiteY48" fmla="*/ 301859 h 561415"/>
                <a:gd name="connsiteX49" fmla="*/ 273844 w 969566"/>
                <a:gd name="connsiteY49" fmla="*/ 297097 h 561415"/>
                <a:gd name="connsiteX50" fmla="*/ 266700 w 969566"/>
                <a:gd name="connsiteY50" fmla="*/ 304240 h 561415"/>
                <a:gd name="connsiteX51" fmla="*/ 257175 w 969566"/>
                <a:gd name="connsiteY51" fmla="*/ 318528 h 561415"/>
                <a:gd name="connsiteX52" fmla="*/ 254794 w 969566"/>
                <a:gd name="connsiteY52" fmla="*/ 339959 h 561415"/>
                <a:gd name="connsiteX53" fmla="*/ 216694 w 969566"/>
                <a:gd name="connsiteY53" fmla="*/ 328053 h 561415"/>
                <a:gd name="connsiteX54" fmla="*/ 207169 w 969566"/>
                <a:gd name="connsiteY54" fmla="*/ 323290 h 561415"/>
                <a:gd name="connsiteX55" fmla="*/ 183357 w 969566"/>
                <a:gd name="connsiteY55" fmla="*/ 328053 h 561415"/>
                <a:gd name="connsiteX56" fmla="*/ 164307 w 969566"/>
                <a:gd name="connsiteY56" fmla="*/ 330434 h 561415"/>
                <a:gd name="connsiteX57" fmla="*/ 147638 w 969566"/>
                <a:gd name="connsiteY57" fmla="*/ 332815 h 561415"/>
                <a:gd name="connsiteX58" fmla="*/ 107157 w 969566"/>
                <a:gd name="connsiteY58" fmla="*/ 330434 h 561415"/>
                <a:gd name="connsiteX59" fmla="*/ 100013 w 969566"/>
                <a:gd name="connsiteY59" fmla="*/ 323290 h 561415"/>
                <a:gd name="connsiteX60" fmla="*/ 92869 w 969566"/>
                <a:gd name="connsiteY60" fmla="*/ 320909 h 561415"/>
                <a:gd name="connsiteX61" fmla="*/ 85725 w 969566"/>
                <a:gd name="connsiteY61" fmla="*/ 313765 h 561415"/>
                <a:gd name="connsiteX62" fmla="*/ 78582 w 969566"/>
                <a:gd name="connsiteY62" fmla="*/ 309003 h 561415"/>
                <a:gd name="connsiteX63" fmla="*/ 69057 w 969566"/>
                <a:gd name="connsiteY63" fmla="*/ 301859 h 561415"/>
                <a:gd name="connsiteX64" fmla="*/ 57150 w 969566"/>
                <a:gd name="connsiteY64" fmla="*/ 294715 h 561415"/>
                <a:gd name="connsiteX65" fmla="*/ 26194 w 969566"/>
                <a:gd name="connsiteY65" fmla="*/ 258997 h 561415"/>
                <a:gd name="connsiteX66" fmla="*/ 19050 w 969566"/>
                <a:gd name="connsiteY66" fmla="*/ 251853 h 561415"/>
                <a:gd name="connsiteX67" fmla="*/ 2382 w 969566"/>
                <a:gd name="connsiteY67" fmla="*/ 223278 h 561415"/>
                <a:gd name="connsiteX68" fmla="*/ 0 w 969566"/>
                <a:gd name="connsiteY68" fmla="*/ 213753 h 561415"/>
                <a:gd name="connsiteX69" fmla="*/ 2382 w 969566"/>
                <a:gd name="connsiteY69" fmla="*/ 185178 h 561415"/>
                <a:gd name="connsiteX70" fmla="*/ 16669 w 969566"/>
                <a:gd name="connsiteY70" fmla="*/ 161365 h 561415"/>
                <a:gd name="connsiteX71" fmla="*/ 35719 w 969566"/>
                <a:gd name="connsiteY71" fmla="*/ 132790 h 561415"/>
                <a:gd name="connsiteX72" fmla="*/ 45244 w 969566"/>
                <a:gd name="connsiteY72" fmla="*/ 123265 h 561415"/>
                <a:gd name="connsiteX73" fmla="*/ 59532 w 969566"/>
                <a:gd name="connsiteY73" fmla="*/ 94690 h 561415"/>
                <a:gd name="connsiteX74" fmla="*/ 66675 w 969566"/>
                <a:gd name="connsiteY74" fmla="*/ 82784 h 561415"/>
                <a:gd name="connsiteX75" fmla="*/ 88107 w 969566"/>
                <a:gd name="connsiteY75" fmla="*/ 56590 h 561415"/>
                <a:gd name="connsiteX76" fmla="*/ 107157 w 969566"/>
                <a:gd name="connsiteY76" fmla="*/ 35159 h 561415"/>
                <a:gd name="connsiteX77" fmla="*/ 130969 w 969566"/>
                <a:gd name="connsiteY77" fmla="*/ 18490 h 561415"/>
                <a:gd name="connsiteX78" fmla="*/ 164307 w 969566"/>
                <a:gd name="connsiteY78" fmla="*/ 1822 h 561415"/>
                <a:gd name="connsiteX79" fmla="*/ 192882 w 969566"/>
                <a:gd name="connsiteY79" fmla="*/ 13728 h 561415"/>
                <a:gd name="connsiteX80" fmla="*/ 211932 w 969566"/>
                <a:gd name="connsiteY80" fmla="*/ 20872 h 561415"/>
                <a:gd name="connsiteX81" fmla="*/ 219075 w 969566"/>
                <a:gd name="connsiteY81" fmla="*/ 25634 h 561415"/>
                <a:gd name="connsiteX82" fmla="*/ 233363 w 969566"/>
                <a:gd name="connsiteY82" fmla="*/ 32778 h 561415"/>
                <a:gd name="connsiteX83" fmla="*/ 242888 w 969566"/>
                <a:gd name="connsiteY83" fmla="*/ 39922 h 561415"/>
                <a:gd name="connsiteX84" fmla="*/ 278607 w 969566"/>
                <a:gd name="connsiteY84" fmla="*/ 51828 h 561415"/>
                <a:gd name="connsiteX85" fmla="*/ 345282 w 969566"/>
                <a:gd name="connsiteY85" fmla="*/ 73259 h 561415"/>
                <a:gd name="connsiteX86" fmla="*/ 359569 w 969566"/>
                <a:gd name="connsiteY86" fmla="*/ 78022 h 561415"/>
                <a:gd name="connsiteX87" fmla="*/ 373857 w 969566"/>
                <a:gd name="connsiteY87" fmla="*/ 82784 h 561415"/>
                <a:gd name="connsiteX88" fmla="*/ 397669 w 969566"/>
                <a:gd name="connsiteY88" fmla="*/ 92309 h 561415"/>
                <a:gd name="connsiteX89" fmla="*/ 450057 w 969566"/>
                <a:gd name="connsiteY89" fmla="*/ 108978 h 561415"/>
                <a:gd name="connsiteX90" fmla="*/ 478632 w 969566"/>
                <a:gd name="connsiteY90" fmla="*/ 125647 h 561415"/>
                <a:gd name="connsiteX91" fmla="*/ 519113 w 969566"/>
                <a:gd name="connsiteY91" fmla="*/ 151840 h 561415"/>
                <a:gd name="connsiteX92" fmla="*/ 685800 w 969566"/>
                <a:gd name="connsiteY92" fmla="*/ 239947 h 561415"/>
                <a:gd name="connsiteX93" fmla="*/ 721519 w 969566"/>
                <a:gd name="connsiteY93" fmla="*/ 270903 h 561415"/>
                <a:gd name="connsiteX94" fmla="*/ 735807 w 969566"/>
                <a:gd name="connsiteY94" fmla="*/ 285190 h 561415"/>
                <a:gd name="connsiteX95" fmla="*/ 764382 w 969566"/>
                <a:gd name="connsiteY95" fmla="*/ 304240 h 561415"/>
                <a:gd name="connsiteX96" fmla="*/ 790575 w 969566"/>
                <a:gd name="connsiteY96" fmla="*/ 325672 h 561415"/>
                <a:gd name="connsiteX97" fmla="*/ 804863 w 969566"/>
                <a:gd name="connsiteY97" fmla="*/ 339959 h 561415"/>
                <a:gd name="connsiteX98" fmla="*/ 845344 w 969566"/>
                <a:gd name="connsiteY98" fmla="*/ 366153 h 561415"/>
                <a:gd name="connsiteX99" fmla="*/ 885825 w 969566"/>
                <a:gd name="connsiteY99" fmla="*/ 394728 h 561415"/>
                <a:gd name="connsiteX100" fmla="*/ 895350 w 969566"/>
                <a:gd name="connsiteY100" fmla="*/ 397109 h 561415"/>
                <a:gd name="connsiteX101" fmla="*/ 904875 w 969566"/>
                <a:gd name="connsiteY101" fmla="*/ 409015 h 561415"/>
                <a:gd name="connsiteX102" fmla="*/ 931069 w 969566"/>
                <a:gd name="connsiteY102" fmla="*/ 425684 h 561415"/>
                <a:gd name="connsiteX103" fmla="*/ 938213 w 969566"/>
                <a:gd name="connsiteY103" fmla="*/ 435209 h 561415"/>
                <a:gd name="connsiteX104" fmla="*/ 947738 w 969566"/>
                <a:gd name="connsiteY104" fmla="*/ 442353 h 561415"/>
                <a:gd name="connsiteX105" fmla="*/ 950119 w 969566"/>
                <a:gd name="connsiteY105" fmla="*/ 459022 h 561415"/>
                <a:gd name="connsiteX106" fmla="*/ 954882 w 969566"/>
                <a:gd name="connsiteY106" fmla="*/ 466165 h 561415"/>
                <a:gd name="connsiteX107" fmla="*/ 969169 w 969566"/>
                <a:gd name="connsiteY107" fmla="*/ 501884 h 5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2" name="14 Forma libre"/>
            <p:cNvSpPr/>
            <p:nvPr/>
          </p:nvSpPr>
          <p:spPr>
            <a:xfrm>
              <a:off x="2273861" y="3226594"/>
              <a:ext cx="1317407" cy="978694"/>
            </a:xfrm>
            <a:custGeom>
              <a:avLst/>
              <a:gdLst>
                <a:gd name="connsiteX0" fmla="*/ 50239 w 1317407"/>
                <a:gd name="connsiteY0" fmla="*/ 511969 h 978694"/>
                <a:gd name="connsiteX1" fmla="*/ 33570 w 1317407"/>
                <a:gd name="connsiteY1" fmla="*/ 497681 h 978694"/>
                <a:gd name="connsiteX2" fmla="*/ 7377 w 1317407"/>
                <a:gd name="connsiteY2" fmla="*/ 461962 h 978694"/>
                <a:gd name="connsiteX3" fmla="*/ 2614 w 1317407"/>
                <a:gd name="connsiteY3" fmla="*/ 447675 h 978694"/>
                <a:gd name="connsiteX4" fmla="*/ 233 w 1317407"/>
                <a:gd name="connsiteY4" fmla="*/ 438150 h 978694"/>
                <a:gd name="connsiteX5" fmla="*/ 4995 w 1317407"/>
                <a:gd name="connsiteY5" fmla="*/ 414337 h 978694"/>
                <a:gd name="connsiteX6" fmla="*/ 21664 w 1317407"/>
                <a:gd name="connsiteY6" fmla="*/ 400050 h 978694"/>
                <a:gd name="connsiteX7" fmla="*/ 45477 w 1317407"/>
                <a:gd name="connsiteY7" fmla="*/ 373856 h 978694"/>
                <a:gd name="connsiteX8" fmla="*/ 55002 w 1317407"/>
                <a:gd name="connsiteY8" fmla="*/ 369094 h 978694"/>
                <a:gd name="connsiteX9" fmla="*/ 69289 w 1317407"/>
                <a:gd name="connsiteY9" fmla="*/ 352425 h 978694"/>
                <a:gd name="connsiteX10" fmla="*/ 90720 w 1317407"/>
                <a:gd name="connsiteY10" fmla="*/ 328612 h 978694"/>
                <a:gd name="connsiteX11" fmla="*/ 116914 w 1317407"/>
                <a:gd name="connsiteY11" fmla="*/ 307181 h 978694"/>
                <a:gd name="connsiteX12" fmla="*/ 138345 w 1317407"/>
                <a:gd name="connsiteY12" fmla="*/ 295275 h 978694"/>
                <a:gd name="connsiteX13" fmla="*/ 166920 w 1317407"/>
                <a:gd name="connsiteY13" fmla="*/ 261937 h 978694"/>
                <a:gd name="connsiteX14" fmla="*/ 200258 w 1317407"/>
                <a:gd name="connsiteY14" fmla="*/ 207169 h 978694"/>
                <a:gd name="connsiteX15" fmla="*/ 209783 w 1317407"/>
                <a:gd name="connsiteY15" fmla="*/ 183356 h 978694"/>
                <a:gd name="connsiteX16" fmla="*/ 214545 w 1317407"/>
                <a:gd name="connsiteY16" fmla="*/ 169069 h 978694"/>
                <a:gd name="connsiteX17" fmla="*/ 228833 w 1317407"/>
                <a:gd name="connsiteY17" fmla="*/ 140494 h 978694"/>
                <a:gd name="connsiteX18" fmla="*/ 235977 w 1317407"/>
                <a:gd name="connsiteY18" fmla="*/ 133350 h 978694"/>
                <a:gd name="connsiteX19" fmla="*/ 243120 w 1317407"/>
                <a:gd name="connsiteY19" fmla="*/ 121444 h 978694"/>
                <a:gd name="connsiteX20" fmla="*/ 278839 w 1317407"/>
                <a:gd name="connsiteY20" fmla="*/ 90487 h 978694"/>
                <a:gd name="connsiteX21" fmla="*/ 314558 w 1317407"/>
                <a:gd name="connsiteY21" fmla="*/ 59531 h 978694"/>
                <a:gd name="connsiteX22" fmla="*/ 331227 w 1317407"/>
                <a:gd name="connsiteY22" fmla="*/ 45244 h 978694"/>
                <a:gd name="connsiteX23" fmla="*/ 343133 w 1317407"/>
                <a:gd name="connsiteY23" fmla="*/ 35719 h 978694"/>
                <a:gd name="connsiteX24" fmla="*/ 359802 w 1317407"/>
                <a:gd name="connsiteY24" fmla="*/ 21431 h 978694"/>
                <a:gd name="connsiteX25" fmla="*/ 390758 w 1317407"/>
                <a:gd name="connsiteY25" fmla="*/ 9525 h 978694"/>
                <a:gd name="connsiteX26" fmla="*/ 407427 w 1317407"/>
                <a:gd name="connsiteY26" fmla="*/ 4762 h 978694"/>
                <a:gd name="connsiteX27" fmla="*/ 416952 w 1317407"/>
                <a:gd name="connsiteY27" fmla="*/ 0 h 978694"/>
                <a:gd name="connsiteX28" fmla="*/ 469339 w 1317407"/>
                <a:gd name="connsiteY28" fmla="*/ 16669 h 978694"/>
                <a:gd name="connsiteX29" fmla="*/ 483627 w 1317407"/>
                <a:gd name="connsiteY29" fmla="*/ 19050 h 978694"/>
                <a:gd name="connsiteX30" fmla="*/ 507439 w 1317407"/>
                <a:gd name="connsiteY30" fmla="*/ 30956 h 978694"/>
                <a:gd name="connsiteX31" fmla="*/ 512202 w 1317407"/>
                <a:gd name="connsiteY31" fmla="*/ 71437 h 978694"/>
                <a:gd name="connsiteX32" fmla="*/ 514583 w 1317407"/>
                <a:gd name="connsiteY32" fmla="*/ 90487 h 978694"/>
                <a:gd name="connsiteX33" fmla="*/ 519345 w 1317407"/>
                <a:gd name="connsiteY33" fmla="*/ 204787 h 978694"/>
                <a:gd name="connsiteX34" fmla="*/ 528870 w 1317407"/>
                <a:gd name="connsiteY34" fmla="*/ 223837 h 978694"/>
                <a:gd name="connsiteX35" fmla="*/ 590783 w 1317407"/>
                <a:gd name="connsiteY35" fmla="*/ 271462 h 978694"/>
                <a:gd name="connsiteX36" fmla="*/ 616977 w 1317407"/>
                <a:gd name="connsiteY36" fmla="*/ 280987 h 978694"/>
                <a:gd name="connsiteX37" fmla="*/ 636027 w 1317407"/>
                <a:gd name="connsiteY37" fmla="*/ 283369 h 978694"/>
                <a:gd name="connsiteX38" fmla="*/ 681270 w 1317407"/>
                <a:gd name="connsiteY38" fmla="*/ 297656 h 978694"/>
                <a:gd name="connsiteX39" fmla="*/ 712227 w 1317407"/>
                <a:gd name="connsiteY39" fmla="*/ 309562 h 978694"/>
                <a:gd name="connsiteX40" fmla="*/ 745564 w 1317407"/>
                <a:gd name="connsiteY40" fmla="*/ 323850 h 978694"/>
                <a:gd name="connsiteX41" fmla="*/ 771758 w 1317407"/>
                <a:gd name="connsiteY41" fmla="*/ 335756 h 978694"/>
                <a:gd name="connsiteX42" fmla="*/ 821764 w 1317407"/>
                <a:gd name="connsiteY42" fmla="*/ 354806 h 978694"/>
                <a:gd name="connsiteX43" fmla="*/ 869389 w 1317407"/>
                <a:gd name="connsiteY43" fmla="*/ 373856 h 978694"/>
                <a:gd name="connsiteX44" fmla="*/ 888439 w 1317407"/>
                <a:gd name="connsiteY44" fmla="*/ 385762 h 978694"/>
                <a:gd name="connsiteX45" fmla="*/ 943208 w 1317407"/>
                <a:gd name="connsiteY45" fmla="*/ 423862 h 978694"/>
                <a:gd name="connsiteX46" fmla="*/ 978927 w 1317407"/>
                <a:gd name="connsiteY46" fmla="*/ 435769 h 978694"/>
                <a:gd name="connsiteX47" fmla="*/ 1062270 w 1317407"/>
                <a:gd name="connsiteY47" fmla="*/ 442912 h 978694"/>
                <a:gd name="connsiteX48" fmla="*/ 1100370 w 1317407"/>
                <a:gd name="connsiteY48" fmla="*/ 469106 h 978694"/>
                <a:gd name="connsiteX49" fmla="*/ 1107514 w 1317407"/>
                <a:gd name="connsiteY49" fmla="*/ 476250 h 978694"/>
                <a:gd name="connsiteX50" fmla="*/ 1124183 w 1317407"/>
                <a:gd name="connsiteY50" fmla="*/ 500062 h 978694"/>
                <a:gd name="connsiteX51" fmla="*/ 1136089 w 1317407"/>
                <a:gd name="connsiteY51" fmla="*/ 514350 h 978694"/>
                <a:gd name="connsiteX52" fmla="*/ 1150377 w 1317407"/>
                <a:gd name="connsiteY52" fmla="*/ 545306 h 978694"/>
                <a:gd name="connsiteX53" fmla="*/ 1157520 w 1317407"/>
                <a:gd name="connsiteY53" fmla="*/ 557212 h 978694"/>
                <a:gd name="connsiteX54" fmla="*/ 1167045 w 1317407"/>
                <a:gd name="connsiteY54" fmla="*/ 576262 h 978694"/>
                <a:gd name="connsiteX55" fmla="*/ 1171808 w 1317407"/>
                <a:gd name="connsiteY55" fmla="*/ 588169 h 978694"/>
                <a:gd name="connsiteX56" fmla="*/ 1186095 w 1317407"/>
                <a:gd name="connsiteY56" fmla="*/ 607219 h 978694"/>
                <a:gd name="connsiteX57" fmla="*/ 1214670 w 1317407"/>
                <a:gd name="connsiteY57" fmla="*/ 640556 h 978694"/>
                <a:gd name="connsiteX58" fmla="*/ 1231339 w 1317407"/>
                <a:gd name="connsiteY58" fmla="*/ 647700 h 978694"/>
                <a:gd name="connsiteX59" fmla="*/ 1250389 w 1317407"/>
                <a:gd name="connsiteY59" fmla="*/ 659606 h 978694"/>
                <a:gd name="connsiteX60" fmla="*/ 1288489 w 1317407"/>
                <a:gd name="connsiteY60" fmla="*/ 678656 h 978694"/>
                <a:gd name="connsiteX61" fmla="*/ 1305158 w 1317407"/>
                <a:gd name="connsiteY61" fmla="*/ 688181 h 978694"/>
                <a:gd name="connsiteX62" fmla="*/ 1312302 w 1317407"/>
                <a:gd name="connsiteY62" fmla="*/ 690562 h 978694"/>
                <a:gd name="connsiteX63" fmla="*/ 1314683 w 1317407"/>
                <a:gd name="connsiteY63" fmla="*/ 714375 h 978694"/>
                <a:gd name="connsiteX64" fmla="*/ 1317064 w 1317407"/>
                <a:gd name="connsiteY64" fmla="*/ 723900 h 978694"/>
                <a:gd name="connsiteX65" fmla="*/ 1309920 w 1317407"/>
                <a:gd name="connsiteY65" fmla="*/ 759619 h 978694"/>
                <a:gd name="connsiteX66" fmla="*/ 1293252 w 1317407"/>
                <a:gd name="connsiteY66" fmla="*/ 771525 h 978694"/>
                <a:gd name="connsiteX67" fmla="*/ 1278964 w 1317407"/>
                <a:gd name="connsiteY67" fmla="*/ 781050 h 978694"/>
                <a:gd name="connsiteX68" fmla="*/ 1264677 w 1317407"/>
                <a:gd name="connsiteY68" fmla="*/ 785812 h 978694"/>
                <a:gd name="connsiteX69" fmla="*/ 1243245 w 1317407"/>
                <a:gd name="connsiteY69" fmla="*/ 804862 h 978694"/>
                <a:gd name="connsiteX70" fmla="*/ 1228958 w 1317407"/>
                <a:gd name="connsiteY70" fmla="*/ 816769 h 978694"/>
                <a:gd name="connsiteX71" fmla="*/ 1219433 w 1317407"/>
                <a:gd name="connsiteY71" fmla="*/ 823912 h 978694"/>
                <a:gd name="connsiteX72" fmla="*/ 1212289 w 1317407"/>
                <a:gd name="connsiteY72" fmla="*/ 833437 h 978694"/>
                <a:gd name="connsiteX73" fmla="*/ 1207527 w 1317407"/>
                <a:gd name="connsiteY73" fmla="*/ 840581 h 978694"/>
                <a:gd name="connsiteX74" fmla="*/ 1200383 w 1317407"/>
                <a:gd name="connsiteY74" fmla="*/ 845344 h 978694"/>
                <a:gd name="connsiteX75" fmla="*/ 1174189 w 1317407"/>
                <a:gd name="connsiteY75" fmla="*/ 864394 h 978694"/>
                <a:gd name="connsiteX76" fmla="*/ 1155139 w 1317407"/>
                <a:gd name="connsiteY76" fmla="*/ 862012 h 978694"/>
                <a:gd name="connsiteX77" fmla="*/ 1138470 w 1317407"/>
                <a:gd name="connsiteY77" fmla="*/ 869156 h 978694"/>
                <a:gd name="connsiteX78" fmla="*/ 1128945 w 1317407"/>
                <a:gd name="connsiteY78" fmla="*/ 876300 h 978694"/>
                <a:gd name="connsiteX79" fmla="*/ 1105133 w 1317407"/>
                <a:gd name="connsiteY79" fmla="*/ 900112 h 978694"/>
                <a:gd name="connsiteX80" fmla="*/ 1095608 w 1317407"/>
                <a:gd name="connsiteY80" fmla="*/ 902494 h 978694"/>
                <a:gd name="connsiteX81" fmla="*/ 1090845 w 1317407"/>
                <a:gd name="connsiteY81" fmla="*/ 909637 h 978694"/>
                <a:gd name="connsiteX82" fmla="*/ 1088464 w 1317407"/>
                <a:gd name="connsiteY82" fmla="*/ 916781 h 978694"/>
                <a:gd name="connsiteX83" fmla="*/ 1081320 w 1317407"/>
                <a:gd name="connsiteY83" fmla="*/ 926306 h 978694"/>
                <a:gd name="connsiteX84" fmla="*/ 1067033 w 1317407"/>
                <a:gd name="connsiteY84" fmla="*/ 950119 h 978694"/>
                <a:gd name="connsiteX85" fmla="*/ 1059889 w 1317407"/>
                <a:gd name="connsiteY85" fmla="*/ 954881 h 978694"/>
                <a:gd name="connsiteX86" fmla="*/ 1024170 w 1317407"/>
                <a:gd name="connsiteY86" fmla="*/ 952500 h 978694"/>
                <a:gd name="connsiteX87" fmla="*/ 1014645 w 1317407"/>
                <a:gd name="connsiteY87" fmla="*/ 954881 h 978694"/>
                <a:gd name="connsiteX88" fmla="*/ 1005120 w 1317407"/>
                <a:gd name="connsiteY88" fmla="*/ 964406 h 978694"/>
                <a:gd name="connsiteX89" fmla="*/ 995595 w 1317407"/>
                <a:gd name="connsiteY89" fmla="*/ 969169 h 978694"/>
                <a:gd name="connsiteX90" fmla="*/ 981308 w 1317407"/>
                <a:gd name="connsiteY90" fmla="*/ 978694 h 978694"/>
                <a:gd name="connsiteX91" fmla="*/ 962258 w 1317407"/>
                <a:gd name="connsiteY91" fmla="*/ 976312 h 978694"/>
                <a:gd name="connsiteX92" fmla="*/ 940827 w 1317407"/>
                <a:gd name="connsiteY92" fmla="*/ 966787 h 978694"/>
                <a:gd name="connsiteX93" fmla="*/ 931302 w 1317407"/>
                <a:gd name="connsiteY93" fmla="*/ 952500 h 978694"/>
                <a:gd name="connsiteX94" fmla="*/ 874152 w 1317407"/>
                <a:gd name="connsiteY94" fmla="*/ 942975 h 978694"/>
                <a:gd name="connsiteX95" fmla="*/ 867008 w 1317407"/>
                <a:gd name="connsiteY95" fmla="*/ 938212 h 978694"/>
                <a:gd name="connsiteX96" fmla="*/ 852720 w 1317407"/>
                <a:gd name="connsiteY96" fmla="*/ 947737 h 978694"/>
                <a:gd name="connsiteX97" fmla="*/ 847958 w 1317407"/>
                <a:gd name="connsiteY97" fmla="*/ 954881 h 978694"/>
                <a:gd name="connsiteX98" fmla="*/ 795570 w 1317407"/>
                <a:gd name="connsiteY98" fmla="*/ 945356 h 978694"/>
                <a:gd name="connsiteX99" fmla="*/ 786045 w 1317407"/>
                <a:gd name="connsiteY99" fmla="*/ 938212 h 978694"/>
                <a:gd name="connsiteX100" fmla="*/ 774139 w 1317407"/>
                <a:gd name="connsiteY100" fmla="*/ 935831 h 978694"/>
                <a:gd name="connsiteX101" fmla="*/ 731277 w 1317407"/>
                <a:gd name="connsiteY101" fmla="*/ 935831 h 978694"/>
                <a:gd name="connsiteX102" fmla="*/ 709845 w 1317407"/>
                <a:gd name="connsiteY102" fmla="*/ 919162 h 978694"/>
                <a:gd name="connsiteX103" fmla="*/ 705083 w 1317407"/>
                <a:gd name="connsiteY103" fmla="*/ 909637 h 978694"/>
                <a:gd name="connsiteX104" fmla="*/ 683652 w 1317407"/>
                <a:gd name="connsiteY104" fmla="*/ 892969 h 978694"/>
                <a:gd name="connsiteX105" fmla="*/ 674127 w 1317407"/>
                <a:gd name="connsiteY105" fmla="*/ 890587 h 978694"/>
                <a:gd name="connsiteX106" fmla="*/ 619358 w 1317407"/>
                <a:gd name="connsiteY106" fmla="*/ 878681 h 978694"/>
                <a:gd name="connsiteX107" fmla="*/ 612214 w 1317407"/>
                <a:gd name="connsiteY107" fmla="*/ 873919 h 978694"/>
                <a:gd name="connsiteX108" fmla="*/ 602689 w 1317407"/>
                <a:gd name="connsiteY108" fmla="*/ 859631 h 978694"/>
                <a:gd name="connsiteX109" fmla="*/ 576495 w 1317407"/>
                <a:gd name="connsiteY109" fmla="*/ 845344 h 978694"/>
                <a:gd name="connsiteX110" fmla="*/ 547920 w 1317407"/>
                <a:gd name="connsiteY110" fmla="*/ 842962 h 978694"/>
                <a:gd name="connsiteX111" fmla="*/ 536014 w 1317407"/>
                <a:gd name="connsiteY111" fmla="*/ 821531 h 978694"/>
                <a:gd name="connsiteX112" fmla="*/ 531252 w 1317407"/>
                <a:gd name="connsiteY112" fmla="*/ 814387 h 978694"/>
                <a:gd name="connsiteX113" fmla="*/ 516964 w 1317407"/>
                <a:gd name="connsiteY113" fmla="*/ 809625 h 978694"/>
                <a:gd name="connsiteX114" fmla="*/ 464577 w 1317407"/>
                <a:gd name="connsiteY114" fmla="*/ 809625 h 978694"/>
                <a:gd name="connsiteX115" fmla="*/ 462195 w 1317407"/>
                <a:gd name="connsiteY115" fmla="*/ 816769 h 978694"/>
                <a:gd name="connsiteX116" fmla="*/ 455052 w 1317407"/>
                <a:gd name="connsiteY116" fmla="*/ 819150 h 978694"/>
                <a:gd name="connsiteX117" fmla="*/ 440764 w 1317407"/>
                <a:gd name="connsiteY117" fmla="*/ 800100 h 978694"/>
                <a:gd name="connsiteX118" fmla="*/ 438383 w 1317407"/>
                <a:gd name="connsiteY118" fmla="*/ 785812 h 978694"/>
                <a:gd name="connsiteX119" fmla="*/ 440764 w 1317407"/>
                <a:gd name="connsiteY119" fmla="*/ 752475 h 978694"/>
                <a:gd name="connsiteX120" fmla="*/ 428858 w 1317407"/>
                <a:gd name="connsiteY120" fmla="*/ 735806 h 978694"/>
                <a:gd name="connsiteX121" fmla="*/ 421714 w 1317407"/>
                <a:gd name="connsiteY121" fmla="*/ 731044 h 978694"/>
                <a:gd name="connsiteX122" fmla="*/ 414570 w 1317407"/>
                <a:gd name="connsiteY122" fmla="*/ 728662 h 978694"/>
                <a:gd name="connsiteX123" fmla="*/ 359802 w 1317407"/>
                <a:gd name="connsiteY123" fmla="*/ 723900 h 978694"/>
                <a:gd name="connsiteX124" fmla="*/ 350277 w 1317407"/>
                <a:gd name="connsiteY124" fmla="*/ 721519 h 978694"/>
                <a:gd name="connsiteX125" fmla="*/ 352658 w 1317407"/>
                <a:gd name="connsiteY125" fmla="*/ 697706 h 978694"/>
                <a:gd name="connsiteX126" fmla="*/ 345514 w 1317407"/>
                <a:gd name="connsiteY126" fmla="*/ 664369 h 978694"/>
                <a:gd name="connsiteX127" fmla="*/ 316939 w 1317407"/>
                <a:gd name="connsiteY127" fmla="*/ 654844 h 978694"/>
                <a:gd name="connsiteX128" fmla="*/ 307414 w 1317407"/>
                <a:gd name="connsiteY128" fmla="*/ 652462 h 978694"/>
                <a:gd name="connsiteX129" fmla="*/ 293127 w 1317407"/>
                <a:gd name="connsiteY129" fmla="*/ 638175 h 978694"/>
                <a:gd name="connsiteX130" fmla="*/ 290745 w 1317407"/>
                <a:gd name="connsiteY130" fmla="*/ 607219 h 978694"/>
                <a:gd name="connsiteX131" fmla="*/ 283602 w 1317407"/>
                <a:gd name="connsiteY131" fmla="*/ 600075 h 978694"/>
                <a:gd name="connsiteX132" fmla="*/ 269314 w 1317407"/>
                <a:gd name="connsiteY132" fmla="*/ 588169 h 978694"/>
                <a:gd name="connsiteX133" fmla="*/ 257408 w 1317407"/>
                <a:gd name="connsiteY133" fmla="*/ 581025 h 978694"/>
                <a:gd name="connsiteX134" fmla="*/ 243120 w 1317407"/>
                <a:gd name="connsiteY134" fmla="*/ 571500 h 978694"/>
                <a:gd name="connsiteX135" fmla="*/ 235977 w 1317407"/>
                <a:gd name="connsiteY135" fmla="*/ 569119 h 978694"/>
                <a:gd name="connsiteX136" fmla="*/ 185970 w 1317407"/>
                <a:gd name="connsiteY136" fmla="*/ 566737 h 978694"/>
                <a:gd name="connsiteX137" fmla="*/ 178827 w 1317407"/>
                <a:gd name="connsiteY137" fmla="*/ 561975 h 978694"/>
                <a:gd name="connsiteX138" fmla="*/ 135964 w 1317407"/>
                <a:gd name="connsiteY138" fmla="*/ 545306 h 978694"/>
                <a:gd name="connsiteX139" fmla="*/ 121677 w 1317407"/>
                <a:gd name="connsiteY139" fmla="*/ 542925 h 978694"/>
                <a:gd name="connsiteX140" fmla="*/ 114533 w 1317407"/>
                <a:gd name="connsiteY140" fmla="*/ 538162 h 978694"/>
                <a:gd name="connsiteX141" fmla="*/ 97864 w 1317407"/>
                <a:gd name="connsiteY141" fmla="*/ 519112 h 978694"/>
                <a:gd name="connsiteX142" fmla="*/ 71670 w 1317407"/>
                <a:gd name="connsiteY142" fmla="*/ 514350 h 978694"/>
                <a:gd name="connsiteX143" fmla="*/ 64527 w 1317407"/>
                <a:gd name="connsiteY143" fmla="*/ 516731 h 978694"/>
                <a:gd name="connsiteX144" fmla="*/ 50239 w 1317407"/>
                <a:gd name="connsiteY144" fmla="*/ 511969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r>
                <a:rPr lang="es-ES" sz="1000" b="1" dirty="0" smtClean="0">
                  <a:solidFill>
                    <a:prstClr val="black"/>
                  </a:solidFill>
                  <a:latin typeface="Arial" pitchFamily="34" charset="0"/>
                  <a:cs typeface="Arial" pitchFamily="34" charset="0"/>
                </a:rPr>
                <a:t>          </a:t>
              </a:r>
              <a:endParaRPr lang="es-ES" sz="1000" b="1" dirty="0">
                <a:solidFill>
                  <a:prstClr val="black"/>
                </a:solidFill>
                <a:latin typeface="Arial" pitchFamily="34" charset="0"/>
                <a:cs typeface="Arial" pitchFamily="34" charset="0"/>
              </a:endParaRPr>
            </a:p>
            <a:p>
              <a:pPr algn="ctr" fontAlgn="auto">
                <a:spcBef>
                  <a:spcPts val="0"/>
                </a:spcBef>
                <a:spcAft>
                  <a:spcPts val="0"/>
                </a:spcAft>
                <a:defRPr/>
              </a:pPr>
              <a:endParaRPr lang="es-ES" sz="1000" b="1" dirty="0">
                <a:solidFill>
                  <a:prstClr val="black"/>
                </a:solidFill>
                <a:latin typeface="Arial" pitchFamily="34" charset="0"/>
                <a:cs typeface="Arial" pitchFamily="34" charset="0"/>
              </a:endParaRPr>
            </a:p>
          </p:txBody>
        </p:sp>
        <p:sp>
          <p:nvSpPr>
            <p:cNvPr id="83" name="15 Forma libre"/>
            <p:cNvSpPr/>
            <p:nvPr/>
          </p:nvSpPr>
          <p:spPr>
            <a:xfrm>
              <a:off x="1589585" y="3306986"/>
              <a:ext cx="600382" cy="638745"/>
            </a:xfrm>
            <a:custGeom>
              <a:avLst/>
              <a:gdLst>
                <a:gd name="connsiteX0" fmla="*/ 263028 w 600382"/>
                <a:gd name="connsiteY0" fmla="*/ 12477 h 638745"/>
                <a:gd name="connsiteX1" fmla="*/ 241596 w 600382"/>
                <a:gd name="connsiteY1" fmla="*/ 7714 h 638745"/>
                <a:gd name="connsiteX2" fmla="*/ 210640 w 600382"/>
                <a:gd name="connsiteY2" fmla="*/ 570 h 638745"/>
                <a:gd name="connsiteX3" fmla="*/ 148728 w 600382"/>
                <a:gd name="connsiteY3" fmla="*/ 5333 h 638745"/>
                <a:gd name="connsiteX4" fmla="*/ 139203 w 600382"/>
                <a:gd name="connsiteY4" fmla="*/ 19620 h 638745"/>
                <a:gd name="connsiteX5" fmla="*/ 136821 w 600382"/>
                <a:gd name="connsiteY5" fmla="*/ 29145 h 638745"/>
                <a:gd name="connsiteX6" fmla="*/ 127296 w 600382"/>
                <a:gd name="connsiteY6" fmla="*/ 31527 h 638745"/>
                <a:gd name="connsiteX7" fmla="*/ 115390 w 600382"/>
                <a:gd name="connsiteY7" fmla="*/ 36289 h 638745"/>
                <a:gd name="connsiteX8" fmla="*/ 113009 w 600382"/>
                <a:gd name="connsiteY8" fmla="*/ 48195 h 638745"/>
                <a:gd name="connsiteX9" fmla="*/ 110628 w 600382"/>
                <a:gd name="connsiteY9" fmla="*/ 62483 h 638745"/>
                <a:gd name="connsiteX10" fmla="*/ 93959 w 600382"/>
                <a:gd name="connsiteY10" fmla="*/ 64864 h 638745"/>
                <a:gd name="connsiteX11" fmla="*/ 82053 w 600382"/>
                <a:gd name="connsiteY11" fmla="*/ 67245 h 638745"/>
                <a:gd name="connsiteX12" fmla="*/ 74909 w 600382"/>
                <a:gd name="connsiteY12" fmla="*/ 72008 h 638745"/>
                <a:gd name="connsiteX13" fmla="*/ 60621 w 600382"/>
                <a:gd name="connsiteY13" fmla="*/ 98202 h 638745"/>
                <a:gd name="connsiteX14" fmla="*/ 58240 w 600382"/>
                <a:gd name="connsiteY14" fmla="*/ 107727 h 638745"/>
                <a:gd name="connsiteX15" fmla="*/ 77290 w 600382"/>
                <a:gd name="connsiteY15" fmla="*/ 119633 h 638745"/>
                <a:gd name="connsiteX16" fmla="*/ 84434 w 600382"/>
                <a:gd name="connsiteY16" fmla="*/ 133920 h 638745"/>
                <a:gd name="connsiteX17" fmla="*/ 79671 w 600382"/>
                <a:gd name="connsiteY17" fmla="*/ 141064 h 638745"/>
                <a:gd name="connsiteX18" fmla="*/ 74909 w 600382"/>
                <a:gd name="connsiteY18" fmla="*/ 150589 h 638745"/>
                <a:gd name="connsiteX19" fmla="*/ 72528 w 600382"/>
                <a:gd name="connsiteY19" fmla="*/ 162495 h 638745"/>
                <a:gd name="connsiteX20" fmla="*/ 84434 w 600382"/>
                <a:gd name="connsiteY20" fmla="*/ 188689 h 638745"/>
                <a:gd name="connsiteX21" fmla="*/ 96340 w 600382"/>
                <a:gd name="connsiteY21" fmla="*/ 207739 h 638745"/>
                <a:gd name="connsiteX22" fmla="*/ 79671 w 600382"/>
                <a:gd name="connsiteY22" fmla="*/ 241077 h 638745"/>
                <a:gd name="connsiteX23" fmla="*/ 72528 w 600382"/>
                <a:gd name="connsiteY23" fmla="*/ 243458 h 638745"/>
                <a:gd name="connsiteX24" fmla="*/ 43953 w 600382"/>
                <a:gd name="connsiteY24" fmla="*/ 238695 h 638745"/>
                <a:gd name="connsiteX25" fmla="*/ 36809 w 600382"/>
                <a:gd name="connsiteY25" fmla="*/ 236314 h 638745"/>
                <a:gd name="connsiteX26" fmla="*/ 17759 w 600382"/>
                <a:gd name="connsiteY26" fmla="*/ 241077 h 638745"/>
                <a:gd name="connsiteX27" fmla="*/ 10615 w 600382"/>
                <a:gd name="connsiteY27" fmla="*/ 248220 h 638745"/>
                <a:gd name="connsiteX28" fmla="*/ 1090 w 600382"/>
                <a:gd name="connsiteY28" fmla="*/ 262508 h 638745"/>
                <a:gd name="connsiteX29" fmla="*/ 3471 w 600382"/>
                <a:gd name="connsiteY29" fmla="*/ 305370 h 638745"/>
                <a:gd name="connsiteX30" fmla="*/ 10615 w 600382"/>
                <a:gd name="connsiteY30" fmla="*/ 300608 h 638745"/>
                <a:gd name="connsiteX31" fmla="*/ 12996 w 600382"/>
                <a:gd name="connsiteY31" fmla="*/ 310133 h 638745"/>
                <a:gd name="connsiteX32" fmla="*/ 24903 w 600382"/>
                <a:gd name="connsiteY32" fmla="*/ 329183 h 638745"/>
                <a:gd name="connsiteX33" fmla="*/ 53478 w 600382"/>
                <a:gd name="connsiteY33" fmla="*/ 360139 h 638745"/>
                <a:gd name="connsiteX34" fmla="*/ 67765 w 600382"/>
                <a:gd name="connsiteY34" fmla="*/ 372045 h 638745"/>
                <a:gd name="connsiteX35" fmla="*/ 91578 w 600382"/>
                <a:gd name="connsiteY35" fmla="*/ 395858 h 638745"/>
                <a:gd name="connsiteX36" fmla="*/ 98721 w 600382"/>
                <a:gd name="connsiteY36" fmla="*/ 403002 h 638745"/>
                <a:gd name="connsiteX37" fmla="*/ 120153 w 600382"/>
                <a:gd name="connsiteY37" fmla="*/ 417289 h 638745"/>
                <a:gd name="connsiteX38" fmla="*/ 124915 w 600382"/>
                <a:gd name="connsiteY38" fmla="*/ 424433 h 638745"/>
                <a:gd name="connsiteX39" fmla="*/ 155871 w 600382"/>
                <a:gd name="connsiteY39" fmla="*/ 433958 h 638745"/>
                <a:gd name="connsiteX40" fmla="*/ 179684 w 600382"/>
                <a:gd name="connsiteY40" fmla="*/ 436339 h 638745"/>
                <a:gd name="connsiteX41" fmla="*/ 205878 w 600382"/>
                <a:gd name="connsiteY41" fmla="*/ 460152 h 638745"/>
                <a:gd name="connsiteX42" fmla="*/ 222546 w 600382"/>
                <a:gd name="connsiteY42" fmla="*/ 476820 h 638745"/>
                <a:gd name="connsiteX43" fmla="*/ 234453 w 600382"/>
                <a:gd name="connsiteY43" fmla="*/ 491108 h 638745"/>
                <a:gd name="connsiteX44" fmla="*/ 272553 w 600382"/>
                <a:gd name="connsiteY44" fmla="*/ 498252 h 638745"/>
                <a:gd name="connsiteX45" fmla="*/ 282078 w 600382"/>
                <a:gd name="connsiteY45" fmla="*/ 503014 h 638745"/>
                <a:gd name="connsiteX46" fmla="*/ 313034 w 600382"/>
                <a:gd name="connsiteY46" fmla="*/ 495870 h 638745"/>
                <a:gd name="connsiteX47" fmla="*/ 351134 w 600382"/>
                <a:gd name="connsiteY47" fmla="*/ 503014 h 638745"/>
                <a:gd name="connsiteX48" fmla="*/ 353515 w 600382"/>
                <a:gd name="connsiteY48" fmla="*/ 512539 h 638745"/>
                <a:gd name="connsiteX49" fmla="*/ 355896 w 600382"/>
                <a:gd name="connsiteY49" fmla="*/ 529208 h 638745"/>
                <a:gd name="connsiteX50" fmla="*/ 372565 w 600382"/>
                <a:gd name="connsiteY50" fmla="*/ 553020 h 638745"/>
                <a:gd name="connsiteX51" fmla="*/ 379709 w 600382"/>
                <a:gd name="connsiteY51" fmla="*/ 560164 h 638745"/>
                <a:gd name="connsiteX52" fmla="*/ 384471 w 600382"/>
                <a:gd name="connsiteY52" fmla="*/ 567308 h 638745"/>
                <a:gd name="connsiteX53" fmla="*/ 391615 w 600382"/>
                <a:gd name="connsiteY53" fmla="*/ 588739 h 638745"/>
                <a:gd name="connsiteX54" fmla="*/ 396378 w 600382"/>
                <a:gd name="connsiteY54" fmla="*/ 595883 h 638745"/>
                <a:gd name="connsiteX55" fmla="*/ 398759 w 600382"/>
                <a:gd name="connsiteY55" fmla="*/ 617314 h 638745"/>
                <a:gd name="connsiteX56" fmla="*/ 408284 w 600382"/>
                <a:gd name="connsiteY56" fmla="*/ 631602 h 638745"/>
                <a:gd name="connsiteX57" fmla="*/ 413046 w 600382"/>
                <a:gd name="connsiteY57" fmla="*/ 638745 h 638745"/>
                <a:gd name="connsiteX58" fmla="*/ 429715 w 600382"/>
                <a:gd name="connsiteY58" fmla="*/ 629220 h 638745"/>
                <a:gd name="connsiteX59" fmla="*/ 436859 w 600382"/>
                <a:gd name="connsiteY59" fmla="*/ 619695 h 638745"/>
                <a:gd name="connsiteX60" fmla="*/ 494009 w 600382"/>
                <a:gd name="connsiteY60" fmla="*/ 612552 h 638745"/>
                <a:gd name="connsiteX61" fmla="*/ 489246 w 600382"/>
                <a:gd name="connsiteY61" fmla="*/ 588739 h 638745"/>
                <a:gd name="connsiteX62" fmla="*/ 482103 w 600382"/>
                <a:gd name="connsiteY62" fmla="*/ 583977 h 638745"/>
                <a:gd name="connsiteX63" fmla="*/ 467815 w 600382"/>
                <a:gd name="connsiteY63" fmla="*/ 569689 h 638745"/>
                <a:gd name="connsiteX64" fmla="*/ 467815 w 600382"/>
                <a:gd name="connsiteY64" fmla="*/ 526827 h 638745"/>
                <a:gd name="connsiteX65" fmla="*/ 489246 w 600382"/>
                <a:gd name="connsiteY65" fmla="*/ 507777 h 638745"/>
                <a:gd name="connsiteX66" fmla="*/ 496390 w 600382"/>
                <a:gd name="connsiteY66" fmla="*/ 493489 h 638745"/>
                <a:gd name="connsiteX67" fmla="*/ 501153 w 600382"/>
                <a:gd name="connsiteY67" fmla="*/ 483964 h 638745"/>
                <a:gd name="connsiteX68" fmla="*/ 508296 w 600382"/>
                <a:gd name="connsiteY68" fmla="*/ 467295 h 638745"/>
                <a:gd name="connsiteX69" fmla="*/ 503534 w 600382"/>
                <a:gd name="connsiteY69" fmla="*/ 450627 h 638745"/>
                <a:gd name="connsiteX70" fmla="*/ 501153 w 600382"/>
                <a:gd name="connsiteY70" fmla="*/ 443483 h 638745"/>
                <a:gd name="connsiteX71" fmla="*/ 496390 w 600382"/>
                <a:gd name="connsiteY71" fmla="*/ 433958 h 638745"/>
                <a:gd name="connsiteX72" fmla="*/ 491628 w 600382"/>
                <a:gd name="connsiteY72" fmla="*/ 422052 h 638745"/>
                <a:gd name="connsiteX73" fmla="*/ 494009 w 600382"/>
                <a:gd name="connsiteY73" fmla="*/ 412527 h 638745"/>
                <a:gd name="connsiteX74" fmla="*/ 501153 w 600382"/>
                <a:gd name="connsiteY74" fmla="*/ 407764 h 638745"/>
                <a:gd name="connsiteX75" fmla="*/ 515440 w 600382"/>
                <a:gd name="connsiteY75" fmla="*/ 398239 h 638745"/>
                <a:gd name="connsiteX76" fmla="*/ 524965 w 600382"/>
                <a:gd name="connsiteY76" fmla="*/ 391095 h 638745"/>
                <a:gd name="connsiteX77" fmla="*/ 534490 w 600382"/>
                <a:gd name="connsiteY77" fmla="*/ 388714 h 638745"/>
                <a:gd name="connsiteX78" fmla="*/ 541634 w 600382"/>
                <a:gd name="connsiteY78" fmla="*/ 383952 h 638745"/>
                <a:gd name="connsiteX79" fmla="*/ 560684 w 600382"/>
                <a:gd name="connsiteY79" fmla="*/ 369664 h 638745"/>
                <a:gd name="connsiteX80" fmla="*/ 567828 w 600382"/>
                <a:gd name="connsiteY80" fmla="*/ 360139 h 638745"/>
                <a:gd name="connsiteX81" fmla="*/ 572590 w 600382"/>
                <a:gd name="connsiteY81" fmla="*/ 350614 h 638745"/>
                <a:gd name="connsiteX82" fmla="*/ 577353 w 600382"/>
                <a:gd name="connsiteY82" fmla="*/ 343470 h 638745"/>
                <a:gd name="connsiteX83" fmla="*/ 591640 w 600382"/>
                <a:gd name="connsiteY83" fmla="*/ 317277 h 638745"/>
                <a:gd name="connsiteX84" fmla="*/ 586878 w 600382"/>
                <a:gd name="connsiteY84" fmla="*/ 281558 h 638745"/>
                <a:gd name="connsiteX85" fmla="*/ 567828 w 600382"/>
                <a:gd name="connsiteY85" fmla="*/ 248220 h 638745"/>
                <a:gd name="connsiteX86" fmla="*/ 551159 w 600382"/>
                <a:gd name="connsiteY86" fmla="*/ 226789 h 638745"/>
                <a:gd name="connsiteX87" fmla="*/ 470196 w 600382"/>
                <a:gd name="connsiteY87" fmla="*/ 141064 h 638745"/>
                <a:gd name="connsiteX88" fmla="*/ 439240 w 600382"/>
                <a:gd name="connsiteY88" fmla="*/ 112489 h 638745"/>
                <a:gd name="connsiteX89" fmla="*/ 420190 w 600382"/>
                <a:gd name="connsiteY89" fmla="*/ 98202 h 638745"/>
                <a:gd name="connsiteX90" fmla="*/ 358278 w 600382"/>
                <a:gd name="connsiteY90" fmla="*/ 48195 h 638745"/>
                <a:gd name="connsiteX91" fmla="*/ 329703 w 600382"/>
                <a:gd name="connsiteY91" fmla="*/ 33908 h 638745"/>
                <a:gd name="connsiteX92" fmla="*/ 310653 w 600382"/>
                <a:gd name="connsiteY92" fmla="*/ 31527 h 638745"/>
                <a:gd name="connsiteX93" fmla="*/ 270171 w 600382"/>
                <a:gd name="connsiteY93" fmla="*/ 14858 h 638745"/>
                <a:gd name="connsiteX94" fmla="*/ 263028 w 600382"/>
                <a:gd name="connsiteY94" fmla="*/ 12477 h 63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4" name="16 Forma libre"/>
            <p:cNvSpPr/>
            <p:nvPr/>
          </p:nvSpPr>
          <p:spPr>
            <a:xfrm>
              <a:off x="1832884" y="3106482"/>
              <a:ext cx="612660" cy="665418"/>
            </a:xfrm>
            <a:custGeom>
              <a:avLst/>
              <a:gdLst>
                <a:gd name="connsiteX0" fmla="*/ 191179 w 612660"/>
                <a:gd name="connsiteY0" fmla="*/ 20099 h 665418"/>
                <a:gd name="connsiteX1" fmla="*/ 288810 w 612660"/>
                <a:gd name="connsiteY1" fmla="*/ 43912 h 665418"/>
                <a:gd name="connsiteX2" fmla="*/ 374535 w 612660"/>
                <a:gd name="connsiteY2" fmla="*/ 17718 h 665418"/>
                <a:gd name="connsiteX3" fmla="*/ 384060 w 612660"/>
                <a:gd name="connsiteY3" fmla="*/ 10574 h 665418"/>
                <a:gd name="connsiteX4" fmla="*/ 393585 w 612660"/>
                <a:gd name="connsiteY4" fmla="*/ 8193 h 665418"/>
                <a:gd name="connsiteX5" fmla="*/ 415016 w 612660"/>
                <a:gd name="connsiteY5" fmla="*/ 1049 h 665418"/>
                <a:gd name="connsiteX6" fmla="*/ 519791 w 612660"/>
                <a:gd name="connsiteY6" fmla="*/ 8193 h 665418"/>
                <a:gd name="connsiteX7" fmla="*/ 543604 w 612660"/>
                <a:gd name="connsiteY7" fmla="*/ 32006 h 665418"/>
                <a:gd name="connsiteX8" fmla="*/ 567416 w 612660"/>
                <a:gd name="connsiteY8" fmla="*/ 55818 h 665418"/>
                <a:gd name="connsiteX9" fmla="*/ 584085 w 612660"/>
                <a:gd name="connsiteY9" fmla="*/ 77249 h 665418"/>
                <a:gd name="connsiteX10" fmla="*/ 598372 w 612660"/>
                <a:gd name="connsiteY10" fmla="*/ 112968 h 665418"/>
                <a:gd name="connsiteX11" fmla="*/ 603135 w 612660"/>
                <a:gd name="connsiteY11" fmla="*/ 165356 h 665418"/>
                <a:gd name="connsiteX12" fmla="*/ 612660 w 612660"/>
                <a:gd name="connsiteY12" fmla="*/ 196312 h 665418"/>
                <a:gd name="connsiteX13" fmla="*/ 607897 w 612660"/>
                <a:gd name="connsiteY13" fmla="*/ 232031 h 665418"/>
                <a:gd name="connsiteX14" fmla="*/ 600754 w 612660"/>
                <a:gd name="connsiteY14" fmla="*/ 248699 h 665418"/>
                <a:gd name="connsiteX15" fmla="*/ 588847 w 612660"/>
                <a:gd name="connsiteY15" fmla="*/ 270131 h 665418"/>
                <a:gd name="connsiteX16" fmla="*/ 565035 w 612660"/>
                <a:gd name="connsiteY16" fmla="*/ 293943 h 665418"/>
                <a:gd name="connsiteX17" fmla="*/ 548366 w 612660"/>
                <a:gd name="connsiteY17" fmla="*/ 310612 h 665418"/>
                <a:gd name="connsiteX18" fmla="*/ 541222 w 612660"/>
                <a:gd name="connsiteY18" fmla="*/ 322518 h 665418"/>
                <a:gd name="connsiteX19" fmla="*/ 531697 w 612660"/>
                <a:gd name="connsiteY19" fmla="*/ 334424 h 665418"/>
                <a:gd name="connsiteX20" fmla="*/ 512647 w 612660"/>
                <a:gd name="connsiteY20" fmla="*/ 370143 h 665418"/>
                <a:gd name="connsiteX21" fmla="*/ 505504 w 612660"/>
                <a:gd name="connsiteY21" fmla="*/ 374906 h 665418"/>
                <a:gd name="connsiteX22" fmla="*/ 462641 w 612660"/>
                <a:gd name="connsiteY22" fmla="*/ 379668 h 665418"/>
                <a:gd name="connsiteX23" fmla="*/ 465022 w 612660"/>
                <a:gd name="connsiteY23" fmla="*/ 401099 h 665418"/>
                <a:gd name="connsiteX24" fmla="*/ 481691 w 612660"/>
                <a:gd name="connsiteY24" fmla="*/ 420149 h 665418"/>
                <a:gd name="connsiteX25" fmla="*/ 486454 w 612660"/>
                <a:gd name="connsiteY25" fmla="*/ 432056 h 665418"/>
                <a:gd name="connsiteX26" fmla="*/ 493597 w 612660"/>
                <a:gd name="connsiteY26" fmla="*/ 443962 h 665418"/>
                <a:gd name="connsiteX27" fmla="*/ 498360 w 612660"/>
                <a:gd name="connsiteY27" fmla="*/ 463012 h 665418"/>
                <a:gd name="connsiteX28" fmla="*/ 495979 w 612660"/>
                <a:gd name="connsiteY28" fmla="*/ 496349 h 665418"/>
                <a:gd name="connsiteX29" fmla="*/ 486454 w 612660"/>
                <a:gd name="connsiteY29" fmla="*/ 522543 h 665418"/>
                <a:gd name="connsiteX30" fmla="*/ 481691 w 612660"/>
                <a:gd name="connsiteY30" fmla="*/ 529687 h 665418"/>
                <a:gd name="connsiteX31" fmla="*/ 476929 w 612660"/>
                <a:gd name="connsiteY31" fmla="*/ 546356 h 665418"/>
                <a:gd name="connsiteX32" fmla="*/ 460260 w 612660"/>
                <a:gd name="connsiteY32" fmla="*/ 567787 h 665418"/>
                <a:gd name="connsiteX33" fmla="*/ 472166 w 612660"/>
                <a:gd name="connsiteY33" fmla="*/ 577312 h 665418"/>
                <a:gd name="connsiteX34" fmla="*/ 491216 w 612660"/>
                <a:gd name="connsiteY34" fmla="*/ 596362 h 665418"/>
                <a:gd name="connsiteX35" fmla="*/ 495979 w 612660"/>
                <a:gd name="connsiteY35" fmla="*/ 610649 h 665418"/>
                <a:gd name="connsiteX36" fmla="*/ 500741 w 612660"/>
                <a:gd name="connsiteY36" fmla="*/ 617793 h 665418"/>
                <a:gd name="connsiteX37" fmla="*/ 503122 w 612660"/>
                <a:gd name="connsiteY37" fmla="*/ 627318 h 665418"/>
                <a:gd name="connsiteX38" fmla="*/ 515029 w 612660"/>
                <a:gd name="connsiteY38" fmla="*/ 629699 h 665418"/>
                <a:gd name="connsiteX39" fmla="*/ 512647 w 612660"/>
                <a:gd name="connsiteY39" fmla="*/ 651131 h 665418"/>
                <a:gd name="connsiteX40" fmla="*/ 503122 w 612660"/>
                <a:gd name="connsiteY40" fmla="*/ 653512 h 665418"/>
                <a:gd name="connsiteX41" fmla="*/ 486454 w 612660"/>
                <a:gd name="connsiteY41" fmla="*/ 660656 h 665418"/>
                <a:gd name="connsiteX42" fmla="*/ 467404 w 612660"/>
                <a:gd name="connsiteY42" fmla="*/ 665418 h 665418"/>
                <a:gd name="connsiteX43" fmla="*/ 412635 w 612660"/>
                <a:gd name="connsiteY43" fmla="*/ 643987 h 665418"/>
                <a:gd name="connsiteX44" fmla="*/ 405491 w 612660"/>
                <a:gd name="connsiteY44" fmla="*/ 646368 h 665418"/>
                <a:gd name="connsiteX45" fmla="*/ 395966 w 612660"/>
                <a:gd name="connsiteY45" fmla="*/ 651131 h 665418"/>
                <a:gd name="connsiteX46" fmla="*/ 388822 w 612660"/>
                <a:gd name="connsiteY46" fmla="*/ 648749 h 665418"/>
                <a:gd name="connsiteX47" fmla="*/ 379297 w 612660"/>
                <a:gd name="connsiteY47" fmla="*/ 641606 h 665418"/>
                <a:gd name="connsiteX48" fmla="*/ 376916 w 612660"/>
                <a:gd name="connsiteY48" fmla="*/ 634462 h 665418"/>
                <a:gd name="connsiteX49" fmla="*/ 379297 w 612660"/>
                <a:gd name="connsiteY49" fmla="*/ 598743 h 665418"/>
                <a:gd name="connsiteX50" fmla="*/ 384060 w 612660"/>
                <a:gd name="connsiteY50" fmla="*/ 584456 h 665418"/>
                <a:gd name="connsiteX51" fmla="*/ 381679 w 612660"/>
                <a:gd name="connsiteY51" fmla="*/ 567787 h 665418"/>
                <a:gd name="connsiteX52" fmla="*/ 365010 w 612660"/>
                <a:gd name="connsiteY52" fmla="*/ 551118 h 665418"/>
                <a:gd name="connsiteX53" fmla="*/ 353104 w 612660"/>
                <a:gd name="connsiteY53" fmla="*/ 555881 h 665418"/>
                <a:gd name="connsiteX54" fmla="*/ 338816 w 612660"/>
                <a:gd name="connsiteY54" fmla="*/ 567787 h 665418"/>
                <a:gd name="connsiteX55" fmla="*/ 300716 w 612660"/>
                <a:gd name="connsiteY55" fmla="*/ 560643 h 665418"/>
                <a:gd name="connsiteX56" fmla="*/ 298335 w 612660"/>
                <a:gd name="connsiteY56" fmla="*/ 553499 h 665418"/>
                <a:gd name="connsiteX57" fmla="*/ 300716 w 612660"/>
                <a:gd name="connsiteY57" fmla="*/ 543974 h 665418"/>
                <a:gd name="connsiteX58" fmla="*/ 293572 w 612660"/>
                <a:gd name="connsiteY58" fmla="*/ 529687 h 665418"/>
                <a:gd name="connsiteX59" fmla="*/ 293572 w 612660"/>
                <a:gd name="connsiteY59" fmla="*/ 513018 h 665418"/>
                <a:gd name="connsiteX60" fmla="*/ 307860 w 612660"/>
                <a:gd name="connsiteY60" fmla="*/ 503493 h 665418"/>
                <a:gd name="connsiteX61" fmla="*/ 310241 w 612660"/>
                <a:gd name="connsiteY61" fmla="*/ 496349 h 665418"/>
                <a:gd name="connsiteX62" fmla="*/ 303097 w 612660"/>
                <a:gd name="connsiteY62" fmla="*/ 489206 h 665418"/>
                <a:gd name="connsiteX63" fmla="*/ 295954 w 612660"/>
                <a:gd name="connsiteY63" fmla="*/ 479681 h 665418"/>
                <a:gd name="connsiteX64" fmla="*/ 293572 w 612660"/>
                <a:gd name="connsiteY64" fmla="*/ 472537 h 665418"/>
                <a:gd name="connsiteX65" fmla="*/ 279285 w 612660"/>
                <a:gd name="connsiteY65" fmla="*/ 467774 h 665418"/>
                <a:gd name="connsiteX66" fmla="*/ 255472 w 612660"/>
                <a:gd name="connsiteY66" fmla="*/ 470156 h 665418"/>
                <a:gd name="connsiteX67" fmla="*/ 245947 w 612660"/>
                <a:gd name="connsiteY67" fmla="*/ 472537 h 665418"/>
                <a:gd name="connsiteX68" fmla="*/ 217372 w 612660"/>
                <a:gd name="connsiteY68" fmla="*/ 474918 h 665418"/>
                <a:gd name="connsiteX69" fmla="*/ 191179 w 612660"/>
                <a:gd name="connsiteY69" fmla="*/ 472537 h 665418"/>
                <a:gd name="connsiteX70" fmla="*/ 188797 w 612660"/>
                <a:gd name="connsiteY70" fmla="*/ 465393 h 665418"/>
                <a:gd name="connsiteX71" fmla="*/ 186416 w 612660"/>
                <a:gd name="connsiteY71" fmla="*/ 451106 h 665418"/>
                <a:gd name="connsiteX72" fmla="*/ 184035 w 612660"/>
                <a:gd name="connsiteY72" fmla="*/ 441581 h 665418"/>
                <a:gd name="connsiteX73" fmla="*/ 191179 w 612660"/>
                <a:gd name="connsiteY73" fmla="*/ 413006 h 665418"/>
                <a:gd name="connsiteX74" fmla="*/ 200704 w 612660"/>
                <a:gd name="connsiteY74" fmla="*/ 408243 h 665418"/>
                <a:gd name="connsiteX75" fmla="*/ 207847 w 612660"/>
                <a:gd name="connsiteY75" fmla="*/ 401099 h 665418"/>
                <a:gd name="connsiteX76" fmla="*/ 191179 w 612660"/>
                <a:gd name="connsiteY76" fmla="*/ 384431 h 665418"/>
                <a:gd name="connsiteX77" fmla="*/ 184035 w 612660"/>
                <a:gd name="connsiteY77" fmla="*/ 382049 h 665418"/>
                <a:gd name="connsiteX78" fmla="*/ 181654 w 612660"/>
                <a:gd name="connsiteY78" fmla="*/ 367762 h 665418"/>
                <a:gd name="connsiteX79" fmla="*/ 179272 w 612660"/>
                <a:gd name="connsiteY79" fmla="*/ 341568 h 665418"/>
                <a:gd name="connsiteX80" fmla="*/ 160222 w 612660"/>
                <a:gd name="connsiteY80" fmla="*/ 332043 h 665418"/>
                <a:gd name="connsiteX81" fmla="*/ 141172 w 612660"/>
                <a:gd name="connsiteY81" fmla="*/ 334424 h 665418"/>
                <a:gd name="connsiteX82" fmla="*/ 131647 w 612660"/>
                <a:gd name="connsiteY82" fmla="*/ 341568 h 665418"/>
                <a:gd name="connsiteX83" fmla="*/ 117360 w 612660"/>
                <a:gd name="connsiteY83" fmla="*/ 353474 h 665418"/>
                <a:gd name="connsiteX84" fmla="*/ 107835 w 612660"/>
                <a:gd name="connsiteY84" fmla="*/ 351093 h 665418"/>
                <a:gd name="connsiteX85" fmla="*/ 100691 w 612660"/>
                <a:gd name="connsiteY85" fmla="*/ 343949 h 665418"/>
                <a:gd name="connsiteX86" fmla="*/ 91166 w 612660"/>
                <a:gd name="connsiteY86" fmla="*/ 332043 h 665418"/>
                <a:gd name="connsiteX87" fmla="*/ 86404 w 612660"/>
                <a:gd name="connsiteY87" fmla="*/ 324899 h 665418"/>
                <a:gd name="connsiteX88" fmla="*/ 79260 w 612660"/>
                <a:gd name="connsiteY88" fmla="*/ 317756 h 665418"/>
                <a:gd name="connsiteX89" fmla="*/ 72116 w 612660"/>
                <a:gd name="connsiteY89" fmla="*/ 308231 h 665418"/>
                <a:gd name="connsiteX90" fmla="*/ 64972 w 612660"/>
                <a:gd name="connsiteY90" fmla="*/ 301087 h 665418"/>
                <a:gd name="connsiteX91" fmla="*/ 60210 w 612660"/>
                <a:gd name="connsiteY91" fmla="*/ 293943 h 665418"/>
                <a:gd name="connsiteX92" fmla="*/ 48304 w 612660"/>
                <a:gd name="connsiteY92" fmla="*/ 277274 h 665418"/>
                <a:gd name="connsiteX93" fmla="*/ 43541 w 612660"/>
                <a:gd name="connsiteY93" fmla="*/ 267749 h 665418"/>
                <a:gd name="connsiteX94" fmla="*/ 14966 w 612660"/>
                <a:gd name="connsiteY94" fmla="*/ 236793 h 665418"/>
                <a:gd name="connsiteX95" fmla="*/ 5441 w 612660"/>
                <a:gd name="connsiteY95" fmla="*/ 227268 h 665418"/>
                <a:gd name="connsiteX96" fmla="*/ 5441 w 612660"/>
                <a:gd name="connsiteY96" fmla="*/ 205837 h 665418"/>
                <a:gd name="connsiteX97" fmla="*/ 19729 w 612660"/>
                <a:gd name="connsiteY97" fmla="*/ 201074 h 665418"/>
                <a:gd name="connsiteX98" fmla="*/ 29254 w 612660"/>
                <a:gd name="connsiteY98" fmla="*/ 198693 h 665418"/>
                <a:gd name="connsiteX99" fmla="*/ 36397 w 612660"/>
                <a:gd name="connsiteY99" fmla="*/ 196312 h 665418"/>
                <a:gd name="connsiteX100" fmla="*/ 50685 w 612660"/>
                <a:gd name="connsiteY100" fmla="*/ 193931 h 665418"/>
                <a:gd name="connsiteX101" fmla="*/ 55447 w 612660"/>
                <a:gd name="connsiteY101" fmla="*/ 186787 h 665418"/>
                <a:gd name="connsiteX102" fmla="*/ 60210 w 612660"/>
                <a:gd name="connsiteY102" fmla="*/ 177262 h 665418"/>
                <a:gd name="connsiteX103" fmla="*/ 74497 w 612660"/>
                <a:gd name="connsiteY103" fmla="*/ 160593 h 665418"/>
                <a:gd name="connsiteX104" fmla="*/ 79260 w 612660"/>
                <a:gd name="connsiteY104" fmla="*/ 151068 h 665418"/>
                <a:gd name="connsiteX105" fmla="*/ 88785 w 612660"/>
                <a:gd name="connsiteY105" fmla="*/ 143924 h 665418"/>
                <a:gd name="connsiteX106" fmla="*/ 95929 w 612660"/>
                <a:gd name="connsiteY106" fmla="*/ 129637 h 665418"/>
                <a:gd name="connsiteX107" fmla="*/ 93547 w 612660"/>
                <a:gd name="connsiteY107" fmla="*/ 122493 h 665418"/>
                <a:gd name="connsiteX108" fmla="*/ 88785 w 612660"/>
                <a:gd name="connsiteY108" fmla="*/ 115349 h 665418"/>
                <a:gd name="connsiteX109" fmla="*/ 95929 w 612660"/>
                <a:gd name="connsiteY109" fmla="*/ 110587 h 665418"/>
                <a:gd name="connsiteX110" fmla="*/ 117360 w 612660"/>
                <a:gd name="connsiteY110" fmla="*/ 101062 h 665418"/>
                <a:gd name="connsiteX111" fmla="*/ 138791 w 612660"/>
                <a:gd name="connsiteY111" fmla="*/ 89156 h 665418"/>
                <a:gd name="connsiteX112" fmla="*/ 143554 w 612660"/>
                <a:gd name="connsiteY112" fmla="*/ 72487 h 665418"/>
                <a:gd name="connsiteX113" fmla="*/ 145935 w 612660"/>
                <a:gd name="connsiteY113" fmla="*/ 55818 h 665418"/>
                <a:gd name="connsiteX114" fmla="*/ 167366 w 612660"/>
                <a:gd name="connsiteY114" fmla="*/ 34387 h 665418"/>
                <a:gd name="connsiteX115" fmla="*/ 179272 w 612660"/>
                <a:gd name="connsiteY115" fmla="*/ 32006 h 665418"/>
                <a:gd name="connsiteX116" fmla="*/ 188797 w 612660"/>
                <a:gd name="connsiteY116" fmla="*/ 27243 h 665418"/>
                <a:gd name="connsiteX117" fmla="*/ 191179 w 612660"/>
                <a:gd name="connsiteY117" fmla="*/ 20099 h 6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85" name="17 Forma libre"/>
            <p:cNvSpPr/>
            <p:nvPr/>
          </p:nvSpPr>
          <p:spPr>
            <a:xfrm>
              <a:off x="2373728" y="2793206"/>
              <a:ext cx="178972" cy="15716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grp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400" dirty="0">
                <a:solidFill>
                  <a:prstClr val="black"/>
                </a:solidFill>
                <a:latin typeface="Gill Sans MT"/>
              </a:endParaRPr>
            </a:p>
          </p:txBody>
        </p:sp>
        <p:sp>
          <p:nvSpPr>
            <p:cNvPr id="86" name="18 Forma libre"/>
            <p:cNvSpPr/>
            <p:nvPr/>
          </p:nvSpPr>
          <p:spPr>
            <a:xfrm>
              <a:off x="1964531" y="2688431"/>
              <a:ext cx="483394" cy="557135"/>
            </a:xfrm>
            <a:custGeom>
              <a:avLst/>
              <a:gdLst>
                <a:gd name="connsiteX0" fmla="*/ 4763 w 483394"/>
                <a:gd name="connsiteY0" fmla="*/ 242888 h 557135"/>
                <a:gd name="connsiteX1" fmla="*/ 57150 w 483394"/>
                <a:gd name="connsiteY1" fmla="*/ 223838 h 557135"/>
                <a:gd name="connsiteX2" fmla="*/ 83344 w 483394"/>
                <a:gd name="connsiteY2" fmla="*/ 221457 h 557135"/>
                <a:gd name="connsiteX3" fmla="*/ 109538 w 483394"/>
                <a:gd name="connsiteY3" fmla="*/ 216694 h 557135"/>
                <a:gd name="connsiteX4" fmla="*/ 159544 w 483394"/>
                <a:gd name="connsiteY4" fmla="*/ 221457 h 557135"/>
                <a:gd name="connsiteX5" fmla="*/ 166688 w 483394"/>
                <a:gd name="connsiteY5" fmla="*/ 226219 h 557135"/>
                <a:gd name="connsiteX6" fmla="*/ 176213 w 483394"/>
                <a:gd name="connsiteY6" fmla="*/ 228600 h 557135"/>
                <a:gd name="connsiteX7" fmla="*/ 185738 w 483394"/>
                <a:gd name="connsiteY7" fmla="*/ 233363 h 557135"/>
                <a:gd name="connsiteX8" fmla="*/ 226219 w 483394"/>
                <a:gd name="connsiteY8" fmla="*/ 223838 h 557135"/>
                <a:gd name="connsiteX9" fmla="*/ 230982 w 483394"/>
                <a:gd name="connsiteY9" fmla="*/ 214313 h 557135"/>
                <a:gd name="connsiteX10" fmla="*/ 230982 w 483394"/>
                <a:gd name="connsiteY10" fmla="*/ 159544 h 557135"/>
                <a:gd name="connsiteX11" fmla="*/ 233363 w 483394"/>
                <a:gd name="connsiteY11" fmla="*/ 150019 h 557135"/>
                <a:gd name="connsiteX12" fmla="*/ 238125 w 483394"/>
                <a:gd name="connsiteY12" fmla="*/ 142875 h 557135"/>
                <a:gd name="connsiteX13" fmla="*/ 271463 w 483394"/>
                <a:gd name="connsiteY13" fmla="*/ 111919 h 557135"/>
                <a:gd name="connsiteX14" fmla="*/ 278607 w 483394"/>
                <a:gd name="connsiteY14" fmla="*/ 107157 h 557135"/>
                <a:gd name="connsiteX15" fmla="*/ 307182 w 483394"/>
                <a:gd name="connsiteY15" fmla="*/ 76200 h 557135"/>
                <a:gd name="connsiteX16" fmla="*/ 316707 w 483394"/>
                <a:gd name="connsiteY16" fmla="*/ 66675 h 557135"/>
                <a:gd name="connsiteX17" fmla="*/ 321469 w 483394"/>
                <a:gd name="connsiteY17" fmla="*/ 59532 h 557135"/>
                <a:gd name="connsiteX18" fmla="*/ 340519 w 483394"/>
                <a:gd name="connsiteY18" fmla="*/ 42863 h 557135"/>
                <a:gd name="connsiteX19" fmla="*/ 350044 w 483394"/>
                <a:gd name="connsiteY19" fmla="*/ 33338 h 557135"/>
                <a:gd name="connsiteX20" fmla="*/ 357188 w 483394"/>
                <a:gd name="connsiteY20" fmla="*/ 16669 h 557135"/>
                <a:gd name="connsiteX21" fmla="*/ 359569 w 483394"/>
                <a:gd name="connsiteY21" fmla="*/ 7144 h 557135"/>
                <a:gd name="connsiteX22" fmla="*/ 373857 w 483394"/>
                <a:gd name="connsiteY22" fmla="*/ 0 h 557135"/>
                <a:gd name="connsiteX23" fmla="*/ 381000 w 483394"/>
                <a:gd name="connsiteY23" fmla="*/ 2382 h 557135"/>
                <a:gd name="connsiteX24" fmla="*/ 402432 w 483394"/>
                <a:gd name="connsiteY24" fmla="*/ 21432 h 557135"/>
                <a:gd name="connsiteX25" fmla="*/ 409575 w 483394"/>
                <a:gd name="connsiteY25" fmla="*/ 35719 h 557135"/>
                <a:gd name="connsiteX26" fmla="*/ 414338 w 483394"/>
                <a:gd name="connsiteY26" fmla="*/ 50007 h 557135"/>
                <a:gd name="connsiteX27" fmla="*/ 419100 w 483394"/>
                <a:gd name="connsiteY27" fmla="*/ 57150 h 557135"/>
                <a:gd name="connsiteX28" fmla="*/ 431007 w 483394"/>
                <a:gd name="connsiteY28" fmla="*/ 78582 h 557135"/>
                <a:gd name="connsiteX29" fmla="*/ 447675 w 483394"/>
                <a:gd name="connsiteY29" fmla="*/ 83344 h 557135"/>
                <a:gd name="connsiteX30" fmla="*/ 461963 w 483394"/>
                <a:gd name="connsiteY30" fmla="*/ 97632 h 557135"/>
                <a:gd name="connsiteX31" fmla="*/ 471488 w 483394"/>
                <a:gd name="connsiteY31" fmla="*/ 107157 h 557135"/>
                <a:gd name="connsiteX32" fmla="*/ 478632 w 483394"/>
                <a:gd name="connsiteY32" fmla="*/ 119063 h 557135"/>
                <a:gd name="connsiteX33" fmla="*/ 473869 w 483394"/>
                <a:gd name="connsiteY33" fmla="*/ 126207 h 557135"/>
                <a:gd name="connsiteX34" fmla="*/ 440532 w 483394"/>
                <a:gd name="connsiteY34" fmla="*/ 126207 h 557135"/>
                <a:gd name="connsiteX35" fmla="*/ 433388 w 483394"/>
                <a:gd name="connsiteY35" fmla="*/ 130969 h 557135"/>
                <a:gd name="connsiteX36" fmla="*/ 423863 w 483394"/>
                <a:gd name="connsiteY36" fmla="*/ 150019 h 557135"/>
                <a:gd name="connsiteX37" fmla="*/ 426244 w 483394"/>
                <a:gd name="connsiteY37" fmla="*/ 161925 h 557135"/>
                <a:gd name="connsiteX38" fmla="*/ 438150 w 483394"/>
                <a:gd name="connsiteY38" fmla="*/ 173832 h 557135"/>
                <a:gd name="connsiteX39" fmla="*/ 452438 w 483394"/>
                <a:gd name="connsiteY39" fmla="*/ 176213 h 557135"/>
                <a:gd name="connsiteX40" fmla="*/ 457200 w 483394"/>
                <a:gd name="connsiteY40" fmla="*/ 183357 h 557135"/>
                <a:gd name="connsiteX41" fmla="*/ 459582 w 483394"/>
                <a:gd name="connsiteY41" fmla="*/ 190500 h 557135"/>
                <a:gd name="connsiteX42" fmla="*/ 461963 w 483394"/>
                <a:gd name="connsiteY42" fmla="*/ 238125 h 557135"/>
                <a:gd name="connsiteX43" fmla="*/ 469107 w 483394"/>
                <a:gd name="connsiteY43" fmla="*/ 245269 h 557135"/>
                <a:gd name="connsiteX44" fmla="*/ 483394 w 483394"/>
                <a:gd name="connsiteY44" fmla="*/ 271463 h 557135"/>
                <a:gd name="connsiteX45" fmla="*/ 481013 w 483394"/>
                <a:gd name="connsiteY45" fmla="*/ 292894 h 557135"/>
                <a:gd name="connsiteX46" fmla="*/ 478632 w 483394"/>
                <a:gd name="connsiteY46" fmla="*/ 300038 h 557135"/>
                <a:gd name="connsiteX47" fmla="*/ 476250 w 483394"/>
                <a:gd name="connsiteY47" fmla="*/ 311944 h 557135"/>
                <a:gd name="connsiteX48" fmla="*/ 471488 w 483394"/>
                <a:gd name="connsiteY48" fmla="*/ 340519 h 557135"/>
                <a:gd name="connsiteX49" fmla="*/ 469107 w 483394"/>
                <a:gd name="connsiteY49" fmla="*/ 357188 h 557135"/>
                <a:gd name="connsiteX50" fmla="*/ 461963 w 483394"/>
                <a:gd name="connsiteY50" fmla="*/ 371475 h 557135"/>
                <a:gd name="connsiteX51" fmla="*/ 454819 w 483394"/>
                <a:gd name="connsiteY51" fmla="*/ 392907 h 557135"/>
                <a:gd name="connsiteX52" fmla="*/ 452438 w 483394"/>
                <a:gd name="connsiteY52" fmla="*/ 402432 h 557135"/>
                <a:gd name="connsiteX53" fmla="*/ 445294 w 483394"/>
                <a:gd name="connsiteY53" fmla="*/ 416719 h 557135"/>
                <a:gd name="connsiteX54" fmla="*/ 435769 w 483394"/>
                <a:gd name="connsiteY54" fmla="*/ 435769 h 557135"/>
                <a:gd name="connsiteX55" fmla="*/ 431007 w 483394"/>
                <a:gd name="connsiteY55" fmla="*/ 450057 h 557135"/>
                <a:gd name="connsiteX56" fmla="*/ 426244 w 483394"/>
                <a:gd name="connsiteY56" fmla="*/ 457200 h 557135"/>
                <a:gd name="connsiteX57" fmla="*/ 404813 w 483394"/>
                <a:gd name="connsiteY57" fmla="*/ 478632 h 557135"/>
                <a:gd name="connsiteX58" fmla="*/ 397669 w 483394"/>
                <a:gd name="connsiteY58" fmla="*/ 485775 h 557135"/>
                <a:gd name="connsiteX59" fmla="*/ 383382 w 483394"/>
                <a:gd name="connsiteY59" fmla="*/ 497682 h 557135"/>
                <a:gd name="connsiteX60" fmla="*/ 376238 w 483394"/>
                <a:gd name="connsiteY60" fmla="*/ 500063 h 557135"/>
                <a:gd name="connsiteX61" fmla="*/ 357188 w 483394"/>
                <a:gd name="connsiteY61" fmla="*/ 497682 h 557135"/>
                <a:gd name="connsiteX62" fmla="*/ 350044 w 483394"/>
                <a:gd name="connsiteY62" fmla="*/ 492919 h 557135"/>
                <a:gd name="connsiteX63" fmla="*/ 342900 w 483394"/>
                <a:gd name="connsiteY63" fmla="*/ 490538 h 557135"/>
                <a:gd name="connsiteX64" fmla="*/ 330994 w 483394"/>
                <a:gd name="connsiteY64" fmla="*/ 483394 h 557135"/>
                <a:gd name="connsiteX65" fmla="*/ 321469 w 483394"/>
                <a:gd name="connsiteY65" fmla="*/ 478632 h 557135"/>
                <a:gd name="connsiteX66" fmla="*/ 280988 w 483394"/>
                <a:gd name="connsiteY66" fmla="*/ 481013 h 557135"/>
                <a:gd name="connsiteX67" fmla="*/ 278607 w 483394"/>
                <a:gd name="connsiteY67" fmla="*/ 500063 h 557135"/>
                <a:gd name="connsiteX68" fmla="*/ 264319 w 483394"/>
                <a:gd name="connsiteY68" fmla="*/ 511969 h 557135"/>
                <a:gd name="connsiteX69" fmla="*/ 259557 w 483394"/>
                <a:gd name="connsiteY69" fmla="*/ 521494 h 557135"/>
                <a:gd name="connsiteX70" fmla="*/ 216694 w 483394"/>
                <a:gd name="connsiteY70" fmla="*/ 528638 h 557135"/>
                <a:gd name="connsiteX71" fmla="*/ 202407 w 483394"/>
                <a:gd name="connsiteY71" fmla="*/ 540544 h 557135"/>
                <a:gd name="connsiteX72" fmla="*/ 188119 w 483394"/>
                <a:gd name="connsiteY72" fmla="*/ 552450 h 557135"/>
                <a:gd name="connsiteX73" fmla="*/ 166688 w 483394"/>
                <a:gd name="connsiteY73" fmla="*/ 550069 h 557135"/>
                <a:gd name="connsiteX74" fmla="*/ 145257 w 483394"/>
                <a:gd name="connsiteY74" fmla="*/ 533400 h 557135"/>
                <a:gd name="connsiteX75" fmla="*/ 107157 w 483394"/>
                <a:gd name="connsiteY75" fmla="*/ 531019 h 557135"/>
                <a:gd name="connsiteX76" fmla="*/ 83344 w 483394"/>
                <a:gd name="connsiteY76" fmla="*/ 516732 h 557135"/>
                <a:gd name="connsiteX77" fmla="*/ 66675 w 483394"/>
                <a:gd name="connsiteY77" fmla="*/ 507207 h 557135"/>
                <a:gd name="connsiteX78" fmla="*/ 35719 w 483394"/>
                <a:gd name="connsiteY78" fmla="*/ 495300 h 557135"/>
                <a:gd name="connsiteX79" fmla="*/ 30957 w 483394"/>
                <a:gd name="connsiteY79" fmla="*/ 488157 h 557135"/>
                <a:gd name="connsiteX80" fmla="*/ 23813 w 483394"/>
                <a:gd name="connsiteY80" fmla="*/ 483394 h 557135"/>
                <a:gd name="connsiteX81" fmla="*/ 19050 w 483394"/>
                <a:gd name="connsiteY81" fmla="*/ 473869 h 557135"/>
                <a:gd name="connsiteX82" fmla="*/ 14288 w 483394"/>
                <a:gd name="connsiteY82" fmla="*/ 466725 h 557135"/>
                <a:gd name="connsiteX83" fmla="*/ 16669 w 483394"/>
                <a:gd name="connsiteY83" fmla="*/ 452438 h 557135"/>
                <a:gd name="connsiteX84" fmla="*/ 33338 w 483394"/>
                <a:gd name="connsiteY84" fmla="*/ 440532 h 557135"/>
                <a:gd name="connsiteX85" fmla="*/ 45244 w 483394"/>
                <a:gd name="connsiteY85" fmla="*/ 426244 h 557135"/>
                <a:gd name="connsiteX86" fmla="*/ 47625 w 483394"/>
                <a:gd name="connsiteY86" fmla="*/ 416719 h 557135"/>
                <a:gd name="connsiteX87" fmla="*/ 57150 w 483394"/>
                <a:gd name="connsiteY87" fmla="*/ 402432 h 557135"/>
                <a:gd name="connsiteX88" fmla="*/ 78582 w 483394"/>
                <a:gd name="connsiteY88" fmla="*/ 383382 h 557135"/>
                <a:gd name="connsiteX89" fmla="*/ 85725 w 483394"/>
                <a:gd name="connsiteY89" fmla="*/ 369094 h 557135"/>
                <a:gd name="connsiteX90" fmla="*/ 90488 w 483394"/>
                <a:gd name="connsiteY90" fmla="*/ 361950 h 557135"/>
                <a:gd name="connsiteX91" fmla="*/ 95250 w 483394"/>
                <a:gd name="connsiteY91" fmla="*/ 347663 h 557135"/>
                <a:gd name="connsiteX92" fmla="*/ 97632 w 483394"/>
                <a:gd name="connsiteY92" fmla="*/ 333375 h 557135"/>
                <a:gd name="connsiteX93" fmla="*/ 104775 w 483394"/>
                <a:gd name="connsiteY93" fmla="*/ 330994 h 557135"/>
                <a:gd name="connsiteX94" fmla="*/ 109538 w 483394"/>
                <a:gd name="connsiteY94" fmla="*/ 323850 h 557135"/>
                <a:gd name="connsiteX95" fmla="*/ 92869 w 483394"/>
                <a:gd name="connsiteY95" fmla="*/ 323850 h 557135"/>
                <a:gd name="connsiteX96" fmla="*/ 71438 w 483394"/>
                <a:gd name="connsiteY96" fmla="*/ 326232 h 557135"/>
                <a:gd name="connsiteX97" fmla="*/ 57150 w 483394"/>
                <a:gd name="connsiteY97" fmla="*/ 311944 h 557135"/>
                <a:gd name="connsiteX98" fmla="*/ 59532 w 483394"/>
                <a:gd name="connsiteY98" fmla="*/ 297657 h 557135"/>
                <a:gd name="connsiteX99" fmla="*/ 66675 w 483394"/>
                <a:gd name="connsiteY99" fmla="*/ 290513 h 557135"/>
                <a:gd name="connsiteX100" fmla="*/ 61913 w 483394"/>
                <a:gd name="connsiteY100" fmla="*/ 278607 h 557135"/>
                <a:gd name="connsiteX101" fmla="*/ 54769 w 483394"/>
                <a:gd name="connsiteY101" fmla="*/ 285750 h 557135"/>
                <a:gd name="connsiteX102" fmla="*/ 50007 w 483394"/>
                <a:gd name="connsiteY102" fmla="*/ 292894 h 557135"/>
                <a:gd name="connsiteX103" fmla="*/ 42863 w 483394"/>
                <a:gd name="connsiteY103" fmla="*/ 295275 h 557135"/>
                <a:gd name="connsiteX104" fmla="*/ 35719 w 483394"/>
                <a:gd name="connsiteY104" fmla="*/ 300038 h 557135"/>
                <a:gd name="connsiteX105" fmla="*/ 19050 w 483394"/>
                <a:gd name="connsiteY105" fmla="*/ 290513 h 557135"/>
                <a:gd name="connsiteX106" fmla="*/ 9525 w 483394"/>
                <a:gd name="connsiteY106" fmla="*/ 264319 h 557135"/>
                <a:gd name="connsiteX107" fmla="*/ 7144 w 483394"/>
                <a:gd name="connsiteY107" fmla="*/ 254794 h 557135"/>
                <a:gd name="connsiteX108" fmla="*/ 4763 w 483394"/>
                <a:gd name="connsiteY108" fmla="*/ 242888 h 5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87" name="19 Forma libre"/>
            <p:cNvSpPr/>
            <p:nvPr/>
          </p:nvSpPr>
          <p:spPr>
            <a:xfrm>
              <a:off x="2211896" y="3007519"/>
              <a:ext cx="593217" cy="614362"/>
            </a:xfrm>
            <a:custGeom>
              <a:avLst/>
              <a:gdLst>
                <a:gd name="connsiteX0" fmla="*/ 164592 w 593217"/>
                <a:gd name="connsiteY0" fmla="*/ 204787 h 614362"/>
                <a:gd name="connsiteX1" fmla="*/ 186023 w 593217"/>
                <a:gd name="connsiteY1" fmla="*/ 192881 h 614362"/>
                <a:gd name="connsiteX2" fmla="*/ 236029 w 593217"/>
                <a:gd name="connsiteY2" fmla="*/ 169069 h 614362"/>
                <a:gd name="connsiteX3" fmla="*/ 283654 w 593217"/>
                <a:gd name="connsiteY3" fmla="*/ 133350 h 614362"/>
                <a:gd name="connsiteX4" fmla="*/ 302704 w 593217"/>
                <a:gd name="connsiteY4" fmla="*/ 119062 h 614362"/>
                <a:gd name="connsiteX5" fmla="*/ 314610 w 593217"/>
                <a:gd name="connsiteY5" fmla="*/ 111919 h 614362"/>
                <a:gd name="connsiteX6" fmla="*/ 336042 w 593217"/>
                <a:gd name="connsiteY6" fmla="*/ 95250 h 614362"/>
                <a:gd name="connsiteX7" fmla="*/ 345567 w 593217"/>
                <a:gd name="connsiteY7" fmla="*/ 88106 h 614362"/>
                <a:gd name="connsiteX8" fmla="*/ 383667 w 593217"/>
                <a:gd name="connsiteY8" fmla="*/ 69056 h 614362"/>
                <a:gd name="connsiteX9" fmla="*/ 431292 w 593217"/>
                <a:gd name="connsiteY9" fmla="*/ 50006 h 614362"/>
                <a:gd name="connsiteX10" fmla="*/ 455104 w 593217"/>
                <a:gd name="connsiteY10" fmla="*/ 35719 h 614362"/>
                <a:gd name="connsiteX11" fmla="*/ 471773 w 593217"/>
                <a:gd name="connsiteY11" fmla="*/ 28575 h 614362"/>
                <a:gd name="connsiteX12" fmla="*/ 478917 w 593217"/>
                <a:gd name="connsiteY12" fmla="*/ 26194 h 614362"/>
                <a:gd name="connsiteX13" fmla="*/ 488442 w 593217"/>
                <a:gd name="connsiteY13" fmla="*/ 21431 h 614362"/>
                <a:gd name="connsiteX14" fmla="*/ 517017 w 593217"/>
                <a:gd name="connsiteY14" fmla="*/ 9525 h 614362"/>
                <a:gd name="connsiteX15" fmla="*/ 524160 w 593217"/>
                <a:gd name="connsiteY15" fmla="*/ 4762 h 614362"/>
                <a:gd name="connsiteX16" fmla="*/ 545592 w 593217"/>
                <a:gd name="connsiteY16" fmla="*/ 0 h 614362"/>
                <a:gd name="connsiteX17" fmla="*/ 569404 w 593217"/>
                <a:gd name="connsiteY17" fmla="*/ 9525 h 614362"/>
                <a:gd name="connsiteX18" fmla="*/ 574167 w 593217"/>
                <a:gd name="connsiteY18" fmla="*/ 23812 h 614362"/>
                <a:gd name="connsiteX19" fmla="*/ 593217 w 593217"/>
                <a:gd name="connsiteY19" fmla="*/ 54769 h 614362"/>
                <a:gd name="connsiteX20" fmla="*/ 590835 w 593217"/>
                <a:gd name="connsiteY20" fmla="*/ 100012 h 614362"/>
                <a:gd name="connsiteX21" fmla="*/ 583692 w 593217"/>
                <a:gd name="connsiteY21" fmla="*/ 145256 h 614362"/>
                <a:gd name="connsiteX22" fmla="*/ 567023 w 593217"/>
                <a:gd name="connsiteY22" fmla="*/ 164306 h 614362"/>
                <a:gd name="connsiteX23" fmla="*/ 550354 w 593217"/>
                <a:gd name="connsiteY23" fmla="*/ 188119 h 614362"/>
                <a:gd name="connsiteX24" fmla="*/ 543210 w 593217"/>
                <a:gd name="connsiteY24" fmla="*/ 192881 h 614362"/>
                <a:gd name="connsiteX25" fmla="*/ 536067 w 593217"/>
                <a:gd name="connsiteY25" fmla="*/ 200025 h 614362"/>
                <a:gd name="connsiteX26" fmla="*/ 512254 w 593217"/>
                <a:gd name="connsiteY26" fmla="*/ 216694 h 614362"/>
                <a:gd name="connsiteX27" fmla="*/ 495585 w 593217"/>
                <a:gd name="connsiteY27" fmla="*/ 233362 h 614362"/>
                <a:gd name="connsiteX28" fmla="*/ 476535 w 593217"/>
                <a:gd name="connsiteY28" fmla="*/ 235744 h 614362"/>
                <a:gd name="connsiteX29" fmla="*/ 464629 w 593217"/>
                <a:gd name="connsiteY29" fmla="*/ 238125 h 614362"/>
                <a:gd name="connsiteX30" fmla="*/ 450342 w 593217"/>
                <a:gd name="connsiteY30" fmla="*/ 250031 h 614362"/>
                <a:gd name="connsiteX31" fmla="*/ 436054 w 593217"/>
                <a:gd name="connsiteY31" fmla="*/ 264319 h 614362"/>
                <a:gd name="connsiteX32" fmla="*/ 424148 w 593217"/>
                <a:gd name="connsiteY32" fmla="*/ 280987 h 614362"/>
                <a:gd name="connsiteX33" fmla="*/ 414623 w 593217"/>
                <a:gd name="connsiteY33" fmla="*/ 297656 h 614362"/>
                <a:gd name="connsiteX34" fmla="*/ 412242 w 593217"/>
                <a:gd name="connsiteY34" fmla="*/ 304800 h 614362"/>
                <a:gd name="connsiteX35" fmla="*/ 407479 w 593217"/>
                <a:gd name="connsiteY35" fmla="*/ 316706 h 614362"/>
                <a:gd name="connsiteX36" fmla="*/ 405098 w 593217"/>
                <a:gd name="connsiteY36" fmla="*/ 340519 h 614362"/>
                <a:gd name="connsiteX37" fmla="*/ 376523 w 593217"/>
                <a:gd name="connsiteY37" fmla="*/ 357187 h 614362"/>
                <a:gd name="connsiteX38" fmla="*/ 357473 w 593217"/>
                <a:gd name="connsiteY38" fmla="*/ 383381 h 614362"/>
                <a:gd name="connsiteX39" fmla="*/ 347948 w 593217"/>
                <a:gd name="connsiteY39" fmla="*/ 397669 h 614362"/>
                <a:gd name="connsiteX40" fmla="*/ 340804 w 593217"/>
                <a:gd name="connsiteY40" fmla="*/ 407194 h 614362"/>
                <a:gd name="connsiteX41" fmla="*/ 319373 w 593217"/>
                <a:gd name="connsiteY41" fmla="*/ 423862 h 614362"/>
                <a:gd name="connsiteX42" fmla="*/ 312229 w 593217"/>
                <a:gd name="connsiteY42" fmla="*/ 440531 h 614362"/>
                <a:gd name="connsiteX43" fmla="*/ 309848 w 593217"/>
                <a:gd name="connsiteY43" fmla="*/ 447675 h 614362"/>
                <a:gd name="connsiteX44" fmla="*/ 293179 w 593217"/>
                <a:gd name="connsiteY44" fmla="*/ 464344 h 614362"/>
                <a:gd name="connsiteX45" fmla="*/ 288417 w 593217"/>
                <a:gd name="connsiteY45" fmla="*/ 471487 h 614362"/>
                <a:gd name="connsiteX46" fmla="*/ 274129 w 593217"/>
                <a:gd name="connsiteY46" fmla="*/ 490537 h 614362"/>
                <a:gd name="connsiteX47" fmla="*/ 271748 w 593217"/>
                <a:gd name="connsiteY47" fmla="*/ 497681 h 614362"/>
                <a:gd name="connsiteX48" fmla="*/ 252698 w 593217"/>
                <a:gd name="connsiteY48" fmla="*/ 507206 h 614362"/>
                <a:gd name="connsiteX49" fmla="*/ 245554 w 593217"/>
                <a:gd name="connsiteY49" fmla="*/ 511969 h 614362"/>
                <a:gd name="connsiteX50" fmla="*/ 240792 w 593217"/>
                <a:gd name="connsiteY50" fmla="*/ 519112 h 614362"/>
                <a:gd name="connsiteX51" fmla="*/ 233648 w 593217"/>
                <a:gd name="connsiteY51" fmla="*/ 545306 h 614362"/>
                <a:gd name="connsiteX52" fmla="*/ 226504 w 593217"/>
                <a:gd name="connsiteY52" fmla="*/ 550069 h 614362"/>
                <a:gd name="connsiteX53" fmla="*/ 209835 w 593217"/>
                <a:gd name="connsiteY53" fmla="*/ 566737 h 614362"/>
                <a:gd name="connsiteX54" fmla="*/ 197929 w 593217"/>
                <a:gd name="connsiteY54" fmla="*/ 583406 h 614362"/>
                <a:gd name="connsiteX55" fmla="*/ 190785 w 593217"/>
                <a:gd name="connsiteY55" fmla="*/ 585787 h 614362"/>
                <a:gd name="connsiteX56" fmla="*/ 178879 w 593217"/>
                <a:gd name="connsiteY56" fmla="*/ 600075 h 614362"/>
                <a:gd name="connsiteX57" fmla="*/ 159829 w 593217"/>
                <a:gd name="connsiteY57" fmla="*/ 614362 h 614362"/>
                <a:gd name="connsiteX58" fmla="*/ 107442 w 593217"/>
                <a:gd name="connsiteY58" fmla="*/ 611981 h 614362"/>
                <a:gd name="connsiteX59" fmla="*/ 78867 w 593217"/>
                <a:gd name="connsiteY59" fmla="*/ 592931 h 614362"/>
                <a:gd name="connsiteX60" fmla="*/ 69342 w 593217"/>
                <a:gd name="connsiteY60" fmla="*/ 588169 h 614362"/>
                <a:gd name="connsiteX61" fmla="*/ 59817 w 593217"/>
                <a:gd name="connsiteY61" fmla="*/ 581025 h 614362"/>
                <a:gd name="connsiteX62" fmla="*/ 52673 w 593217"/>
                <a:gd name="connsiteY62" fmla="*/ 576262 h 614362"/>
                <a:gd name="connsiteX63" fmla="*/ 50292 w 593217"/>
                <a:gd name="connsiteY63" fmla="*/ 566737 h 614362"/>
                <a:gd name="connsiteX64" fmla="*/ 43148 w 593217"/>
                <a:gd name="connsiteY64" fmla="*/ 557212 h 614362"/>
                <a:gd name="connsiteX65" fmla="*/ 38385 w 593217"/>
                <a:gd name="connsiteY65" fmla="*/ 547687 h 614362"/>
                <a:gd name="connsiteX66" fmla="*/ 28860 w 593217"/>
                <a:gd name="connsiteY66" fmla="*/ 526256 h 614362"/>
                <a:gd name="connsiteX67" fmla="*/ 26479 w 593217"/>
                <a:gd name="connsiteY67" fmla="*/ 519112 h 614362"/>
                <a:gd name="connsiteX68" fmla="*/ 16954 w 593217"/>
                <a:gd name="connsiteY68" fmla="*/ 511969 h 614362"/>
                <a:gd name="connsiteX69" fmla="*/ 2667 w 593217"/>
                <a:gd name="connsiteY69" fmla="*/ 504825 h 614362"/>
                <a:gd name="connsiteX70" fmla="*/ 285 w 593217"/>
                <a:gd name="connsiteY70" fmla="*/ 497681 h 614362"/>
                <a:gd name="connsiteX71" fmla="*/ 2667 w 593217"/>
                <a:gd name="connsiteY71" fmla="*/ 466725 h 614362"/>
                <a:gd name="connsiteX72" fmla="*/ 16954 w 593217"/>
                <a:gd name="connsiteY72" fmla="*/ 459581 h 614362"/>
                <a:gd name="connsiteX73" fmla="*/ 52673 w 593217"/>
                <a:gd name="connsiteY73" fmla="*/ 457200 h 614362"/>
                <a:gd name="connsiteX74" fmla="*/ 57435 w 593217"/>
                <a:gd name="connsiteY74" fmla="*/ 450056 h 614362"/>
                <a:gd name="connsiteX75" fmla="*/ 64579 w 593217"/>
                <a:gd name="connsiteY75" fmla="*/ 442912 h 614362"/>
                <a:gd name="connsiteX76" fmla="*/ 69342 w 593217"/>
                <a:gd name="connsiteY76" fmla="*/ 428625 h 614362"/>
                <a:gd name="connsiteX77" fmla="*/ 71723 w 593217"/>
                <a:gd name="connsiteY77" fmla="*/ 404812 h 614362"/>
                <a:gd name="connsiteX78" fmla="*/ 78867 w 593217"/>
                <a:gd name="connsiteY78" fmla="*/ 397669 h 614362"/>
                <a:gd name="connsiteX79" fmla="*/ 119348 w 593217"/>
                <a:gd name="connsiteY79" fmla="*/ 385762 h 614362"/>
                <a:gd name="connsiteX80" fmla="*/ 126492 w 593217"/>
                <a:gd name="connsiteY80" fmla="*/ 378619 h 614362"/>
                <a:gd name="connsiteX81" fmla="*/ 147923 w 593217"/>
                <a:gd name="connsiteY81" fmla="*/ 366712 h 614362"/>
                <a:gd name="connsiteX82" fmla="*/ 157448 w 593217"/>
                <a:gd name="connsiteY82" fmla="*/ 364331 h 614362"/>
                <a:gd name="connsiteX83" fmla="*/ 197929 w 593217"/>
                <a:gd name="connsiteY83" fmla="*/ 364331 h 614362"/>
                <a:gd name="connsiteX84" fmla="*/ 202692 w 593217"/>
                <a:gd name="connsiteY84" fmla="*/ 352425 h 614362"/>
                <a:gd name="connsiteX85" fmla="*/ 197929 w 593217"/>
                <a:gd name="connsiteY85" fmla="*/ 321469 h 614362"/>
                <a:gd name="connsiteX86" fmla="*/ 188404 w 593217"/>
                <a:gd name="connsiteY86" fmla="*/ 307181 h 614362"/>
                <a:gd name="connsiteX87" fmla="*/ 183642 w 593217"/>
                <a:gd name="connsiteY87" fmla="*/ 283369 h 614362"/>
                <a:gd name="connsiteX88" fmla="*/ 181260 w 593217"/>
                <a:gd name="connsiteY88" fmla="*/ 269081 h 614362"/>
                <a:gd name="connsiteX89" fmla="*/ 176498 w 593217"/>
                <a:gd name="connsiteY89" fmla="*/ 261937 h 614362"/>
                <a:gd name="connsiteX90" fmla="*/ 174117 w 593217"/>
                <a:gd name="connsiteY90" fmla="*/ 254794 h 614362"/>
                <a:gd name="connsiteX91" fmla="*/ 164592 w 593217"/>
                <a:gd name="connsiteY91" fmla="*/ 204787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89" name="20 Forma libre"/>
            <p:cNvSpPr/>
            <p:nvPr/>
          </p:nvSpPr>
          <p:spPr>
            <a:xfrm>
              <a:off x="2730302" y="2726531"/>
              <a:ext cx="220067" cy="33813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solidFill>
              <a:srgbClr val="FF0000"/>
            </a:solid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dirty="0">
                <a:solidFill>
                  <a:prstClr val="white"/>
                </a:solidFill>
                <a:latin typeface="Gill Sans MT"/>
              </a:endParaRPr>
            </a:p>
          </p:txBody>
        </p:sp>
        <p:sp>
          <p:nvSpPr>
            <p:cNvPr id="90" name="21 Forma libre"/>
            <p:cNvSpPr/>
            <p:nvPr/>
          </p:nvSpPr>
          <p:spPr>
            <a:xfrm>
              <a:off x="2335455" y="2597944"/>
              <a:ext cx="439036" cy="641542"/>
            </a:xfrm>
            <a:custGeom>
              <a:avLst/>
              <a:gdLst>
                <a:gd name="connsiteX0" fmla="*/ 191051 w 439036"/>
                <a:gd name="connsiteY0" fmla="*/ 114300 h 641542"/>
                <a:gd name="connsiteX1" fmla="*/ 202958 w 439036"/>
                <a:gd name="connsiteY1" fmla="*/ 83344 h 641542"/>
                <a:gd name="connsiteX2" fmla="*/ 210101 w 439036"/>
                <a:gd name="connsiteY2" fmla="*/ 78581 h 641542"/>
                <a:gd name="connsiteX3" fmla="*/ 217245 w 439036"/>
                <a:gd name="connsiteY3" fmla="*/ 71437 h 641542"/>
                <a:gd name="connsiteX4" fmla="*/ 252964 w 439036"/>
                <a:gd name="connsiteY4" fmla="*/ 52387 h 641542"/>
                <a:gd name="connsiteX5" fmla="*/ 267251 w 439036"/>
                <a:gd name="connsiteY5" fmla="*/ 45244 h 641542"/>
                <a:gd name="connsiteX6" fmla="*/ 274395 w 439036"/>
                <a:gd name="connsiteY6" fmla="*/ 40481 h 641542"/>
                <a:gd name="connsiteX7" fmla="*/ 281539 w 439036"/>
                <a:gd name="connsiteY7" fmla="*/ 33337 h 641542"/>
                <a:gd name="connsiteX8" fmla="*/ 310114 w 439036"/>
                <a:gd name="connsiteY8" fmla="*/ 21431 h 641542"/>
                <a:gd name="connsiteX9" fmla="*/ 322020 w 439036"/>
                <a:gd name="connsiteY9" fmla="*/ 16669 h 641542"/>
                <a:gd name="connsiteX10" fmla="*/ 331545 w 439036"/>
                <a:gd name="connsiteY10" fmla="*/ 9525 h 641542"/>
                <a:gd name="connsiteX11" fmla="*/ 341070 w 439036"/>
                <a:gd name="connsiteY11" fmla="*/ 7144 h 641542"/>
                <a:gd name="connsiteX12" fmla="*/ 348214 w 439036"/>
                <a:gd name="connsiteY12" fmla="*/ 4762 h 641542"/>
                <a:gd name="connsiteX13" fmla="*/ 360120 w 439036"/>
                <a:gd name="connsiteY13" fmla="*/ 2381 h 641542"/>
                <a:gd name="connsiteX14" fmla="*/ 369645 w 439036"/>
                <a:gd name="connsiteY14" fmla="*/ 0 h 641542"/>
                <a:gd name="connsiteX15" fmla="*/ 376789 w 439036"/>
                <a:gd name="connsiteY15" fmla="*/ 2381 h 641542"/>
                <a:gd name="connsiteX16" fmla="*/ 386314 w 439036"/>
                <a:gd name="connsiteY16" fmla="*/ 4762 h 641542"/>
                <a:gd name="connsiteX17" fmla="*/ 393458 w 439036"/>
                <a:gd name="connsiteY17" fmla="*/ 9525 h 641542"/>
                <a:gd name="connsiteX18" fmla="*/ 405364 w 439036"/>
                <a:gd name="connsiteY18" fmla="*/ 16669 h 641542"/>
                <a:gd name="connsiteX19" fmla="*/ 407745 w 439036"/>
                <a:gd name="connsiteY19" fmla="*/ 23812 h 641542"/>
                <a:gd name="connsiteX20" fmla="*/ 412508 w 439036"/>
                <a:gd name="connsiteY20" fmla="*/ 30956 h 641542"/>
                <a:gd name="connsiteX21" fmla="*/ 410126 w 439036"/>
                <a:gd name="connsiteY21" fmla="*/ 92869 h 641542"/>
                <a:gd name="connsiteX22" fmla="*/ 412508 w 439036"/>
                <a:gd name="connsiteY22" fmla="*/ 209550 h 641542"/>
                <a:gd name="connsiteX23" fmla="*/ 414889 w 439036"/>
                <a:gd name="connsiteY23" fmla="*/ 219075 h 641542"/>
                <a:gd name="connsiteX24" fmla="*/ 429176 w 439036"/>
                <a:gd name="connsiteY24" fmla="*/ 233362 h 641542"/>
                <a:gd name="connsiteX25" fmla="*/ 433939 w 439036"/>
                <a:gd name="connsiteY25" fmla="*/ 240506 h 641542"/>
                <a:gd name="connsiteX26" fmla="*/ 433939 w 439036"/>
                <a:gd name="connsiteY26" fmla="*/ 326231 h 641542"/>
                <a:gd name="connsiteX27" fmla="*/ 429176 w 439036"/>
                <a:gd name="connsiteY27" fmla="*/ 340519 h 641542"/>
                <a:gd name="connsiteX28" fmla="*/ 422033 w 439036"/>
                <a:gd name="connsiteY28" fmla="*/ 361950 h 641542"/>
                <a:gd name="connsiteX29" fmla="*/ 419651 w 439036"/>
                <a:gd name="connsiteY29" fmla="*/ 369094 h 641542"/>
                <a:gd name="connsiteX30" fmla="*/ 417270 w 439036"/>
                <a:gd name="connsiteY30" fmla="*/ 376237 h 641542"/>
                <a:gd name="connsiteX31" fmla="*/ 419651 w 439036"/>
                <a:gd name="connsiteY31" fmla="*/ 385762 h 641542"/>
                <a:gd name="connsiteX32" fmla="*/ 414889 w 439036"/>
                <a:gd name="connsiteY32" fmla="*/ 423862 h 641542"/>
                <a:gd name="connsiteX33" fmla="*/ 414889 w 439036"/>
                <a:gd name="connsiteY33" fmla="*/ 442912 h 641542"/>
                <a:gd name="connsiteX34" fmla="*/ 400601 w 439036"/>
                <a:gd name="connsiteY34" fmla="*/ 447675 h 641542"/>
                <a:gd name="connsiteX35" fmla="*/ 374408 w 439036"/>
                <a:gd name="connsiteY35" fmla="*/ 469106 h 641542"/>
                <a:gd name="connsiteX36" fmla="*/ 364883 w 439036"/>
                <a:gd name="connsiteY36" fmla="*/ 483394 h 641542"/>
                <a:gd name="connsiteX37" fmla="*/ 352976 w 439036"/>
                <a:gd name="connsiteY37" fmla="*/ 502444 h 641542"/>
                <a:gd name="connsiteX38" fmla="*/ 343451 w 439036"/>
                <a:gd name="connsiteY38" fmla="*/ 519112 h 641542"/>
                <a:gd name="connsiteX39" fmla="*/ 341070 w 439036"/>
                <a:gd name="connsiteY39" fmla="*/ 526256 h 641542"/>
                <a:gd name="connsiteX40" fmla="*/ 338689 w 439036"/>
                <a:gd name="connsiteY40" fmla="*/ 535781 h 641542"/>
                <a:gd name="connsiteX41" fmla="*/ 331545 w 439036"/>
                <a:gd name="connsiteY41" fmla="*/ 540544 h 641542"/>
                <a:gd name="connsiteX42" fmla="*/ 305351 w 439036"/>
                <a:gd name="connsiteY42" fmla="*/ 559594 h 641542"/>
                <a:gd name="connsiteX43" fmla="*/ 298208 w 439036"/>
                <a:gd name="connsiteY43" fmla="*/ 564356 h 641542"/>
                <a:gd name="connsiteX44" fmla="*/ 286301 w 439036"/>
                <a:gd name="connsiteY44" fmla="*/ 569119 h 641542"/>
                <a:gd name="connsiteX45" fmla="*/ 260108 w 439036"/>
                <a:gd name="connsiteY45" fmla="*/ 557212 h 641542"/>
                <a:gd name="connsiteX46" fmla="*/ 255345 w 439036"/>
                <a:gd name="connsiteY46" fmla="*/ 538162 h 641542"/>
                <a:gd name="connsiteX47" fmla="*/ 250583 w 439036"/>
                <a:gd name="connsiteY47" fmla="*/ 531019 h 641542"/>
                <a:gd name="connsiteX48" fmla="*/ 241058 w 439036"/>
                <a:gd name="connsiteY48" fmla="*/ 528637 h 641542"/>
                <a:gd name="connsiteX49" fmla="*/ 179145 w 439036"/>
                <a:gd name="connsiteY49" fmla="*/ 531019 h 641542"/>
                <a:gd name="connsiteX50" fmla="*/ 169620 w 439036"/>
                <a:gd name="connsiteY50" fmla="*/ 545306 h 641542"/>
                <a:gd name="connsiteX51" fmla="*/ 148189 w 439036"/>
                <a:gd name="connsiteY51" fmla="*/ 564356 h 641542"/>
                <a:gd name="connsiteX52" fmla="*/ 145808 w 439036"/>
                <a:gd name="connsiteY52" fmla="*/ 571500 h 641542"/>
                <a:gd name="connsiteX53" fmla="*/ 143426 w 439036"/>
                <a:gd name="connsiteY53" fmla="*/ 583406 h 641542"/>
                <a:gd name="connsiteX54" fmla="*/ 121995 w 439036"/>
                <a:gd name="connsiteY54" fmla="*/ 590550 h 641542"/>
                <a:gd name="connsiteX55" fmla="*/ 105326 w 439036"/>
                <a:gd name="connsiteY55" fmla="*/ 600075 h 641542"/>
                <a:gd name="connsiteX56" fmla="*/ 98183 w 439036"/>
                <a:gd name="connsiteY56" fmla="*/ 604837 h 641542"/>
                <a:gd name="connsiteX57" fmla="*/ 83895 w 439036"/>
                <a:gd name="connsiteY57" fmla="*/ 619125 h 641542"/>
                <a:gd name="connsiteX58" fmla="*/ 74370 w 439036"/>
                <a:gd name="connsiteY58" fmla="*/ 628650 h 641542"/>
                <a:gd name="connsiteX59" fmla="*/ 69608 w 439036"/>
                <a:gd name="connsiteY59" fmla="*/ 635794 h 641542"/>
                <a:gd name="connsiteX60" fmla="*/ 55320 w 439036"/>
                <a:gd name="connsiteY60" fmla="*/ 640556 h 641542"/>
                <a:gd name="connsiteX61" fmla="*/ 19601 w 439036"/>
                <a:gd name="connsiteY61" fmla="*/ 638175 h 641542"/>
                <a:gd name="connsiteX62" fmla="*/ 14839 w 439036"/>
                <a:gd name="connsiteY62" fmla="*/ 628650 h 641542"/>
                <a:gd name="connsiteX63" fmla="*/ 7695 w 439036"/>
                <a:gd name="connsiteY63" fmla="*/ 619125 h 641542"/>
                <a:gd name="connsiteX64" fmla="*/ 5314 w 439036"/>
                <a:gd name="connsiteY64" fmla="*/ 611981 h 641542"/>
                <a:gd name="connsiteX65" fmla="*/ 551 w 439036"/>
                <a:gd name="connsiteY65" fmla="*/ 602456 h 641542"/>
                <a:gd name="connsiteX66" fmla="*/ 2933 w 439036"/>
                <a:gd name="connsiteY66" fmla="*/ 581025 h 641542"/>
                <a:gd name="connsiteX67" fmla="*/ 10076 w 439036"/>
                <a:gd name="connsiteY67" fmla="*/ 573881 h 641542"/>
                <a:gd name="connsiteX68" fmla="*/ 19601 w 439036"/>
                <a:gd name="connsiteY68" fmla="*/ 561975 h 641542"/>
                <a:gd name="connsiteX69" fmla="*/ 31508 w 439036"/>
                <a:gd name="connsiteY69" fmla="*/ 547687 h 641542"/>
                <a:gd name="connsiteX70" fmla="*/ 33889 w 439036"/>
                <a:gd name="connsiteY70" fmla="*/ 540544 h 641542"/>
                <a:gd name="connsiteX71" fmla="*/ 31508 w 439036"/>
                <a:gd name="connsiteY71" fmla="*/ 523875 h 641542"/>
                <a:gd name="connsiteX72" fmla="*/ 26745 w 439036"/>
                <a:gd name="connsiteY72" fmla="*/ 507206 h 641542"/>
                <a:gd name="connsiteX73" fmla="*/ 29126 w 439036"/>
                <a:gd name="connsiteY73" fmla="*/ 490537 h 641542"/>
                <a:gd name="connsiteX74" fmla="*/ 38651 w 439036"/>
                <a:gd name="connsiteY74" fmla="*/ 476250 h 641542"/>
                <a:gd name="connsiteX75" fmla="*/ 41033 w 439036"/>
                <a:gd name="connsiteY75" fmla="*/ 464344 h 641542"/>
                <a:gd name="connsiteX76" fmla="*/ 48176 w 439036"/>
                <a:gd name="connsiteY76" fmla="*/ 454819 h 641542"/>
                <a:gd name="connsiteX77" fmla="*/ 57701 w 439036"/>
                <a:gd name="connsiteY77" fmla="*/ 440531 h 641542"/>
                <a:gd name="connsiteX78" fmla="*/ 69608 w 439036"/>
                <a:gd name="connsiteY78" fmla="*/ 423862 h 641542"/>
                <a:gd name="connsiteX79" fmla="*/ 71989 w 439036"/>
                <a:gd name="connsiteY79" fmla="*/ 414337 h 641542"/>
                <a:gd name="connsiteX80" fmla="*/ 74370 w 439036"/>
                <a:gd name="connsiteY80" fmla="*/ 407194 h 641542"/>
                <a:gd name="connsiteX81" fmla="*/ 79133 w 439036"/>
                <a:gd name="connsiteY81" fmla="*/ 388144 h 641542"/>
                <a:gd name="connsiteX82" fmla="*/ 81514 w 439036"/>
                <a:gd name="connsiteY82" fmla="*/ 381000 h 641542"/>
                <a:gd name="connsiteX83" fmla="*/ 88658 w 439036"/>
                <a:gd name="connsiteY83" fmla="*/ 376237 h 641542"/>
                <a:gd name="connsiteX84" fmla="*/ 102945 w 439036"/>
                <a:gd name="connsiteY84" fmla="*/ 361950 h 641542"/>
                <a:gd name="connsiteX85" fmla="*/ 114851 w 439036"/>
                <a:gd name="connsiteY85" fmla="*/ 347662 h 641542"/>
                <a:gd name="connsiteX86" fmla="*/ 121995 w 439036"/>
                <a:gd name="connsiteY86" fmla="*/ 330994 h 641542"/>
                <a:gd name="connsiteX87" fmla="*/ 129139 w 439036"/>
                <a:gd name="connsiteY87" fmla="*/ 326231 h 641542"/>
                <a:gd name="connsiteX88" fmla="*/ 133901 w 439036"/>
                <a:gd name="connsiteY88" fmla="*/ 319087 h 641542"/>
                <a:gd name="connsiteX89" fmla="*/ 141045 w 439036"/>
                <a:gd name="connsiteY89" fmla="*/ 311944 h 641542"/>
                <a:gd name="connsiteX90" fmla="*/ 143426 w 439036"/>
                <a:gd name="connsiteY90" fmla="*/ 304800 h 641542"/>
                <a:gd name="connsiteX91" fmla="*/ 150570 w 439036"/>
                <a:gd name="connsiteY91" fmla="*/ 257175 h 641542"/>
                <a:gd name="connsiteX92" fmla="*/ 157714 w 439036"/>
                <a:gd name="connsiteY92" fmla="*/ 250031 h 641542"/>
                <a:gd name="connsiteX93" fmla="*/ 169620 w 439036"/>
                <a:gd name="connsiteY93" fmla="*/ 245269 h 641542"/>
                <a:gd name="connsiteX94" fmla="*/ 174383 w 439036"/>
                <a:gd name="connsiteY94" fmla="*/ 238125 h 641542"/>
                <a:gd name="connsiteX95" fmla="*/ 193433 w 439036"/>
                <a:gd name="connsiteY95" fmla="*/ 226219 h 641542"/>
                <a:gd name="connsiteX96" fmla="*/ 202958 w 439036"/>
                <a:gd name="connsiteY96" fmla="*/ 211931 h 641542"/>
                <a:gd name="connsiteX97" fmla="*/ 200576 w 439036"/>
                <a:gd name="connsiteY97" fmla="*/ 178594 h 641542"/>
                <a:gd name="connsiteX98" fmla="*/ 198195 w 439036"/>
                <a:gd name="connsiteY98" fmla="*/ 171450 h 641542"/>
                <a:gd name="connsiteX99" fmla="*/ 195814 w 439036"/>
                <a:gd name="connsiteY99" fmla="*/ 161925 h 641542"/>
                <a:gd name="connsiteX100" fmla="*/ 191051 w 439036"/>
                <a:gd name="connsiteY100" fmla="*/ 114300 h 64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91" name="22 Forma libre"/>
            <p:cNvSpPr/>
            <p:nvPr/>
          </p:nvSpPr>
          <p:spPr>
            <a:xfrm>
              <a:off x="2660986" y="2483644"/>
              <a:ext cx="506077" cy="517197"/>
            </a:xfrm>
            <a:custGeom>
              <a:avLst/>
              <a:gdLst>
                <a:gd name="connsiteX0" fmla="*/ 179845 w 506077"/>
                <a:gd name="connsiteY0" fmla="*/ 514350 h 517197"/>
                <a:gd name="connsiteX1" fmla="*/ 327483 w 506077"/>
                <a:gd name="connsiteY1" fmla="*/ 507206 h 517197"/>
                <a:gd name="connsiteX2" fmla="*/ 356058 w 506077"/>
                <a:gd name="connsiteY2" fmla="*/ 495300 h 517197"/>
                <a:gd name="connsiteX3" fmla="*/ 372727 w 506077"/>
                <a:gd name="connsiteY3" fmla="*/ 485775 h 517197"/>
                <a:gd name="connsiteX4" fmla="*/ 384633 w 506077"/>
                <a:gd name="connsiteY4" fmla="*/ 483394 h 517197"/>
                <a:gd name="connsiteX5" fmla="*/ 398920 w 506077"/>
                <a:gd name="connsiteY5" fmla="*/ 478631 h 517197"/>
                <a:gd name="connsiteX6" fmla="*/ 408445 w 506077"/>
                <a:gd name="connsiteY6" fmla="*/ 476250 h 517197"/>
                <a:gd name="connsiteX7" fmla="*/ 429877 w 506077"/>
                <a:gd name="connsiteY7" fmla="*/ 466725 h 517197"/>
                <a:gd name="connsiteX8" fmla="*/ 451308 w 506077"/>
                <a:gd name="connsiteY8" fmla="*/ 459581 h 517197"/>
                <a:gd name="connsiteX9" fmla="*/ 460833 w 506077"/>
                <a:gd name="connsiteY9" fmla="*/ 450056 h 517197"/>
                <a:gd name="connsiteX10" fmla="*/ 477502 w 506077"/>
                <a:gd name="connsiteY10" fmla="*/ 442912 h 517197"/>
                <a:gd name="connsiteX11" fmla="*/ 494170 w 506077"/>
                <a:gd name="connsiteY11" fmla="*/ 431006 h 517197"/>
                <a:gd name="connsiteX12" fmla="*/ 498933 w 506077"/>
                <a:gd name="connsiteY12" fmla="*/ 423862 h 517197"/>
                <a:gd name="connsiteX13" fmla="*/ 501314 w 506077"/>
                <a:gd name="connsiteY13" fmla="*/ 407194 h 517197"/>
                <a:gd name="connsiteX14" fmla="*/ 503695 w 506077"/>
                <a:gd name="connsiteY14" fmla="*/ 400050 h 517197"/>
                <a:gd name="connsiteX15" fmla="*/ 506077 w 506077"/>
                <a:gd name="connsiteY15" fmla="*/ 390525 h 517197"/>
                <a:gd name="connsiteX16" fmla="*/ 503695 w 506077"/>
                <a:gd name="connsiteY16" fmla="*/ 364331 h 517197"/>
                <a:gd name="connsiteX17" fmla="*/ 498933 w 506077"/>
                <a:gd name="connsiteY17" fmla="*/ 357187 h 517197"/>
                <a:gd name="connsiteX18" fmla="*/ 496552 w 506077"/>
                <a:gd name="connsiteY18" fmla="*/ 350044 h 517197"/>
                <a:gd name="connsiteX19" fmla="*/ 501314 w 506077"/>
                <a:gd name="connsiteY19" fmla="*/ 333375 h 517197"/>
                <a:gd name="connsiteX20" fmla="*/ 503695 w 506077"/>
                <a:gd name="connsiteY20" fmla="*/ 326231 h 517197"/>
                <a:gd name="connsiteX21" fmla="*/ 498933 w 506077"/>
                <a:gd name="connsiteY21" fmla="*/ 297656 h 517197"/>
                <a:gd name="connsiteX22" fmla="*/ 491789 w 506077"/>
                <a:gd name="connsiteY22" fmla="*/ 285750 h 517197"/>
                <a:gd name="connsiteX23" fmla="*/ 484645 w 506077"/>
                <a:gd name="connsiteY23" fmla="*/ 278606 h 517197"/>
                <a:gd name="connsiteX24" fmla="*/ 479883 w 506077"/>
                <a:gd name="connsiteY24" fmla="*/ 271462 h 517197"/>
                <a:gd name="connsiteX25" fmla="*/ 448927 w 506077"/>
                <a:gd name="connsiteY25" fmla="*/ 264319 h 517197"/>
                <a:gd name="connsiteX26" fmla="*/ 434639 w 506077"/>
                <a:gd name="connsiteY26" fmla="*/ 259556 h 517197"/>
                <a:gd name="connsiteX27" fmla="*/ 401302 w 506077"/>
                <a:gd name="connsiteY27" fmla="*/ 247650 h 517197"/>
                <a:gd name="connsiteX28" fmla="*/ 389395 w 506077"/>
                <a:gd name="connsiteY28" fmla="*/ 240506 h 517197"/>
                <a:gd name="connsiteX29" fmla="*/ 384633 w 506077"/>
                <a:gd name="connsiteY29" fmla="*/ 233362 h 517197"/>
                <a:gd name="connsiteX30" fmla="*/ 377489 w 506077"/>
                <a:gd name="connsiteY30" fmla="*/ 223837 h 517197"/>
                <a:gd name="connsiteX31" fmla="*/ 370345 w 506077"/>
                <a:gd name="connsiteY31" fmla="*/ 197644 h 517197"/>
                <a:gd name="connsiteX32" fmla="*/ 365583 w 506077"/>
                <a:gd name="connsiteY32" fmla="*/ 188119 h 517197"/>
                <a:gd name="connsiteX33" fmla="*/ 363202 w 506077"/>
                <a:gd name="connsiteY33" fmla="*/ 176212 h 517197"/>
                <a:gd name="connsiteX34" fmla="*/ 360820 w 506077"/>
                <a:gd name="connsiteY34" fmla="*/ 126206 h 517197"/>
                <a:gd name="connsiteX35" fmla="*/ 351295 w 506077"/>
                <a:gd name="connsiteY35" fmla="*/ 116681 h 517197"/>
                <a:gd name="connsiteX36" fmla="*/ 341770 w 506077"/>
                <a:gd name="connsiteY36" fmla="*/ 104775 h 517197"/>
                <a:gd name="connsiteX37" fmla="*/ 332245 w 506077"/>
                <a:gd name="connsiteY37" fmla="*/ 90487 h 517197"/>
                <a:gd name="connsiteX38" fmla="*/ 317958 w 506077"/>
                <a:gd name="connsiteY38" fmla="*/ 78581 h 517197"/>
                <a:gd name="connsiteX39" fmla="*/ 303670 w 506077"/>
                <a:gd name="connsiteY39" fmla="*/ 69056 h 517197"/>
                <a:gd name="connsiteX40" fmla="*/ 296527 w 506077"/>
                <a:gd name="connsiteY40" fmla="*/ 64294 h 517197"/>
                <a:gd name="connsiteX41" fmla="*/ 239377 w 506077"/>
                <a:gd name="connsiteY41" fmla="*/ 47625 h 517197"/>
                <a:gd name="connsiteX42" fmla="*/ 229852 w 506077"/>
                <a:gd name="connsiteY42" fmla="*/ 52387 h 517197"/>
                <a:gd name="connsiteX43" fmla="*/ 220327 w 506077"/>
                <a:gd name="connsiteY43" fmla="*/ 59531 h 517197"/>
                <a:gd name="connsiteX44" fmla="*/ 213183 w 506077"/>
                <a:gd name="connsiteY44" fmla="*/ 64294 h 517197"/>
                <a:gd name="connsiteX45" fmla="*/ 177464 w 506077"/>
                <a:gd name="connsiteY45" fmla="*/ 52387 h 517197"/>
                <a:gd name="connsiteX46" fmla="*/ 172702 w 506077"/>
                <a:gd name="connsiteY46" fmla="*/ 45244 h 517197"/>
                <a:gd name="connsiteX47" fmla="*/ 170320 w 506077"/>
                <a:gd name="connsiteY47" fmla="*/ 35719 h 517197"/>
                <a:gd name="connsiteX48" fmla="*/ 167939 w 506077"/>
                <a:gd name="connsiteY48" fmla="*/ 21431 h 517197"/>
                <a:gd name="connsiteX49" fmla="*/ 163177 w 506077"/>
                <a:gd name="connsiteY49" fmla="*/ 14287 h 517197"/>
                <a:gd name="connsiteX50" fmla="*/ 158414 w 506077"/>
                <a:gd name="connsiteY50" fmla="*/ 4762 h 517197"/>
                <a:gd name="connsiteX51" fmla="*/ 141745 w 506077"/>
                <a:gd name="connsiteY51" fmla="*/ 2381 h 517197"/>
                <a:gd name="connsiteX52" fmla="*/ 129839 w 506077"/>
                <a:gd name="connsiteY52" fmla="*/ 0 h 517197"/>
                <a:gd name="connsiteX53" fmla="*/ 86977 w 506077"/>
                <a:gd name="connsiteY53" fmla="*/ 2381 h 517197"/>
                <a:gd name="connsiteX54" fmla="*/ 79833 w 506077"/>
                <a:gd name="connsiteY54" fmla="*/ 4762 h 517197"/>
                <a:gd name="connsiteX55" fmla="*/ 58402 w 506077"/>
                <a:gd name="connsiteY55" fmla="*/ 28575 h 517197"/>
                <a:gd name="connsiteX56" fmla="*/ 51258 w 506077"/>
                <a:gd name="connsiteY56" fmla="*/ 35719 h 517197"/>
                <a:gd name="connsiteX57" fmla="*/ 53639 w 506077"/>
                <a:gd name="connsiteY57" fmla="*/ 50006 h 517197"/>
                <a:gd name="connsiteX58" fmla="*/ 48877 w 506077"/>
                <a:gd name="connsiteY58" fmla="*/ 61912 h 517197"/>
                <a:gd name="connsiteX59" fmla="*/ 46495 w 506077"/>
                <a:gd name="connsiteY59" fmla="*/ 69056 h 517197"/>
                <a:gd name="connsiteX60" fmla="*/ 36970 w 506077"/>
                <a:gd name="connsiteY60" fmla="*/ 78581 h 517197"/>
                <a:gd name="connsiteX61" fmla="*/ 20302 w 506077"/>
                <a:gd name="connsiteY61" fmla="*/ 100012 h 517197"/>
                <a:gd name="connsiteX62" fmla="*/ 17920 w 506077"/>
                <a:gd name="connsiteY62" fmla="*/ 123825 h 517197"/>
                <a:gd name="connsiteX63" fmla="*/ 25064 w 506077"/>
                <a:gd name="connsiteY63" fmla="*/ 130969 h 517197"/>
                <a:gd name="connsiteX64" fmla="*/ 29827 w 506077"/>
                <a:gd name="connsiteY64" fmla="*/ 161925 h 517197"/>
                <a:gd name="connsiteX65" fmla="*/ 36970 w 506077"/>
                <a:gd name="connsiteY65" fmla="*/ 176212 h 517197"/>
                <a:gd name="connsiteX66" fmla="*/ 34589 w 506077"/>
                <a:gd name="connsiteY66" fmla="*/ 204787 h 517197"/>
                <a:gd name="connsiteX67" fmla="*/ 32208 w 506077"/>
                <a:gd name="connsiteY67" fmla="*/ 247650 h 517197"/>
                <a:gd name="connsiteX68" fmla="*/ 27445 w 506077"/>
                <a:gd name="connsiteY68" fmla="*/ 273844 h 517197"/>
                <a:gd name="connsiteX69" fmla="*/ 25064 w 506077"/>
                <a:gd name="connsiteY69" fmla="*/ 280987 h 517197"/>
                <a:gd name="connsiteX70" fmla="*/ 17920 w 506077"/>
                <a:gd name="connsiteY70" fmla="*/ 285750 h 517197"/>
                <a:gd name="connsiteX71" fmla="*/ 15539 w 506077"/>
                <a:gd name="connsiteY71" fmla="*/ 292894 h 517197"/>
                <a:gd name="connsiteX72" fmla="*/ 20302 w 506077"/>
                <a:gd name="connsiteY72" fmla="*/ 311944 h 517197"/>
                <a:gd name="connsiteX73" fmla="*/ 10777 w 506077"/>
                <a:gd name="connsiteY73" fmla="*/ 347662 h 517197"/>
                <a:gd name="connsiteX74" fmla="*/ 8395 w 506077"/>
                <a:gd name="connsiteY74" fmla="*/ 359569 h 517197"/>
                <a:gd name="connsiteX75" fmla="*/ 10777 w 506077"/>
                <a:gd name="connsiteY75" fmla="*/ 366712 h 517197"/>
                <a:gd name="connsiteX76" fmla="*/ 13158 w 506077"/>
                <a:gd name="connsiteY76" fmla="*/ 381000 h 517197"/>
                <a:gd name="connsiteX77" fmla="*/ 1252 w 506077"/>
                <a:gd name="connsiteY77" fmla="*/ 400050 h 517197"/>
                <a:gd name="connsiteX78" fmla="*/ 3633 w 506077"/>
                <a:gd name="connsiteY78" fmla="*/ 414337 h 517197"/>
                <a:gd name="connsiteX79" fmla="*/ 20302 w 506077"/>
                <a:gd name="connsiteY79" fmla="*/ 416719 h 517197"/>
                <a:gd name="connsiteX80" fmla="*/ 36970 w 506077"/>
                <a:gd name="connsiteY80" fmla="*/ 426244 h 517197"/>
                <a:gd name="connsiteX81" fmla="*/ 51258 w 506077"/>
                <a:gd name="connsiteY81" fmla="*/ 433387 h 517197"/>
                <a:gd name="connsiteX82" fmla="*/ 63164 w 506077"/>
                <a:gd name="connsiteY82" fmla="*/ 423862 h 517197"/>
                <a:gd name="connsiteX83" fmla="*/ 70308 w 506077"/>
                <a:gd name="connsiteY83" fmla="*/ 421481 h 517197"/>
                <a:gd name="connsiteX84" fmla="*/ 89358 w 506077"/>
                <a:gd name="connsiteY84" fmla="*/ 423862 h 517197"/>
                <a:gd name="connsiteX85" fmla="*/ 94120 w 506077"/>
                <a:gd name="connsiteY85" fmla="*/ 433387 h 517197"/>
                <a:gd name="connsiteX86" fmla="*/ 101264 w 506077"/>
                <a:gd name="connsiteY86" fmla="*/ 447675 h 517197"/>
                <a:gd name="connsiteX87" fmla="*/ 108408 w 506077"/>
                <a:gd name="connsiteY87" fmla="*/ 452437 h 517197"/>
                <a:gd name="connsiteX88" fmla="*/ 129839 w 506077"/>
                <a:gd name="connsiteY88" fmla="*/ 461962 h 517197"/>
                <a:gd name="connsiteX89" fmla="*/ 144127 w 506077"/>
                <a:gd name="connsiteY89" fmla="*/ 454819 h 517197"/>
                <a:gd name="connsiteX90" fmla="*/ 153652 w 506077"/>
                <a:gd name="connsiteY90" fmla="*/ 431006 h 517197"/>
                <a:gd name="connsiteX91" fmla="*/ 160795 w 506077"/>
                <a:gd name="connsiteY91" fmla="*/ 414337 h 517197"/>
                <a:gd name="connsiteX92" fmla="*/ 163177 w 506077"/>
                <a:gd name="connsiteY92" fmla="*/ 402431 h 517197"/>
                <a:gd name="connsiteX93" fmla="*/ 167939 w 506077"/>
                <a:gd name="connsiteY93" fmla="*/ 388144 h 517197"/>
                <a:gd name="connsiteX94" fmla="*/ 165558 w 506077"/>
                <a:gd name="connsiteY94" fmla="*/ 338137 h 517197"/>
                <a:gd name="connsiteX95" fmla="*/ 158414 w 506077"/>
                <a:gd name="connsiteY95" fmla="*/ 328612 h 517197"/>
                <a:gd name="connsiteX96" fmla="*/ 156033 w 506077"/>
                <a:gd name="connsiteY96" fmla="*/ 321469 h 517197"/>
                <a:gd name="connsiteX97" fmla="*/ 158414 w 506077"/>
                <a:gd name="connsiteY97" fmla="*/ 311944 h 517197"/>
                <a:gd name="connsiteX98" fmla="*/ 172702 w 506077"/>
                <a:gd name="connsiteY98" fmla="*/ 307181 h 517197"/>
                <a:gd name="connsiteX99" fmla="*/ 179845 w 506077"/>
                <a:gd name="connsiteY99" fmla="*/ 302419 h 517197"/>
                <a:gd name="connsiteX100" fmla="*/ 186989 w 506077"/>
                <a:gd name="connsiteY100" fmla="*/ 300037 h 517197"/>
                <a:gd name="connsiteX101" fmla="*/ 189370 w 506077"/>
                <a:gd name="connsiteY101" fmla="*/ 292894 h 517197"/>
                <a:gd name="connsiteX102" fmla="*/ 201277 w 506077"/>
                <a:gd name="connsiteY102" fmla="*/ 278606 h 517197"/>
                <a:gd name="connsiteX103" fmla="*/ 208420 w 506077"/>
                <a:gd name="connsiteY103" fmla="*/ 273844 h 517197"/>
                <a:gd name="connsiteX104" fmla="*/ 225089 w 506077"/>
                <a:gd name="connsiteY104" fmla="*/ 278606 h 517197"/>
                <a:gd name="connsiteX105" fmla="*/ 232233 w 506077"/>
                <a:gd name="connsiteY105" fmla="*/ 285750 h 517197"/>
                <a:gd name="connsiteX106" fmla="*/ 239377 w 506077"/>
                <a:gd name="connsiteY106" fmla="*/ 302419 h 517197"/>
                <a:gd name="connsiteX107" fmla="*/ 234614 w 506077"/>
                <a:gd name="connsiteY107" fmla="*/ 330994 h 517197"/>
                <a:gd name="connsiteX108" fmla="*/ 229852 w 506077"/>
                <a:gd name="connsiteY108" fmla="*/ 338137 h 517197"/>
                <a:gd name="connsiteX109" fmla="*/ 227470 w 506077"/>
                <a:gd name="connsiteY109" fmla="*/ 345281 h 517197"/>
                <a:gd name="connsiteX110" fmla="*/ 220327 w 506077"/>
                <a:gd name="connsiteY110" fmla="*/ 352425 h 517197"/>
                <a:gd name="connsiteX111" fmla="*/ 213183 w 506077"/>
                <a:gd name="connsiteY111" fmla="*/ 364331 h 517197"/>
                <a:gd name="connsiteX112" fmla="*/ 206039 w 506077"/>
                <a:gd name="connsiteY112" fmla="*/ 373856 h 517197"/>
                <a:gd name="connsiteX113" fmla="*/ 201277 w 506077"/>
                <a:gd name="connsiteY113" fmla="*/ 383381 h 517197"/>
                <a:gd name="connsiteX114" fmla="*/ 198895 w 506077"/>
                <a:gd name="connsiteY114" fmla="*/ 390525 h 517197"/>
                <a:gd name="connsiteX115" fmla="*/ 191752 w 506077"/>
                <a:gd name="connsiteY115" fmla="*/ 397669 h 517197"/>
                <a:gd name="connsiteX116" fmla="*/ 186989 w 506077"/>
                <a:gd name="connsiteY116" fmla="*/ 404812 h 517197"/>
                <a:gd name="connsiteX117" fmla="*/ 186989 w 506077"/>
                <a:gd name="connsiteY117" fmla="*/ 433387 h 517197"/>
                <a:gd name="connsiteX118" fmla="*/ 191752 w 506077"/>
                <a:gd name="connsiteY118" fmla="*/ 442912 h 517197"/>
                <a:gd name="connsiteX119" fmla="*/ 194133 w 506077"/>
                <a:gd name="connsiteY119" fmla="*/ 450056 h 517197"/>
                <a:gd name="connsiteX120" fmla="*/ 189370 w 506077"/>
                <a:gd name="connsiteY120" fmla="*/ 461962 h 517197"/>
                <a:gd name="connsiteX121" fmla="*/ 179845 w 506077"/>
                <a:gd name="connsiteY121" fmla="*/ 476250 h 517197"/>
                <a:gd name="connsiteX122" fmla="*/ 182227 w 506077"/>
                <a:gd name="connsiteY122" fmla="*/ 504825 h 517197"/>
                <a:gd name="connsiteX123" fmla="*/ 179845 w 506077"/>
                <a:gd name="connsiteY123" fmla="*/ 514350 h 5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92" name="23 Forma libre"/>
            <p:cNvSpPr/>
            <p:nvPr/>
          </p:nvSpPr>
          <p:spPr>
            <a:xfrm>
              <a:off x="2377935" y="2488406"/>
              <a:ext cx="350978" cy="282756"/>
            </a:xfrm>
            <a:custGeom>
              <a:avLst/>
              <a:gdLst>
                <a:gd name="connsiteX0" fmla="*/ 3315 w 350978"/>
                <a:gd name="connsiteY0" fmla="*/ 109538 h 282756"/>
                <a:gd name="connsiteX1" fmla="*/ 8078 w 350978"/>
                <a:gd name="connsiteY1" fmla="*/ 133350 h 282756"/>
                <a:gd name="connsiteX2" fmla="*/ 12840 w 350978"/>
                <a:gd name="connsiteY2" fmla="*/ 166688 h 282756"/>
                <a:gd name="connsiteX3" fmla="*/ 15221 w 350978"/>
                <a:gd name="connsiteY3" fmla="*/ 235744 h 282756"/>
                <a:gd name="connsiteX4" fmla="*/ 19984 w 350978"/>
                <a:gd name="connsiteY4" fmla="*/ 242888 h 282756"/>
                <a:gd name="connsiteX5" fmla="*/ 31890 w 350978"/>
                <a:gd name="connsiteY5" fmla="*/ 240507 h 282756"/>
                <a:gd name="connsiteX6" fmla="*/ 53321 w 350978"/>
                <a:gd name="connsiteY6" fmla="*/ 221457 h 282756"/>
                <a:gd name="connsiteX7" fmla="*/ 60465 w 350978"/>
                <a:gd name="connsiteY7" fmla="*/ 223838 h 282756"/>
                <a:gd name="connsiteX8" fmla="*/ 69990 w 350978"/>
                <a:gd name="connsiteY8" fmla="*/ 228600 h 282756"/>
                <a:gd name="connsiteX9" fmla="*/ 84278 w 350978"/>
                <a:gd name="connsiteY9" fmla="*/ 230982 h 282756"/>
                <a:gd name="connsiteX10" fmla="*/ 91421 w 350978"/>
                <a:gd name="connsiteY10" fmla="*/ 233363 h 282756"/>
                <a:gd name="connsiteX11" fmla="*/ 100946 w 350978"/>
                <a:gd name="connsiteY11" fmla="*/ 235744 h 282756"/>
                <a:gd name="connsiteX12" fmla="*/ 115234 w 350978"/>
                <a:gd name="connsiteY12" fmla="*/ 240507 h 282756"/>
                <a:gd name="connsiteX13" fmla="*/ 127140 w 350978"/>
                <a:gd name="connsiteY13" fmla="*/ 247650 h 282756"/>
                <a:gd name="connsiteX14" fmla="*/ 141428 w 350978"/>
                <a:gd name="connsiteY14" fmla="*/ 252413 h 282756"/>
                <a:gd name="connsiteX15" fmla="*/ 160478 w 350978"/>
                <a:gd name="connsiteY15" fmla="*/ 259557 h 282756"/>
                <a:gd name="connsiteX16" fmla="*/ 170003 w 350978"/>
                <a:gd name="connsiteY16" fmla="*/ 254794 h 282756"/>
                <a:gd name="connsiteX17" fmla="*/ 162859 w 350978"/>
                <a:gd name="connsiteY17" fmla="*/ 245269 h 282756"/>
                <a:gd name="connsiteX18" fmla="*/ 160478 w 350978"/>
                <a:gd name="connsiteY18" fmla="*/ 238125 h 282756"/>
                <a:gd name="connsiteX19" fmla="*/ 172384 w 350978"/>
                <a:gd name="connsiteY19" fmla="*/ 223838 h 282756"/>
                <a:gd name="connsiteX20" fmla="*/ 224771 w 350978"/>
                <a:gd name="connsiteY20" fmla="*/ 192882 h 282756"/>
                <a:gd name="connsiteX21" fmla="*/ 229534 w 350978"/>
                <a:gd name="connsiteY21" fmla="*/ 169069 h 282756"/>
                <a:gd name="connsiteX22" fmla="*/ 239059 w 350978"/>
                <a:gd name="connsiteY22" fmla="*/ 161925 h 282756"/>
                <a:gd name="connsiteX23" fmla="*/ 255728 w 350978"/>
                <a:gd name="connsiteY23" fmla="*/ 152400 h 282756"/>
                <a:gd name="connsiteX24" fmla="*/ 265253 w 350978"/>
                <a:gd name="connsiteY24" fmla="*/ 150019 h 282756"/>
                <a:gd name="connsiteX25" fmla="*/ 310496 w 350978"/>
                <a:gd name="connsiteY25" fmla="*/ 150019 h 282756"/>
                <a:gd name="connsiteX26" fmla="*/ 317640 w 350978"/>
                <a:gd name="connsiteY26" fmla="*/ 145257 h 282756"/>
                <a:gd name="connsiteX27" fmla="*/ 324784 w 350978"/>
                <a:gd name="connsiteY27" fmla="*/ 142875 h 282756"/>
                <a:gd name="connsiteX28" fmla="*/ 329546 w 350978"/>
                <a:gd name="connsiteY28" fmla="*/ 126207 h 282756"/>
                <a:gd name="connsiteX29" fmla="*/ 331928 w 350978"/>
                <a:gd name="connsiteY29" fmla="*/ 95250 h 282756"/>
                <a:gd name="connsiteX30" fmla="*/ 336690 w 350978"/>
                <a:gd name="connsiteY30" fmla="*/ 88107 h 282756"/>
                <a:gd name="connsiteX31" fmla="*/ 350978 w 350978"/>
                <a:gd name="connsiteY31" fmla="*/ 71438 h 282756"/>
                <a:gd name="connsiteX32" fmla="*/ 348596 w 350978"/>
                <a:gd name="connsiteY32" fmla="*/ 42863 h 282756"/>
                <a:gd name="connsiteX33" fmla="*/ 346215 w 350978"/>
                <a:gd name="connsiteY33" fmla="*/ 33338 h 282756"/>
                <a:gd name="connsiteX34" fmla="*/ 329546 w 350978"/>
                <a:gd name="connsiteY34" fmla="*/ 35719 h 282756"/>
                <a:gd name="connsiteX35" fmla="*/ 327165 w 350978"/>
                <a:gd name="connsiteY35" fmla="*/ 28575 h 282756"/>
                <a:gd name="connsiteX36" fmla="*/ 312878 w 350978"/>
                <a:gd name="connsiteY36" fmla="*/ 16669 h 282756"/>
                <a:gd name="connsiteX37" fmla="*/ 305734 w 350978"/>
                <a:gd name="connsiteY37" fmla="*/ 9525 h 282756"/>
                <a:gd name="connsiteX38" fmla="*/ 279540 w 350978"/>
                <a:gd name="connsiteY38" fmla="*/ 2382 h 282756"/>
                <a:gd name="connsiteX39" fmla="*/ 250965 w 350978"/>
                <a:gd name="connsiteY39" fmla="*/ 0 h 282756"/>
                <a:gd name="connsiteX40" fmla="*/ 177146 w 350978"/>
                <a:gd name="connsiteY40" fmla="*/ 9525 h 282756"/>
                <a:gd name="connsiteX41" fmla="*/ 129521 w 350978"/>
                <a:gd name="connsiteY41" fmla="*/ 28575 h 282756"/>
                <a:gd name="connsiteX42" fmla="*/ 103328 w 350978"/>
                <a:gd name="connsiteY42" fmla="*/ 30957 h 282756"/>
                <a:gd name="connsiteX43" fmla="*/ 72371 w 350978"/>
                <a:gd name="connsiteY43" fmla="*/ 42863 h 282756"/>
                <a:gd name="connsiteX44" fmla="*/ 50940 w 350978"/>
                <a:gd name="connsiteY44" fmla="*/ 64294 h 282756"/>
                <a:gd name="connsiteX45" fmla="*/ 39034 w 350978"/>
                <a:gd name="connsiteY45" fmla="*/ 80963 h 282756"/>
                <a:gd name="connsiteX46" fmla="*/ 34271 w 350978"/>
                <a:gd name="connsiteY46" fmla="*/ 90488 h 282756"/>
                <a:gd name="connsiteX47" fmla="*/ 22365 w 350978"/>
                <a:gd name="connsiteY47" fmla="*/ 97632 h 282756"/>
                <a:gd name="connsiteX48" fmla="*/ 8078 w 350978"/>
                <a:gd name="connsiteY48" fmla="*/ 104775 h 282756"/>
                <a:gd name="connsiteX49" fmla="*/ 3315 w 350978"/>
                <a:gd name="connsiteY49" fmla="*/ 109538 h 2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93" name="24 Forma libre"/>
            <p:cNvSpPr/>
            <p:nvPr/>
          </p:nvSpPr>
          <p:spPr>
            <a:xfrm>
              <a:off x="1868954" y="1754981"/>
              <a:ext cx="503425" cy="1219200"/>
            </a:xfrm>
            <a:custGeom>
              <a:avLst/>
              <a:gdLst>
                <a:gd name="connsiteX0" fmla="*/ 250359 w 503425"/>
                <a:gd name="connsiteY0" fmla="*/ 159544 h 1219200"/>
                <a:gd name="connsiteX1" fmla="*/ 262265 w 503425"/>
                <a:gd name="connsiteY1" fmla="*/ 235744 h 1219200"/>
                <a:gd name="connsiteX2" fmla="*/ 269409 w 503425"/>
                <a:gd name="connsiteY2" fmla="*/ 242888 h 1219200"/>
                <a:gd name="connsiteX3" fmla="*/ 278934 w 503425"/>
                <a:gd name="connsiteY3" fmla="*/ 245269 h 1219200"/>
                <a:gd name="connsiteX4" fmla="*/ 286077 w 503425"/>
                <a:gd name="connsiteY4" fmla="*/ 247650 h 1219200"/>
                <a:gd name="connsiteX5" fmla="*/ 319415 w 503425"/>
                <a:gd name="connsiteY5" fmla="*/ 271463 h 1219200"/>
                <a:gd name="connsiteX6" fmla="*/ 326559 w 503425"/>
                <a:gd name="connsiteY6" fmla="*/ 278607 h 1219200"/>
                <a:gd name="connsiteX7" fmla="*/ 340846 w 503425"/>
                <a:gd name="connsiteY7" fmla="*/ 304800 h 1219200"/>
                <a:gd name="connsiteX8" fmla="*/ 364659 w 503425"/>
                <a:gd name="connsiteY8" fmla="*/ 335757 h 1219200"/>
                <a:gd name="connsiteX9" fmla="*/ 376565 w 503425"/>
                <a:gd name="connsiteY9" fmla="*/ 347663 h 1219200"/>
                <a:gd name="connsiteX10" fmla="*/ 381327 w 503425"/>
                <a:gd name="connsiteY10" fmla="*/ 357188 h 1219200"/>
                <a:gd name="connsiteX11" fmla="*/ 390852 w 503425"/>
                <a:gd name="connsiteY11" fmla="*/ 373857 h 1219200"/>
                <a:gd name="connsiteX12" fmla="*/ 400377 w 503425"/>
                <a:gd name="connsiteY12" fmla="*/ 402432 h 1219200"/>
                <a:gd name="connsiteX13" fmla="*/ 395615 w 503425"/>
                <a:gd name="connsiteY13" fmla="*/ 431007 h 1219200"/>
                <a:gd name="connsiteX14" fmla="*/ 390852 w 503425"/>
                <a:gd name="connsiteY14" fmla="*/ 440532 h 1219200"/>
                <a:gd name="connsiteX15" fmla="*/ 378946 w 503425"/>
                <a:gd name="connsiteY15" fmla="*/ 454819 h 1219200"/>
                <a:gd name="connsiteX16" fmla="*/ 376565 w 503425"/>
                <a:gd name="connsiteY16" fmla="*/ 461963 h 1219200"/>
                <a:gd name="connsiteX17" fmla="*/ 350371 w 503425"/>
                <a:gd name="connsiteY17" fmla="*/ 485775 h 1219200"/>
                <a:gd name="connsiteX18" fmla="*/ 331321 w 503425"/>
                <a:gd name="connsiteY18" fmla="*/ 511969 h 1219200"/>
                <a:gd name="connsiteX19" fmla="*/ 336084 w 503425"/>
                <a:gd name="connsiteY19" fmla="*/ 564357 h 1219200"/>
                <a:gd name="connsiteX20" fmla="*/ 357515 w 503425"/>
                <a:gd name="connsiteY20" fmla="*/ 573882 h 1219200"/>
                <a:gd name="connsiteX21" fmla="*/ 381327 w 503425"/>
                <a:gd name="connsiteY21" fmla="*/ 583407 h 1219200"/>
                <a:gd name="connsiteX22" fmla="*/ 409902 w 503425"/>
                <a:gd name="connsiteY22" fmla="*/ 602457 h 1219200"/>
                <a:gd name="connsiteX23" fmla="*/ 443240 w 503425"/>
                <a:gd name="connsiteY23" fmla="*/ 626269 h 1219200"/>
                <a:gd name="connsiteX24" fmla="*/ 452765 w 503425"/>
                <a:gd name="connsiteY24" fmla="*/ 640557 h 1219200"/>
                <a:gd name="connsiteX25" fmla="*/ 457527 w 503425"/>
                <a:gd name="connsiteY25" fmla="*/ 657225 h 1219200"/>
                <a:gd name="connsiteX26" fmla="*/ 474196 w 503425"/>
                <a:gd name="connsiteY26" fmla="*/ 688182 h 1219200"/>
                <a:gd name="connsiteX27" fmla="*/ 493246 w 503425"/>
                <a:gd name="connsiteY27" fmla="*/ 716757 h 1219200"/>
                <a:gd name="connsiteX28" fmla="*/ 498009 w 503425"/>
                <a:gd name="connsiteY28" fmla="*/ 731044 h 1219200"/>
                <a:gd name="connsiteX29" fmla="*/ 500390 w 503425"/>
                <a:gd name="connsiteY29" fmla="*/ 771525 h 1219200"/>
                <a:gd name="connsiteX30" fmla="*/ 502771 w 503425"/>
                <a:gd name="connsiteY30" fmla="*/ 804863 h 1219200"/>
                <a:gd name="connsiteX31" fmla="*/ 490865 w 503425"/>
                <a:gd name="connsiteY31" fmla="*/ 819150 h 1219200"/>
                <a:gd name="connsiteX32" fmla="*/ 486102 w 503425"/>
                <a:gd name="connsiteY32" fmla="*/ 852488 h 1219200"/>
                <a:gd name="connsiteX33" fmla="*/ 483721 w 503425"/>
                <a:gd name="connsiteY33" fmla="*/ 859632 h 1219200"/>
                <a:gd name="connsiteX34" fmla="*/ 476577 w 503425"/>
                <a:gd name="connsiteY34" fmla="*/ 854869 h 1219200"/>
                <a:gd name="connsiteX35" fmla="*/ 469434 w 503425"/>
                <a:gd name="connsiteY35" fmla="*/ 857250 h 1219200"/>
                <a:gd name="connsiteX36" fmla="*/ 459909 w 503425"/>
                <a:gd name="connsiteY36" fmla="*/ 859632 h 1219200"/>
                <a:gd name="connsiteX37" fmla="*/ 452765 w 503425"/>
                <a:gd name="connsiteY37" fmla="*/ 864394 h 1219200"/>
                <a:gd name="connsiteX38" fmla="*/ 450384 w 503425"/>
                <a:gd name="connsiteY38" fmla="*/ 871538 h 1219200"/>
                <a:gd name="connsiteX39" fmla="*/ 438477 w 503425"/>
                <a:gd name="connsiteY39" fmla="*/ 885825 h 1219200"/>
                <a:gd name="connsiteX40" fmla="*/ 440859 w 503425"/>
                <a:gd name="connsiteY40" fmla="*/ 916782 h 1219200"/>
                <a:gd name="connsiteX41" fmla="*/ 445621 w 503425"/>
                <a:gd name="connsiteY41" fmla="*/ 935832 h 1219200"/>
                <a:gd name="connsiteX42" fmla="*/ 452765 w 503425"/>
                <a:gd name="connsiteY42" fmla="*/ 940594 h 1219200"/>
                <a:gd name="connsiteX43" fmla="*/ 459909 w 503425"/>
                <a:gd name="connsiteY43" fmla="*/ 947738 h 1219200"/>
                <a:gd name="connsiteX44" fmla="*/ 457527 w 503425"/>
                <a:gd name="connsiteY44" fmla="*/ 959644 h 1219200"/>
                <a:gd name="connsiteX45" fmla="*/ 452765 w 503425"/>
                <a:gd name="connsiteY45" fmla="*/ 997744 h 1219200"/>
                <a:gd name="connsiteX46" fmla="*/ 428952 w 503425"/>
                <a:gd name="connsiteY46" fmla="*/ 1009650 h 1219200"/>
                <a:gd name="connsiteX47" fmla="*/ 424190 w 503425"/>
                <a:gd name="connsiteY47" fmla="*/ 1016794 h 1219200"/>
                <a:gd name="connsiteX48" fmla="*/ 417046 w 503425"/>
                <a:gd name="connsiteY48" fmla="*/ 1023938 h 1219200"/>
                <a:gd name="connsiteX49" fmla="*/ 414665 w 503425"/>
                <a:gd name="connsiteY49" fmla="*/ 1031082 h 1219200"/>
                <a:gd name="connsiteX50" fmla="*/ 407521 w 503425"/>
                <a:gd name="connsiteY50" fmla="*/ 1038225 h 1219200"/>
                <a:gd name="connsiteX51" fmla="*/ 393234 w 503425"/>
                <a:gd name="connsiteY51" fmla="*/ 1057275 h 1219200"/>
                <a:gd name="connsiteX52" fmla="*/ 386090 w 503425"/>
                <a:gd name="connsiteY52" fmla="*/ 1071563 h 1219200"/>
                <a:gd name="connsiteX53" fmla="*/ 376565 w 503425"/>
                <a:gd name="connsiteY53" fmla="*/ 1092994 h 1219200"/>
                <a:gd name="connsiteX54" fmla="*/ 369421 w 503425"/>
                <a:gd name="connsiteY54" fmla="*/ 1100138 h 1219200"/>
                <a:gd name="connsiteX55" fmla="*/ 357515 w 503425"/>
                <a:gd name="connsiteY55" fmla="*/ 1112044 h 1219200"/>
                <a:gd name="connsiteX56" fmla="*/ 357515 w 503425"/>
                <a:gd name="connsiteY56" fmla="*/ 1128713 h 1219200"/>
                <a:gd name="connsiteX57" fmla="*/ 364659 w 503425"/>
                <a:gd name="connsiteY57" fmla="*/ 1131094 h 1219200"/>
                <a:gd name="connsiteX58" fmla="*/ 369421 w 503425"/>
                <a:gd name="connsiteY58" fmla="*/ 1140619 h 1219200"/>
                <a:gd name="connsiteX59" fmla="*/ 374184 w 503425"/>
                <a:gd name="connsiteY59" fmla="*/ 1147763 h 1219200"/>
                <a:gd name="connsiteX60" fmla="*/ 371802 w 503425"/>
                <a:gd name="connsiteY60" fmla="*/ 1154907 h 1219200"/>
                <a:gd name="connsiteX61" fmla="*/ 374184 w 503425"/>
                <a:gd name="connsiteY61" fmla="*/ 1164432 h 1219200"/>
                <a:gd name="connsiteX62" fmla="*/ 381327 w 503425"/>
                <a:gd name="connsiteY62" fmla="*/ 1166813 h 1219200"/>
                <a:gd name="connsiteX63" fmla="*/ 369421 w 503425"/>
                <a:gd name="connsiteY63" fmla="*/ 1190625 h 1219200"/>
                <a:gd name="connsiteX64" fmla="*/ 336084 w 503425"/>
                <a:gd name="connsiteY64" fmla="*/ 1202532 h 1219200"/>
                <a:gd name="connsiteX65" fmla="*/ 328940 w 503425"/>
                <a:gd name="connsiteY65" fmla="*/ 1207294 h 1219200"/>
                <a:gd name="connsiteX66" fmla="*/ 319415 w 503425"/>
                <a:gd name="connsiteY66" fmla="*/ 1216819 h 1219200"/>
                <a:gd name="connsiteX67" fmla="*/ 307509 w 503425"/>
                <a:gd name="connsiteY67" fmla="*/ 1219200 h 1219200"/>
                <a:gd name="connsiteX68" fmla="*/ 271790 w 503425"/>
                <a:gd name="connsiteY68" fmla="*/ 1214438 h 1219200"/>
                <a:gd name="connsiteX69" fmla="*/ 264646 w 503425"/>
                <a:gd name="connsiteY69" fmla="*/ 1207294 h 1219200"/>
                <a:gd name="connsiteX70" fmla="*/ 257502 w 503425"/>
                <a:gd name="connsiteY70" fmla="*/ 1202532 h 1219200"/>
                <a:gd name="connsiteX71" fmla="*/ 250359 w 503425"/>
                <a:gd name="connsiteY71" fmla="*/ 1200150 h 1219200"/>
                <a:gd name="connsiteX72" fmla="*/ 207496 w 503425"/>
                <a:gd name="connsiteY72" fmla="*/ 1183482 h 1219200"/>
                <a:gd name="connsiteX73" fmla="*/ 197971 w 503425"/>
                <a:gd name="connsiteY73" fmla="*/ 1176338 h 1219200"/>
                <a:gd name="connsiteX74" fmla="*/ 181302 w 503425"/>
                <a:gd name="connsiteY74" fmla="*/ 1169194 h 1219200"/>
                <a:gd name="connsiteX75" fmla="*/ 152727 w 503425"/>
                <a:gd name="connsiteY75" fmla="*/ 1171575 h 1219200"/>
                <a:gd name="connsiteX76" fmla="*/ 128915 w 503425"/>
                <a:gd name="connsiteY76" fmla="*/ 1190625 h 1219200"/>
                <a:gd name="connsiteX77" fmla="*/ 105102 w 503425"/>
                <a:gd name="connsiteY77" fmla="*/ 1197769 h 1219200"/>
                <a:gd name="connsiteX78" fmla="*/ 90815 w 503425"/>
                <a:gd name="connsiteY78" fmla="*/ 1188244 h 1219200"/>
                <a:gd name="connsiteX79" fmla="*/ 81290 w 503425"/>
                <a:gd name="connsiteY79" fmla="*/ 1173957 h 1219200"/>
                <a:gd name="connsiteX80" fmla="*/ 88434 w 503425"/>
                <a:gd name="connsiteY80" fmla="*/ 1143000 h 1219200"/>
                <a:gd name="connsiteX81" fmla="*/ 97959 w 503425"/>
                <a:gd name="connsiteY81" fmla="*/ 1140619 h 1219200"/>
                <a:gd name="connsiteX82" fmla="*/ 105102 w 503425"/>
                <a:gd name="connsiteY82" fmla="*/ 1138238 h 1219200"/>
                <a:gd name="connsiteX83" fmla="*/ 112246 w 503425"/>
                <a:gd name="connsiteY83" fmla="*/ 1131094 h 1219200"/>
                <a:gd name="connsiteX84" fmla="*/ 117009 w 503425"/>
                <a:gd name="connsiteY84" fmla="*/ 1123950 h 1219200"/>
                <a:gd name="connsiteX85" fmla="*/ 124152 w 503425"/>
                <a:gd name="connsiteY85" fmla="*/ 1119188 h 1219200"/>
                <a:gd name="connsiteX86" fmla="*/ 128915 w 503425"/>
                <a:gd name="connsiteY86" fmla="*/ 1112044 h 1219200"/>
                <a:gd name="connsiteX87" fmla="*/ 138440 w 503425"/>
                <a:gd name="connsiteY87" fmla="*/ 1016794 h 1219200"/>
                <a:gd name="connsiteX88" fmla="*/ 136059 w 503425"/>
                <a:gd name="connsiteY88" fmla="*/ 964407 h 1219200"/>
                <a:gd name="connsiteX89" fmla="*/ 121771 w 503425"/>
                <a:gd name="connsiteY89" fmla="*/ 950119 h 1219200"/>
                <a:gd name="connsiteX90" fmla="*/ 119390 w 503425"/>
                <a:gd name="connsiteY90" fmla="*/ 862013 h 1219200"/>
                <a:gd name="connsiteX91" fmla="*/ 114627 w 503425"/>
                <a:gd name="connsiteY91" fmla="*/ 852488 h 1219200"/>
                <a:gd name="connsiteX92" fmla="*/ 90815 w 503425"/>
                <a:gd name="connsiteY92" fmla="*/ 835819 h 1219200"/>
                <a:gd name="connsiteX93" fmla="*/ 88434 w 503425"/>
                <a:gd name="connsiteY93" fmla="*/ 826294 h 1219200"/>
                <a:gd name="connsiteX94" fmla="*/ 86052 w 503425"/>
                <a:gd name="connsiteY94" fmla="*/ 819150 h 1219200"/>
                <a:gd name="connsiteX95" fmla="*/ 90815 w 503425"/>
                <a:gd name="connsiteY95" fmla="*/ 812007 h 1219200"/>
                <a:gd name="connsiteX96" fmla="*/ 97959 w 503425"/>
                <a:gd name="connsiteY96" fmla="*/ 807244 h 1219200"/>
                <a:gd name="connsiteX97" fmla="*/ 100340 w 503425"/>
                <a:gd name="connsiteY97" fmla="*/ 800100 h 1219200"/>
                <a:gd name="connsiteX98" fmla="*/ 114627 w 503425"/>
                <a:gd name="connsiteY98" fmla="*/ 792957 h 1219200"/>
                <a:gd name="connsiteX99" fmla="*/ 131296 w 503425"/>
                <a:gd name="connsiteY99" fmla="*/ 795338 h 1219200"/>
                <a:gd name="connsiteX100" fmla="*/ 143202 w 503425"/>
                <a:gd name="connsiteY100" fmla="*/ 788194 h 1219200"/>
                <a:gd name="connsiteX101" fmla="*/ 157490 w 503425"/>
                <a:gd name="connsiteY101" fmla="*/ 776288 h 1219200"/>
                <a:gd name="connsiteX102" fmla="*/ 155109 w 503425"/>
                <a:gd name="connsiteY102" fmla="*/ 759619 h 1219200"/>
                <a:gd name="connsiteX103" fmla="*/ 147965 w 503425"/>
                <a:gd name="connsiteY103" fmla="*/ 754857 h 1219200"/>
                <a:gd name="connsiteX104" fmla="*/ 145584 w 503425"/>
                <a:gd name="connsiteY104" fmla="*/ 747713 h 1219200"/>
                <a:gd name="connsiteX105" fmla="*/ 143202 w 503425"/>
                <a:gd name="connsiteY105" fmla="*/ 709613 h 1219200"/>
                <a:gd name="connsiteX106" fmla="*/ 138440 w 503425"/>
                <a:gd name="connsiteY106" fmla="*/ 702469 h 1219200"/>
                <a:gd name="connsiteX107" fmla="*/ 121771 w 503425"/>
                <a:gd name="connsiteY107" fmla="*/ 676275 h 1219200"/>
                <a:gd name="connsiteX108" fmla="*/ 112246 w 503425"/>
                <a:gd name="connsiteY108" fmla="*/ 673894 h 1219200"/>
                <a:gd name="connsiteX109" fmla="*/ 107484 w 503425"/>
                <a:gd name="connsiteY109" fmla="*/ 664369 h 1219200"/>
                <a:gd name="connsiteX110" fmla="*/ 107484 w 503425"/>
                <a:gd name="connsiteY110" fmla="*/ 628650 h 1219200"/>
                <a:gd name="connsiteX111" fmla="*/ 121771 w 503425"/>
                <a:gd name="connsiteY111" fmla="*/ 614363 h 1219200"/>
                <a:gd name="connsiteX112" fmla="*/ 133677 w 503425"/>
                <a:gd name="connsiteY112" fmla="*/ 616744 h 1219200"/>
                <a:gd name="connsiteX113" fmla="*/ 133677 w 503425"/>
                <a:gd name="connsiteY113" fmla="*/ 595313 h 1219200"/>
                <a:gd name="connsiteX114" fmla="*/ 131296 w 503425"/>
                <a:gd name="connsiteY114" fmla="*/ 585788 h 1219200"/>
                <a:gd name="connsiteX115" fmla="*/ 143202 w 503425"/>
                <a:gd name="connsiteY115" fmla="*/ 569119 h 1219200"/>
                <a:gd name="connsiteX116" fmla="*/ 150346 w 503425"/>
                <a:gd name="connsiteY116" fmla="*/ 557213 h 1219200"/>
                <a:gd name="connsiteX117" fmla="*/ 147965 w 503425"/>
                <a:gd name="connsiteY117" fmla="*/ 545307 h 1219200"/>
                <a:gd name="connsiteX118" fmla="*/ 133677 w 503425"/>
                <a:gd name="connsiteY118" fmla="*/ 540544 h 1219200"/>
                <a:gd name="connsiteX119" fmla="*/ 131296 w 503425"/>
                <a:gd name="connsiteY119" fmla="*/ 533400 h 1219200"/>
                <a:gd name="connsiteX120" fmla="*/ 112246 w 503425"/>
                <a:gd name="connsiteY120" fmla="*/ 509588 h 1219200"/>
                <a:gd name="connsiteX121" fmla="*/ 97959 w 503425"/>
                <a:gd name="connsiteY121" fmla="*/ 514350 h 1219200"/>
                <a:gd name="connsiteX122" fmla="*/ 88434 w 503425"/>
                <a:gd name="connsiteY122" fmla="*/ 528638 h 1219200"/>
                <a:gd name="connsiteX123" fmla="*/ 81290 w 503425"/>
                <a:gd name="connsiteY123" fmla="*/ 502444 h 1219200"/>
                <a:gd name="connsiteX124" fmla="*/ 67002 w 503425"/>
                <a:gd name="connsiteY124" fmla="*/ 492919 h 1219200"/>
                <a:gd name="connsiteX125" fmla="*/ 52715 w 503425"/>
                <a:gd name="connsiteY125" fmla="*/ 476250 h 1219200"/>
                <a:gd name="connsiteX126" fmla="*/ 45571 w 503425"/>
                <a:gd name="connsiteY126" fmla="*/ 471488 h 1219200"/>
                <a:gd name="connsiteX127" fmla="*/ 40809 w 503425"/>
                <a:gd name="connsiteY127" fmla="*/ 464344 h 1219200"/>
                <a:gd name="connsiteX128" fmla="*/ 52715 w 503425"/>
                <a:gd name="connsiteY128" fmla="*/ 450057 h 1219200"/>
                <a:gd name="connsiteX129" fmla="*/ 55096 w 503425"/>
                <a:gd name="connsiteY129" fmla="*/ 442913 h 1219200"/>
                <a:gd name="connsiteX130" fmla="*/ 43190 w 503425"/>
                <a:gd name="connsiteY130" fmla="*/ 423863 h 1219200"/>
                <a:gd name="connsiteX131" fmla="*/ 12234 w 503425"/>
                <a:gd name="connsiteY131" fmla="*/ 395288 h 1219200"/>
                <a:gd name="connsiteX132" fmla="*/ 7471 w 503425"/>
                <a:gd name="connsiteY132" fmla="*/ 385763 h 1219200"/>
                <a:gd name="connsiteX133" fmla="*/ 2709 w 503425"/>
                <a:gd name="connsiteY133" fmla="*/ 378619 h 1219200"/>
                <a:gd name="connsiteX134" fmla="*/ 327 w 503425"/>
                <a:gd name="connsiteY134" fmla="*/ 371475 h 1219200"/>
                <a:gd name="connsiteX135" fmla="*/ 7471 w 503425"/>
                <a:gd name="connsiteY135" fmla="*/ 352425 h 1219200"/>
                <a:gd name="connsiteX136" fmla="*/ 14615 w 503425"/>
                <a:gd name="connsiteY136" fmla="*/ 338138 h 1219200"/>
                <a:gd name="connsiteX137" fmla="*/ 21759 w 503425"/>
                <a:gd name="connsiteY137" fmla="*/ 330994 h 1219200"/>
                <a:gd name="connsiteX138" fmla="*/ 33665 w 503425"/>
                <a:gd name="connsiteY138" fmla="*/ 321469 h 1219200"/>
                <a:gd name="connsiteX139" fmla="*/ 38427 w 503425"/>
                <a:gd name="connsiteY139" fmla="*/ 314325 h 1219200"/>
                <a:gd name="connsiteX140" fmla="*/ 43190 w 503425"/>
                <a:gd name="connsiteY140" fmla="*/ 269082 h 1219200"/>
                <a:gd name="connsiteX141" fmla="*/ 52715 w 503425"/>
                <a:gd name="connsiteY141" fmla="*/ 266700 h 1219200"/>
                <a:gd name="connsiteX142" fmla="*/ 59859 w 503425"/>
                <a:gd name="connsiteY142" fmla="*/ 264319 h 1219200"/>
                <a:gd name="connsiteX143" fmla="*/ 69384 w 503425"/>
                <a:gd name="connsiteY143" fmla="*/ 266700 h 1219200"/>
                <a:gd name="connsiteX144" fmla="*/ 78909 w 503425"/>
                <a:gd name="connsiteY144" fmla="*/ 283369 h 1219200"/>
                <a:gd name="connsiteX145" fmla="*/ 95577 w 503425"/>
                <a:gd name="connsiteY145" fmla="*/ 292894 h 1219200"/>
                <a:gd name="connsiteX146" fmla="*/ 105102 w 503425"/>
                <a:gd name="connsiteY146" fmla="*/ 290513 h 1219200"/>
                <a:gd name="connsiteX147" fmla="*/ 112246 w 503425"/>
                <a:gd name="connsiteY147" fmla="*/ 276225 h 1219200"/>
                <a:gd name="connsiteX148" fmla="*/ 119390 w 503425"/>
                <a:gd name="connsiteY148" fmla="*/ 271463 h 1219200"/>
                <a:gd name="connsiteX149" fmla="*/ 128915 w 503425"/>
                <a:gd name="connsiteY149" fmla="*/ 254794 h 1219200"/>
                <a:gd name="connsiteX150" fmla="*/ 133677 w 503425"/>
                <a:gd name="connsiteY150" fmla="*/ 235744 h 1219200"/>
                <a:gd name="connsiteX151" fmla="*/ 147965 w 503425"/>
                <a:gd name="connsiteY151" fmla="*/ 223838 h 1219200"/>
                <a:gd name="connsiteX152" fmla="*/ 162252 w 503425"/>
                <a:gd name="connsiteY152" fmla="*/ 207169 h 1219200"/>
                <a:gd name="connsiteX153" fmla="*/ 167015 w 503425"/>
                <a:gd name="connsiteY153" fmla="*/ 192882 h 1219200"/>
                <a:gd name="connsiteX154" fmla="*/ 169396 w 503425"/>
                <a:gd name="connsiteY154" fmla="*/ 185738 h 1219200"/>
                <a:gd name="connsiteX155" fmla="*/ 167015 w 503425"/>
                <a:gd name="connsiteY155" fmla="*/ 147638 h 1219200"/>
                <a:gd name="connsiteX156" fmla="*/ 155109 w 503425"/>
                <a:gd name="connsiteY156" fmla="*/ 123825 h 1219200"/>
                <a:gd name="connsiteX157" fmla="*/ 147965 w 503425"/>
                <a:gd name="connsiteY157" fmla="*/ 107157 h 1219200"/>
                <a:gd name="connsiteX158" fmla="*/ 133677 w 503425"/>
                <a:gd name="connsiteY158" fmla="*/ 85725 h 1219200"/>
                <a:gd name="connsiteX159" fmla="*/ 128915 w 503425"/>
                <a:gd name="connsiteY159" fmla="*/ 76200 h 1219200"/>
                <a:gd name="connsiteX160" fmla="*/ 126534 w 503425"/>
                <a:gd name="connsiteY160" fmla="*/ 61913 h 1219200"/>
                <a:gd name="connsiteX161" fmla="*/ 121771 w 503425"/>
                <a:gd name="connsiteY161" fmla="*/ 52388 h 1219200"/>
                <a:gd name="connsiteX162" fmla="*/ 117009 w 503425"/>
                <a:gd name="connsiteY162" fmla="*/ 28575 h 1219200"/>
                <a:gd name="connsiteX163" fmla="*/ 121771 w 503425"/>
                <a:gd name="connsiteY163" fmla="*/ 9525 h 1219200"/>
                <a:gd name="connsiteX164" fmla="*/ 126534 w 503425"/>
                <a:gd name="connsiteY164" fmla="*/ 2382 h 1219200"/>
                <a:gd name="connsiteX165" fmla="*/ 133677 w 503425"/>
                <a:gd name="connsiteY165" fmla="*/ 0 h 1219200"/>
                <a:gd name="connsiteX166" fmla="*/ 159871 w 503425"/>
                <a:gd name="connsiteY166" fmla="*/ 11907 h 1219200"/>
                <a:gd name="connsiteX167" fmla="*/ 171777 w 503425"/>
                <a:gd name="connsiteY167" fmla="*/ 19050 h 1219200"/>
                <a:gd name="connsiteX168" fmla="*/ 174159 w 503425"/>
                <a:gd name="connsiteY168" fmla="*/ 26194 h 1219200"/>
                <a:gd name="connsiteX169" fmla="*/ 188446 w 503425"/>
                <a:gd name="connsiteY169" fmla="*/ 47625 h 1219200"/>
                <a:gd name="connsiteX170" fmla="*/ 195590 w 503425"/>
                <a:gd name="connsiteY170" fmla="*/ 59532 h 1219200"/>
                <a:gd name="connsiteX171" fmla="*/ 202734 w 503425"/>
                <a:gd name="connsiteY171" fmla="*/ 83344 h 1219200"/>
                <a:gd name="connsiteX172" fmla="*/ 209877 w 503425"/>
                <a:gd name="connsiteY172" fmla="*/ 95250 h 1219200"/>
                <a:gd name="connsiteX173" fmla="*/ 219402 w 503425"/>
                <a:gd name="connsiteY173" fmla="*/ 100013 h 1219200"/>
                <a:gd name="connsiteX174" fmla="*/ 236071 w 503425"/>
                <a:gd name="connsiteY174" fmla="*/ 107157 h 1219200"/>
                <a:gd name="connsiteX175" fmla="*/ 267027 w 503425"/>
                <a:gd name="connsiteY175" fmla="*/ 121444 h 1219200"/>
                <a:gd name="connsiteX176" fmla="*/ 264646 w 503425"/>
                <a:gd name="connsiteY176" fmla="*/ 138113 h 1219200"/>
                <a:gd name="connsiteX177" fmla="*/ 259884 w 503425"/>
                <a:gd name="connsiteY177" fmla="*/ 145257 h 1219200"/>
                <a:gd name="connsiteX178" fmla="*/ 250359 w 503425"/>
                <a:gd name="connsiteY178" fmla="*/ 15954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1000" dirty="0" smtClean="0">
                  <a:solidFill>
                    <a:prstClr val="black"/>
                  </a:solidFill>
                  <a:latin typeface="Gill Sans MT"/>
                </a:rPr>
                <a:t>  </a:t>
              </a:r>
              <a:endParaRPr lang="es-ES" sz="1000" dirty="0">
                <a:solidFill>
                  <a:prstClr val="black"/>
                </a:solidFill>
                <a:latin typeface="Gill Sans MT"/>
              </a:endParaRPr>
            </a:p>
          </p:txBody>
        </p:sp>
        <p:sp>
          <p:nvSpPr>
            <p:cNvPr id="94" name="25 Forma libre"/>
            <p:cNvSpPr/>
            <p:nvPr/>
          </p:nvSpPr>
          <p:spPr>
            <a:xfrm>
              <a:off x="2069306" y="1700010"/>
              <a:ext cx="938213" cy="895553"/>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1000" b="1" dirty="0">
                <a:solidFill>
                  <a:prstClr val="black"/>
                </a:solidFill>
                <a:latin typeface="Gill Sans MT"/>
              </a:endParaRPr>
            </a:p>
          </p:txBody>
        </p:sp>
        <p:sp>
          <p:nvSpPr>
            <p:cNvPr id="95" name="26 Forma libre"/>
            <p:cNvSpPr/>
            <p:nvPr/>
          </p:nvSpPr>
          <p:spPr>
            <a:xfrm>
              <a:off x="2221706" y="1540669"/>
              <a:ext cx="478632" cy="564356"/>
            </a:xfrm>
            <a:custGeom>
              <a:avLst/>
              <a:gdLst>
                <a:gd name="connsiteX0" fmla="*/ 247650 w 478632"/>
                <a:gd name="connsiteY0" fmla="*/ 19050 h 564356"/>
                <a:gd name="connsiteX1" fmla="*/ 316707 w 478632"/>
                <a:gd name="connsiteY1" fmla="*/ 50006 h 564356"/>
                <a:gd name="connsiteX2" fmla="*/ 381000 w 478632"/>
                <a:gd name="connsiteY2" fmla="*/ 83344 h 564356"/>
                <a:gd name="connsiteX3" fmla="*/ 392907 w 478632"/>
                <a:gd name="connsiteY3" fmla="*/ 97631 h 564356"/>
                <a:gd name="connsiteX4" fmla="*/ 416719 w 478632"/>
                <a:gd name="connsiteY4" fmla="*/ 133350 h 564356"/>
                <a:gd name="connsiteX5" fmla="*/ 433388 w 478632"/>
                <a:gd name="connsiteY5" fmla="*/ 150019 h 564356"/>
                <a:gd name="connsiteX6" fmla="*/ 466725 w 478632"/>
                <a:gd name="connsiteY6" fmla="*/ 178594 h 564356"/>
                <a:gd name="connsiteX7" fmla="*/ 478632 w 478632"/>
                <a:gd name="connsiteY7" fmla="*/ 200025 h 564356"/>
                <a:gd name="connsiteX8" fmla="*/ 476250 w 478632"/>
                <a:gd name="connsiteY8" fmla="*/ 276225 h 564356"/>
                <a:gd name="connsiteX9" fmla="*/ 471488 w 478632"/>
                <a:gd name="connsiteY9" fmla="*/ 288131 h 564356"/>
                <a:gd name="connsiteX10" fmla="*/ 464344 w 478632"/>
                <a:gd name="connsiteY10" fmla="*/ 345281 h 564356"/>
                <a:gd name="connsiteX11" fmla="*/ 447675 w 478632"/>
                <a:gd name="connsiteY11" fmla="*/ 359569 h 564356"/>
                <a:gd name="connsiteX12" fmla="*/ 440532 w 478632"/>
                <a:gd name="connsiteY12" fmla="*/ 373856 h 564356"/>
                <a:gd name="connsiteX13" fmla="*/ 419100 w 478632"/>
                <a:gd name="connsiteY13" fmla="*/ 378619 h 564356"/>
                <a:gd name="connsiteX14" fmla="*/ 397669 w 478632"/>
                <a:gd name="connsiteY14" fmla="*/ 376237 h 564356"/>
                <a:gd name="connsiteX15" fmla="*/ 383382 w 478632"/>
                <a:gd name="connsiteY15" fmla="*/ 378619 h 564356"/>
                <a:gd name="connsiteX16" fmla="*/ 364332 w 478632"/>
                <a:gd name="connsiteY16" fmla="*/ 383381 h 564356"/>
                <a:gd name="connsiteX17" fmla="*/ 347663 w 478632"/>
                <a:gd name="connsiteY17" fmla="*/ 400050 h 564356"/>
                <a:gd name="connsiteX18" fmla="*/ 338138 w 478632"/>
                <a:gd name="connsiteY18" fmla="*/ 414337 h 564356"/>
                <a:gd name="connsiteX19" fmla="*/ 319088 w 478632"/>
                <a:gd name="connsiteY19" fmla="*/ 426244 h 564356"/>
                <a:gd name="connsiteX20" fmla="*/ 314325 w 478632"/>
                <a:gd name="connsiteY20" fmla="*/ 433387 h 564356"/>
                <a:gd name="connsiteX21" fmla="*/ 311944 w 478632"/>
                <a:gd name="connsiteY21" fmla="*/ 440531 h 564356"/>
                <a:gd name="connsiteX22" fmla="*/ 302419 w 478632"/>
                <a:gd name="connsiteY22" fmla="*/ 445294 h 564356"/>
                <a:gd name="connsiteX23" fmla="*/ 278607 w 478632"/>
                <a:gd name="connsiteY23" fmla="*/ 457200 h 564356"/>
                <a:gd name="connsiteX24" fmla="*/ 276225 w 478632"/>
                <a:gd name="connsiteY24" fmla="*/ 464344 h 564356"/>
                <a:gd name="connsiteX25" fmla="*/ 252413 w 478632"/>
                <a:gd name="connsiteY25" fmla="*/ 471487 h 564356"/>
                <a:gd name="connsiteX26" fmla="*/ 242888 w 478632"/>
                <a:gd name="connsiteY26" fmla="*/ 504825 h 564356"/>
                <a:gd name="connsiteX27" fmla="*/ 233363 w 478632"/>
                <a:gd name="connsiteY27" fmla="*/ 519112 h 564356"/>
                <a:gd name="connsiteX28" fmla="*/ 219075 w 478632"/>
                <a:gd name="connsiteY28" fmla="*/ 533400 h 564356"/>
                <a:gd name="connsiteX29" fmla="*/ 211932 w 478632"/>
                <a:gd name="connsiteY29" fmla="*/ 540544 h 564356"/>
                <a:gd name="connsiteX30" fmla="*/ 197644 w 478632"/>
                <a:gd name="connsiteY30" fmla="*/ 547687 h 564356"/>
                <a:gd name="connsiteX31" fmla="*/ 190500 w 478632"/>
                <a:gd name="connsiteY31" fmla="*/ 550069 h 564356"/>
                <a:gd name="connsiteX32" fmla="*/ 166688 w 478632"/>
                <a:gd name="connsiteY32" fmla="*/ 552450 h 564356"/>
                <a:gd name="connsiteX33" fmla="*/ 142875 w 478632"/>
                <a:gd name="connsiteY33" fmla="*/ 559594 h 564356"/>
                <a:gd name="connsiteX34" fmla="*/ 133350 w 478632"/>
                <a:gd name="connsiteY34" fmla="*/ 564356 h 564356"/>
                <a:gd name="connsiteX35" fmla="*/ 45244 w 478632"/>
                <a:gd name="connsiteY35" fmla="*/ 561975 h 564356"/>
                <a:gd name="connsiteX36" fmla="*/ 42863 w 478632"/>
                <a:gd name="connsiteY36" fmla="*/ 552450 h 564356"/>
                <a:gd name="connsiteX37" fmla="*/ 30957 w 478632"/>
                <a:gd name="connsiteY37" fmla="*/ 533400 h 564356"/>
                <a:gd name="connsiteX38" fmla="*/ 21432 w 478632"/>
                <a:gd name="connsiteY38" fmla="*/ 526256 h 564356"/>
                <a:gd name="connsiteX39" fmla="*/ 11907 w 478632"/>
                <a:gd name="connsiteY39" fmla="*/ 511969 h 564356"/>
                <a:gd name="connsiteX40" fmla="*/ 7144 w 478632"/>
                <a:gd name="connsiteY40" fmla="*/ 497681 h 564356"/>
                <a:gd name="connsiteX41" fmla="*/ 0 w 478632"/>
                <a:gd name="connsiteY41" fmla="*/ 471487 h 564356"/>
                <a:gd name="connsiteX42" fmla="*/ 4763 w 478632"/>
                <a:gd name="connsiteY42" fmla="*/ 450056 h 564356"/>
                <a:gd name="connsiteX43" fmla="*/ 11907 w 478632"/>
                <a:gd name="connsiteY43" fmla="*/ 445294 h 564356"/>
                <a:gd name="connsiteX44" fmla="*/ 19050 w 478632"/>
                <a:gd name="connsiteY44" fmla="*/ 431006 h 564356"/>
                <a:gd name="connsiteX45" fmla="*/ 14288 w 478632"/>
                <a:gd name="connsiteY45" fmla="*/ 411956 h 564356"/>
                <a:gd name="connsiteX46" fmla="*/ 23813 w 478632"/>
                <a:gd name="connsiteY46" fmla="*/ 397669 h 564356"/>
                <a:gd name="connsiteX47" fmla="*/ 26194 w 478632"/>
                <a:gd name="connsiteY47" fmla="*/ 385762 h 564356"/>
                <a:gd name="connsiteX48" fmla="*/ 42863 w 478632"/>
                <a:gd name="connsiteY48" fmla="*/ 373856 h 564356"/>
                <a:gd name="connsiteX49" fmla="*/ 45244 w 478632"/>
                <a:gd name="connsiteY49" fmla="*/ 342900 h 564356"/>
                <a:gd name="connsiteX50" fmla="*/ 52388 w 478632"/>
                <a:gd name="connsiteY50" fmla="*/ 335756 h 564356"/>
                <a:gd name="connsiteX51" fmla="*/ 57150 w 478632"/>
                <a:gd name="connsiteY51" fmla="*/ 328612 h 564356"/>
                <a:gd name="connsiteX52" fmla="*/ 64294 w 478632"/>
                <a:gd name="connsiteY52" fmla="*/ 321469 h 564356"/>
                <a:gd name="connsiteX53" fmla="*/ 69057 w 478632"/>
                <a:gd name="connsiteY53" fmla="*/ 314325 h 564356"/>
                <a:gd name="connsiteX54" fmla="*/ 78582 w 478632"/>
                <a:gd name="connsiteY54" fmla="*/ 307181 h 564356"/>
                <a:gd name="connsiteX55" fmla="*/ 83344 w 478632"/>
                <a:gd name="connsiteY55" fmla="*/ 300037 h 564356"/>
                <a:gd name="connsiteX56" fmla="*/ 97632 w 478632"/>
                <a:gd name="connsiteY56" fmla="*/ 285750 h 564356"/>
                <a:gd name="connsiteX57" fmla="*/ 102394 w 478632"/>
                <a:gd name="connsiteY57" fmla="*/ 278606 h 564356"/>
                <a:gd name="connsiteX58" fmla="*/ 97632 w 478632"/>
                <a:gd name="connsiteY58" fmla="*/ 257175 h 564356"/>
                <a:gd name="connsiteX59" fmla="*/ 92869 w 478632"/>
                <a:gd name="connsiteY59" fmla="*/ 250031 h 564356"/>
                <a:gd name="connsiteX60" fmla="*/ 83344 w 478632"/>
                <a:gd name="connsiteY60" fmla="*/ 240506 h 564356"/>
                <a:gd name="connsiteX61" fmla="*/ 78582 w 478632"/>
                <a:gd name="connsiteY61" fmla="*/ 230981 h 564356"/>
                <a:gd name="connsiteX62" fmla="*/ 69057 w 478632"/>
                <a:gd name="connsiteY62" fmla="*/ 216694 h 564356"/>
                <a:gd name="connsiteX63" fmla="*/ 64294 w 478632"/>
                <a:gd name="connsiteY63" fmla="*/ 207169 h 564356"/>
                <a:gd name="connsiteX64" fmla="*/ 47625 w 478632"/>
                <a:gd name="connsiteY64" fmla="*/ 185737 h 564356"/>
                <a:gd name="connsiteX65" fmla="*/ 40482 w 478632"/>
                <a:gd name="connsiteY65" fmla="*/ 166687 h 564356"/>
                <a:gd name="connsiteX66" fmla="*/ 33338 w 478632"/>
                <a:gd name="connsiteY66" fmla="*/ 161925 h 564356"/>
                <a:gd name="connsiteX67" fmla="*/ 35719 w 478632"/>
                <a:gd name="connsiteY67" fmla="*/ 152400 h 564356"/>
                <a:gd name="connsiteX68" fmla="*/ 52388 w 478632"/>
                <a:gd name="connsiteY68" fmla="*/ 140494 h 564356"/>
                <a:gd name="connsiteX69" fmla="*/ 64294 w 478632"/>
                <a:gd name="connsiteY69" fmla="*/ 128587 h 564356"/>
                <a:gd name="connsiteX70" fmla="*/ 69057 w 478632"/>
                <a:gd name="connsiteY70" fmla="*/ 121444 h 564356"/>
                <a:gd name="connsiteX71" fmla="*/ 85725 w 478632"/>
                <a:gd name="connsiteY71" fmla="*/ 104775 h 564356"/>
                <a:gd name="connsiteX72" fmla="*/ 90488 w 478632"/>
                <a:gd name="connsiteY72" fmla="*/ 71437 h 564356"/>
                <a:gd name="connsiteX73" fmla="*/ 95250 w 478632"/>
                <a:gd name="connsiteY73" fmla="*/ 57150 h 564356"/>
                <a:gd name="connsiteX74" fmla="*/ 102394 w 478632"/>
                <a:gd name="connsiteY74" fmla="*/ 54769 h 564356"/>
                <a:gd name="connsiteX75" fmla="*/ 119063 w 478632"/>
                <a:gd name="connsiteY75" fmla="*/ 40481 h 564356"/>
                <a:gd name="connsiteX76" fmla="*/ 128588 w 478632"/>
                <a:gd name="connsiteY76" fmla="*/ 35719 h 564356"/>
                <a:gd name="connsiteX77" fmla="*/ 135732 w 478632"/>
                <a:gd name="connsiteY77" fmla="*/ 30956 h 564356"/>
                <a:gd name="connsiteX78" fmla="*/ 154782 w 478632"/>
                <a:gd name="connsiteY78" fmla="*/ 9525 h 564356"/>
                <a:gd name="connsiteX79" fmla="*/ 161925 w 478632"/>
                <a:gd name="connsiteY79" fmla="*/ 7144 h 564356"/>
                <a:gd name="connsiteX80" fmla="*/ 171450 w 478632"/>
                <a:gd name="connsiteY80" fmla="*/ 2381 h 564356"/>
                <a:gd name="connsiteX81" fmla="*/ 180975 w 478632"/>
                <a:gd name="connsiteY81" fmla="*/ 0 h 564356"/>
                <a:gd name="connsiteX82" fmla="*/ 197644 w 478632"/>
                <a:gd name="connsiteY82" fmla="*/ 4762 h 564356"/>
                <a:gd name="connsiteX83" fmla="*/ 209550 w 478632"/>
                <a:gd name="connsiteY83" fmla="*/ 11906 h 564356"/>
                <a:gd name="connsiteX84" fmla="*/ 226219 w 478632"/>
                <a:gd name="connsiteY84" fmla="*/ 14287 h 564356"/>
                <a:gd name="connsiteX85" fmla="*/ 247650 w 478632"/>
                <a:gd name="connsiteY85" fmla="*/ 1905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96" name="27 Forma libre"/>
            <p:cNvSpPr/>
            <p:nvPr/>
          </p:nvSpPr>
          <p:spPr>
            <a:xfrm>
              <a:off x="2432247" y="1368822"/>
              <a:ext cx="357662" cy="502841"/>
            </a:xfrm>
            <a:custGeom>
              <a:avLst/>
              <a:gdLst>
                <a:gd name="connsiteX0" fmla="*/ 70447 w 357662"/>
                <a:gd name="connsiteY0" fmla="*/ 2778 h 502841"/>
                <a:gd name="connsiteX1" fmla="*/ 53778 w 357662"/>
                <a:gd name="connsiteY1" fmla="*/ 21828 h 502841"/>
                <a:gd name="connsiteX2" fmla="*/ 44253 w 357662"/>
                <a:gd name="connsiteY2" fmla="*/ 43259 h 502841"/>
                <a:gd name="connsiteX3" fmla="*/ 34728 w 357662"/>
                <a:gd name="connsiteY3" fmla="*/ 57547 h 502841"/>
                <a:gd name="connsiteX4" fmla="*/ 29966 w 357662"/>
                <a:gd name="connsiteY4" fmla="*/ 67072 h 502841"/>
                <a:gd name="connsiteX5" fmla="*/ 25203 w 357662"/>
                <a:gd name="connsiteY5" fmla="*/ 86122 h 502841"/>
                <a:gd name="connsiteX6" fmla="*/ 20441 w 357662"/>
                <a:gd name="connsiteY6" fmla="*/ 93266 h 502841"/>
                <a:gd name="connsiteX7" fmla="*/ 18059 w 357662"/>
                <a:gd name="connsiteY7" fmla="*/ 100409 h 502841"/>
                <a:gd name="connsiteX8" fmla="*/ 13297 w 357662"/>
                <a:gd name="connsiteY8" fmla="*/ 107553 h 502841"/>
                <a:gd name="connsiteX9" fmla="*/ 8534 w 357662"/>
                <a:gd name="connsiteY9" fmla="*/ 121841 h 502841"/>
                <a:gd name="connsiteX10" fmla="*/ 10916 w 357662"/>
                <a:gd name="connsiteY10" fmla="*/ 128984 h 502841"/>
                <a:gd name="connsiteX11" fmla="*/ 18059 w 357662"/>
                <a:gd name="connsiteY11" fmla="*/ 131366 h 502841"/>
                <a:gd name="connsiteX12" fmla="*/ 25203 w 357662"/>
                <a:gd name="connsiteY12" fmla="*/ 136128 h 502841"/>
                <a:gd name="connsiteX13" fmla="*/ 32347 w 357662"/>
                <a:gd name="connsiteY13" fmla="*/ 155178 h 502841"/>
                <a:gd name="connsiteX14" fmla="*/ 39491 w 357662"/>
                <a:gd name="connsiteY14" fmla="*/ 171847 h 502841"/>
                <a:gd name="connsiteX15" fmla="*/ 32347 w 357662"/>
                <a:gd name="connsiteY15" fmla="*/ 176609 h 502841"/>
                <a:gd name="connsiteX16" fmla="*/ 20441 w 357662"/>
                <a:gd name="connsiteY16" fmla="*/ 190897 h 502841"/>
                <a:gd name="connsiteX17" fmla="*/ 15678 w 357662"/>
                <a:gd name="connsiteY17" fmla="*/ 207566 h 502841"/>
                <a:gd name="connsiteX18" fmla="*/ 10916 w 357662"/>
                <a:gd name="connsiteY18" fmla="*/ 214709 h 502841"/>
                <a:gd name="connsiteX19" fmla="*/ 18059 w 357662"/>
                <a:gd name="connsiteY19" fmla="*/ 219472 h 502841"/>
                <a:gd name="connsiteX20" fmla="*/ 34728 w 357662"/>
                <a:gd name="connsiteY20" fmla="*/ 226616 h 502841"/>
                <a:gd name="connsiteX21" fmla="*/ 41872 w 357662"/>
                <a:gd name="connsiteY21" fmla="*/ 231378 h 502841"/>
                <a:gd name="connsiteX22" fmla="*/ 72828 w 357662"/>
                <a:gd name="connsiteY22" fmla="*/ 236141 h 502841"/>
                <a:gd name="connsiteX23" fmla="*/ 79972 w 357662"/>
                <a:gd name="connsiteY23" fmla="*/ 240903 h 502841"/>
                <a:gd name="connsiteX24" fmla="*/ 82353 w 357662"/>
                <a:gd name="connsiteY24" fmla="*/ 248047 h 502841"/>
                <a:gd name="connsiteX25" fmla="*/ 87116 w 357662"/>
                <a:gd name="connsiteY25" fmla="*/ 255191 h 502841"/>
                <a:gd name="connsiteX26" fmla="*/ 89497 w 357662"/>
                <a:gd name="connsiteY26" fmla="*/ 262334 h 502841"/>
                <a:gd name="connsiteX27" fmla="*/ 115691 w 357662"/>
                <a:gd name="connsiteY27" fmla="*/ 274241 h 502841"/>
                <a:gd name="connsiteX28" fmla="*/ 132359 w 357662"/>
                <a:gd name="connsiteY28" fmla="*/ 298053 h 502841"/>
                <a:gd name="connsiteX29" fmla="*/ 144266 w 357662"/>
                <a:gd name="connsiteY29" fmla="*/ 314722 h 502841"/>
                <a:gd name="connsiteX30" fmla="*/ 132359 w 357662"/>
                <a:gd name="connsiteY30" fmla="*/ 326628 h 502841"/>
                <a:gd name="connsiteX31" fmla="*/ 118072 w 357662"/>
                <a:gd name="connsiteY31" fmla="*/ 331391 h 502841"/>
                <a:gd name="connsiteX32" fmla="*/ 103784 w 357662"/>
                <a:gd name="connsiteY32" fmla="*/ 338534 h 502841"/>
                <a:gd name="connsiteX33" fmla="*/ 101403 w 357662"/>
                <a:gd name="connsiteY33" fmla="*/ 348059 h 502841"/>
                <a:gd name="connsiteX34" fmla="*/ 103784 w 357662"/>
                <a:gd name="connsiteY34" fmla="*/ 359966 h 502841"/>
                <a:gd name="connsiteX35" fmla="*/ 113309 w 357662"/>
                <a:gd name="connsiteY35" fmla="*/ 429022 h 502841"/>
                <a:gd name="connsiteX36" fmla="*/ 122834 w 357662"/>
                <a:gd name="connsiteY36" fmla="*/ 443309 h 502841"/>
                <a:gd name="connsiteX37" fmla="*/ 146647 w 357662"/>
                <a:gd name="connsiteY37" fmla="*/ 445691 h 502841"/>
                <a:gd name="connsiteX38" fmla="*/ 156172 w 357662"/>
                <a:gd name="connsiteY38" fmla="*/ 452834 h 502841"/>
                <a:gd name="connsiteX39" fmla="*/ 158553 w 357662"/>
                <a:gd name="connsiteY39" fmla="*/ 462359 h 502841"/>
                <a:gd name="connsiteX40" fmla="*/ 182366 w 357662"/>
                <a:gd name="connsiteY40" fmla="*/ 459978 h 502841"/>
                <a:gd name="connsiteX41" fmla="*/ 194272 w 357662"/>
                <a:gd name="connsiteY41" fmla="*/ 455216 h 502841"/>
                <a:gd name="connsiteX42" fmla="*/ 201416 w 357662"/>
                <a:gd name="connsiteY42" fmla="*/ 450453 h 502841"/>
                <a:gd name="connsiteX43" fmla="*/ 222847 w 357662"/>
                <a:gd name="connsiteY43" fmla="*/ 452834 h 502841"/>
                <a:gd name="connsiteX44" fmla="*/ 237134 w 357662"/>
                <a:gd name="connsiteY44" fmla="*/ 464741 h 502841"/>
                <a:gd name="connsiteX45" fmla="*/ 244278 w 357662"/>
                <a:gd name="connsiteY45" fmla="*/ 490934 h 502841"/>
                <a:gd name="connsiteX46" fmla="*/ 251422 w 357662"/>
                <a:gd name="connsiteY46" fmla="*/ 495697 h 502841"/>
                <a:gd name="connsiteX47" fmla="*/ 289522 w 357662"/>
                <a:gd name="connsiteY47" fmla="*/ 502841 h 502841"/>
                <a:gd name="connsiteX48" fmla="*/ 313334 w 357662"/>
                <a:gd name="connsiteY48" fmla="*/ 498078 h 502841"/>
                <a:gd name="connsiteX49" fmla="*/ 334766 w 357662"/>
                <a:gd name="connsiteY49" fmla="*/ 481409 h 502841"/>
                <a:gd name="connsiteX50" fmla="*/ 344291 w 357662"/>
                <a:gd name="connsiteY50" fmla="*/ 474266 h 502841"/>
                <a:gd name="connsiteX51" fmla="*/ 349053 w 357662"/>
                <a:gd name="connsiteY51" fmla="*/ 459978 h 502841"/>
                <a:gd name="connsiteX52" fmla="*/ 353816 w 357662"/>
                <a:gd name="connsiteY52" fmla="*/ 440928 h 502841"/>
                <a:gd name="connsiteX53" fmla="*/ 351434 w 357662"/>
                <a:gd name="connsiteY53" fmla="*/ 298053 h 502841"/>
                <a:gd name="connsiteX54" fmla="*/ 332384 w 357662"/>
                <a:gd name="connsiteY54" fmla="*/ 238522 h 502841"/>
                <a:gd name="connsiteX55" fmla="*/ 313334 w 357662"/>
                <a:gd name="connsiteY55" fmla="*/ 207566 h 502841"/>
                <a:gd name="connsiteX56" fmla="*/ 291903 w 357662"/>
                <a:gd name="connsiteY56" fmla="*/ 181372 h 502841"/>
                <a:gd name="connsiteX57" fmla="*/ 282378 w 357662"/>
                <a:gd name="connsiteY57" fmla="*/ 167084 h 502841"/>
                <a:gd name="connsiteX58" fmla="*/ 275234 w 357662"/>
                <a:gd name="connsiteY58" fmla="*/ 157559 h 502841"/>
                <a:gd name="connsiteX59" fmla="*/ 260947 w 357662"/>
                <a:gd name="connsiteY59" fmla="*/ 133747 h 502841"/>
                <a:gd name="connsiteX60" fmla="*/ 253803 w 357662"/>
                <a:gd name="connsiteY60" fmla="*/ 121841 h 502841"/>
                <a:gd name="connsiteX61" fmla="*/ 239516 w 357662"/>
                <a:gd name="connsiteY61" fmla="*/ 95647 h 502841"/>
                <a:gd name="connsiteX62" fmla="*/ 227609 w 357662"/>
                <a:gd name="connsiteY62" fmla="*/ 78978 h 502841"/>
                <a:gd name="connsiteX63" fmla="*/ 182366 w 357662"/>
                <a:gd name="connsiteY63" fmla="*/ 50403 h 502841"/>
                <a:gd name="connsiteX64" fmla="*/ 146647 w 357662"/>
                <a:gd name="connsiteY64" fmla="*/ 24209 h 502841"/>
                <a:gd name="connsiteX65" fmla="*/ 129978 w 357662"/>
                <a:gd name="connsiteY65" fmla="*/ 17066 h 502841"/>
                <a:gd name="connsiteX66" fmla="*/ 120453 w 357662"/>
                <a:gd name="connsiteY66" fmla="*/ 12303 h 502841"/>
                <a:gd name="connsiteX67" fmla="*/ 113309 w 357662"/>
                <a:gd name="connsiteY67" fmla="*/ 7541 h 502841"/>
                <a:gd name="connsiteX68" fmla="*/ 87116 w 357662"/>
                <a:gd name="connsiteY68" fmla="*/ 5159 h 502841"/>
                <a:gd name="connsiteX69" fmla="*/ 70447 w 357662"/>
                <a:gd name="connsiteY69" fmla="*/ 2778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34" name="28 Forma libre"/>
            <p:cNvSpPr/>
            <p:nvPr/>
          </p:nvSpPr>
          <p:spPr>
            <a:xfrm>
              <a:off x="2441481" y="1221581"/>
              <a:ext cx="527938" cy="985838"/>
            </a:xfrm>
            <a:custGeom>
              <a:avLst/>
              <a:gdLst>
                <a:gd name="connsiteX0" fmla="*/ 485075 w 527938"/>
                <a:gd name="connsiteY0" fmla="*/ 890588 h 985838"/>
                <a:gd name="connsiteX1" fmla="*/ 477932 w 527938"/>
                <a:gd name="connsiteY1" fmla="*/ 892969 h 985838"/>
                <a:gd name="connsiteX2" fmla="*/ 461263 w 527938"/>
                <a:gd name="connsiteY2" fmla="*/ 912019 h 985838"/>
                <a:gd name="connsiteX3" fmla="*/ 446975 w 527938"/>
                <a:gd name="connsiteY3" fmla="*/ 923925 h 985838"/>
                <a:gd name="connsiteX4" fmla="*/ 439832 w 527938"/>
                <a:gd name="connsiteY4" fmla="*/ 931069 h 985838"/>
                <a:gd name="connsiteX5" fmla="*/ 427925 w 527938"/>
                <a:gd name="connsiteY5" fmla="*/ 933450 h 985838"/>
                <a:gd name="connsiteX6" fmla="*/ 420782 w 527938"/>
                <a:gd name="connsiteY6" fmla="*/ 942975 h 985838"/>
                <a:gd name="connsiteX7" fmla="*/ 413638 w 527938"/>
                <a:gd name="connsiteY7" fmla="*/ 947738 h 985838"/>
                <a:gd name="connsiteX8" fmla="*/ 401732 w 527938"/>
                <a:gd name="connsiteY8" fmla="*/ 959644 h 985838"/>
                <a:gd name="connsiteX9" fmla="*/ 396969 w 527938"/>
                <a:gd name="connsiteY9" fmla="*/ 969169 h 985838"/>
                <a:gd name="connsiteX10" fmla="*/ 373157 w 527938"/>
                <a:gd name="connsiteY10" fmla="*/ 985838 h 985838"/>
                <a:gd name="connsiteX11" fmla="*/ 354107 w 527938"/>
                <a:gd name="connsiteY11" fmla="*/ 978694 h 985838"/>
                <a:gd name="connsiteX12" fmla="*/ 349344 w 527938"/>
                <a:gd name="connsiteY12" fmla="*/ 971550 h 985838"/>
                <a:gd name="connsiteX13" fmla="*/ 346963 w 527938"/>
                <a:gd name="connsiteY13" fmla="*/ 964407 h 985838"/>
                <a:gd name="connsiteX14" fmla="*/ 342200 w 527938"/>
                <a:gd name="connsiteY14" fmla="*/ 954882 h 985838"/>
                <a:gd name="connsiteX15" fmla="*/ 339819 w 527938"/>
                <a:gd name="connsiteY15" fmla="*/ 945357 h 985838"/>
                <a:gd name="connsiteX16" fmla="*/ 337438 w 527938"/>
                <a:gd name="connsiteY16" fmla="*/ 938213 h 985838"/>
                <a:gd name="connsiteX17" fmla="*/ 335057 w 527938"/>
                <a:gd name="connsiteY17" fmla="*/ 921544 h 985838"/>
                <a:gd name="connsiteX18" fmla="*/ 351725 w 527938"/>
                <a:gd name="connsiteY18" fmla="*/ 890588 h 985838"/>
                <a:gd name="connsiteX19" fmla="*/ 351725 w 527938"/>
                <a:gd name="connsiteY19" fmla="*/ 866775 h 985838"/>
                <a:gd name="connsiteX20" fmla="*/ 337438 w 527938"/>
                <a:gd name="connsiteY20" fmla="*/ 873919 h 985838"/>
                <a:gd name="connsiteX21" fmla="*/ 323150 w 527938"/>
                <a:gd name="connsiteY21" fmla="*/ 883444 h 985838"/>
                <a:gd name="connsiteX22" fmla="*/ 316007 w 527938"/>
                <a:gd name="connsiteY22" fmla="*/ 892969 h 985838"/>
                <a:gd name="connsiteX23" fmla="*/ 308863 w 527938"/>
                <a:gd name="connsiteY23" fmla="*/ 888207 h 985838"/>
                <a:gd name="connsiteX24" fmla="*/ 301719 w 527938"/>
                <a:gd name="connsiteY24" fmla="*/ 881063 h 985838"/>
                <a:gd name="connsiteX25" fmla="*/ 292194 w 527938"/>
                <a:gd name="connsiteY25" fmla="*/ 866775 h 985838"/>
                <a:gd name="connsiteX26" fmla="*/ 292194 w 527938"/>
                <a:gd name="connsiteY26" fmla="*/ 835819 h 985838"/>
                <a:gd name="connsiteX27" fmla="*/ 301719 w 527938"/>
                <a:gd name="connsiteY27" fmla="*/ 828675 h 985838"/>
                <a:gd name="connsiteX28" fmla="*/ 304100 w 527938"/>
                <a:gd name="connsiteY28" fmla="*/ 821532 h 985838"/>
                <a:gd name="connsiteX29" fmla="*/ 299338 w 527938"/>
                <a:gd name="connsiteY29" fmla="*/ 809625 h 985838"/>
                <a:gd name="connsiteX30" fmla="*/ 296957 w 527938"/>
                <a:gd name="connsiteY30" fmla="*/ 802482 h 985838"/>
                <a:gd name="connsiteX31" fmla="*/ 301719 w 527938"/>
                <a:gd name="connsiteY31" fmla="*/ 795338 h 985838"/>
                <a:gd name="connsiteX32" fmla="*/ 316007 w 527938"/>
                <a:gd name="connsiteY32" fmla="*/ 790575 h 985838"/>
                <a:gd name="connsiteX33" fmla="*/ 318388 w 527938"/>
                <a:gd name="connsiteY33" fmla="*/ 783432 h 985838"/>
                <a:gd name="connsiteX34" fmla="*/ 304100 w 527938"/>
                <a:gd name="connsiteY34" fmla="*/ 757238 h 985838"/>
                <a:gd name="connsiteX35" fmla="*/ 296957 w 527938"/>
                <a:gd name="connsiteY35" fmla="*/ 750094 h 985838"/>
                <a:gd name="connsiteX36" fmla="*/ 292194 w 527938"/>
                <a:gd name="connsiteY36" fmla="*/ 742950 h 985838"/>
                <a:gd name="connsiteX37" fmla="*/ 299338 w 527938"/>
                <a:gd name="connsiteY37" fmla="*/ 721519 h 985838"/>
                <a:gd name="connsiteX38" fmla="*/ 304100 w 527938"/>
                <a:gd name="connsiteY38" fmla="*/ 707232 h 985838"/>
                <a:gd name="connsiteX39" fmla="*/ 292194 w 527938"/>
                <a:gd name="connsiteY39" fmla="*/ 700088 h 985838"/>
                <a:gd name="connsiteX40" fmla="*/ 285050 w 527938"/>
                <a:gd name="connsiteY40" fmla="*/ 692944 h 985838"/>
                <a:gd name="connsiteX41" fmla="*/ 258857 w 527938"/>
                <a:gd name="connsiteY41" fmla="*/ 683419 h 985838"/>
                <a:gd name="connsiteX42" fmla="*/ 251713 w 527938"/>
                <a:gd name="connsiteY42" fmla="*/ 678657 h 985838"/>
                <a:gd name="connsiteX43" fmla="*/ 235044 w 527938"/>
                <a:gd name="connsiteY43" fmla="*/ 661988 h 985838"/>
                <a:gd name="connsiteX44" fmla="*/ 232663 w 527938"/>
                <a:gd name="connsiteY44" fmla="*/ 652463 h 985838"/>
                <a:gd name="connsiteX45" fmla="*/ 256475 w 527938"/>
                <a:gd name="connsiteY45" fmla="*/ 640557 h 985838"/>
                <a:gd name="connsiteX46" fmla="*/ 270763 w 527938"/>
                <a:gd name="connsiteY46" fmla="*/ 633413 h 985838"/>
                <a:gd name="connsiteX47" fmla="*/ 277907 w 527938"/>
                <a:gd name="connsiteY47" fmla="*/ 628650 h 985838"/>
                <a:gd name="connsiteX48" fmla="*/ 282669 w 527938"/>
                <a:gd name="connsiteY48" fmla="*/ 621507 h 985838"/>
                <a:gd name="connsiteX49" fmla="*/ 289813 w 527938"/>
                <a:gd name="connsiteY49" fmla="*/ 611982 h 985838"/>
                <a:gd name="connsiteX50" fmla="*/ 292194 w 527938"/>
                <a:gd name="connsiteY50" fmla="*/ 604838 h 985838"/>
                <a:gd name="connsiteX51" fmla="*/ 296957 w 527938"/>
                <a:gd name="connsiteY51" fmla="*/ 597694 h 985838"/>
                <a:gd name="connsiteX52" fmla="*/ 299338 w 527938"/>
                <a:gd name="connsiteY52" fmla="*/ 588169 h 985838"/>
                <a:gd name="connsiteX53" fmla="*/ 294575 w 527938"/>
                <a:gd name="connsiteY53" fmla="*/ 552450 h 985838"/>
                <a:gd name="connsiteX54" fmla="*/ 289813 w 527938"/>
                <a:gd name="connsiteY54" fmla="*/ 545307 h 985838"/>
                <a:gd name="connsiteX55" fmla="*/ 287432 w 527938"/>
                <a:gd name="connsiteY55" fmla="*/ 533400 h 985838"/>
                <a:gd name="connsiteX56" fmla="*/ 285050 w 527938"/>
                <a:gd name="connsiteY56" fmla="*/ 523875 h 985838"/>
                <a:gd name="connsiteX57" fmla="*/ 287432 w 527938"/>
                <a:gd name="connsiteY57" fmla="*/ 509588 h 985838"/>
                <a:gd name="connsiteX58" fmla="*/ 292194 w 527938"/>
                <a:gd name="connsiteY58" fmla="*/ 502444 h 985838"/>
                <a:gd name="connsiteX59" fmla="*/ 296957 w 527938"/>
                <a:gd name="connsiteY59" fmla="*/ 492919 h 985838"/>
                <a:gd name="connsiteX60" fmla="*/ 292194 w 527938"/>
                <a:gd name="connsiteY60" fmla="*/ 476250 h 985838"/>
                <a:gd name="connsiteX61" fmla="*/ 289813 w 527938"/>
                <a:gd name="connsiteY61" fmla="*/ 469107 h 985838"/>
                <a:gd name="connsiteX62" fmla="*/ 258857 w 527938"/>
                <a:gd name="connsiteY62" fmla="*/ 442913 h 985838"/>
                <a:gd name="connsiteX63" fmla="*/ 242188 w 527938"/>
                <a:gd name="connsiteY63" fmla="*/ 431007 h 985838"/>
                <a:gd name="connsiteX64" fmla="*/ 235044 w 527938"/>
                <a:gd name="connsiteY64" fmla="*/ 423863 h 985838"/>
                <a:gd name="connsiteX65" fmla="*/ 208850 w 527938"/>
                <a:gd name="connsiteY65" fmla="*/ 416719 h 985838"/>
                <a:gd name="connsiteX66" fmla="*/ 201707 w 527938"/>
                <a:gd name="connsiteY66" fmla="*/ 400050 h 985838"/>
                <a:gd name="connsiteX67" fmla="*/ 187419 w 527938"/>
                <a:gd name="connsiteY67" fmla="*/ 381000 h 985838"/>
                <a:gd name="connsiteX68" fmla="*/ 192182 w 527938"/>
                <a:gd name="connsiteY68" fmla="*/ 350044 h 985838"/>
                <a:gd name="connsiteX69" fmla="*/ 196944 w 527938"/>
                <a:gd name="connsiteY69" fmla="*/ 342900 h 985838"/>
                <a:gd name="connsiteX70" fmla="*/ 201707 w 527938"/>
                <a:gd name="connsiteY70" fmla="*/ 330994 h 985838"/>
                <a:gd name="connsiteX71" fmla="*/ 199325 w 527938"/>
                <a:gd name="connsiteY71" fmla="*/ 316707 h 985838"/>
                <a:gd name="connsiteX72" fmla="*/ 192182 w 527938"/>
                <a:gd name="connsiteY72" fmla="*/ 311944 h 985838"/>
                <a:gd name="connsiteX73" fmla="*/ 180275 w 527938"/>
                <a:gd name="connsiteY73" fmla="*/ 309563 h 985838"/>
                <a:gd name="connsiteX74" fmla="*/ 154082 w 527938"/>
                <a:gd name="connsiteY74" fmla="*/ 300038 h 985838"/>
                <a:gd name="connsiteX75" fmla="*/ 111219 w 527938"/>
                <a:gd name="connsiteY75" fmla="*/ 276225 h 985838"/>
                <a:gd name="connsiteX76" fmla="*/ 96932 w 527938"/>
                <a:gd name="connsiteY76" fmla="*/ 269082 h 985838"/>
                <a:gd name="connsiteX77" fmla="*/ 82644 w 527938"/>
                <a:gd name="connsiteY77" fmla="*/ 273844 h 985838"/>
                <a:gd name="connsiteX78" fmla="*/ 85025 w 527938"/>
                <a:gd name="connsiteY78" fmla="*/ 259557 h 985838"/>
                <a:gd name="connsiteX79" fmla="*/ 92169 w 527938"/>
                <a:gd name="connsiteY79" fmla="*/ 247650 h 985838"/>
                <a:gd name="connsiteX80" fmla="*/ 99313 w 527938"/>
                <a:gd name="connsiteY80" fmla="*/ 230982 h 985838"/>
                <a:gd name="connsiteX81" fmla="*/ 92169 w 527938"/>
                <a:gd name="connsiteY81" fmla="*/ 226219 h 985838"/>
                <a:gd name="connsiteX82" fmla="*/ 61213 w 527938"/>
                <a:gd name="connsiteY82" fmla="*/ 214313 h 985838"/>
                <a:gd name="connsiteX83" fmla="*/ 56450 w 527938"/>
                <a:gd name="connsiteY83" fmla="*/ 178594 h 985838"/>
                <a:gd name="connsiteX84" fmla="*/ 49307 w 527938"/>
                <a:gd name="connsiteY84" fmla="*/ 159544 h 985838"/>
                <a:gd name="connsiteX85" fmla="*/ 42163 w 527938"/>
                <a:gd name="connsiteY85" fmla="*/ 154782 h 985838"/>
                <a:gd name="connsiteX86" fmla="*/ 39782 w 527938"/>
                <a:gd name="connsiteY86" fmla="*/ 147638 h 985838"/>
                <a:gd name="connsiteX87" fmla="*/ 37400 w 527938"/>
                <a:gd name="connsiteY87" fmla="*/ 135732 h 985838"/>
                <a:gd name="connsiteX88" fmla="*/ 32638 w 527938"/>
                <a:gd name="connsiteY88" fmla="*/ 128588 h 985838"/>
                <a:gd name="connsiteX89" fmla="*/ 23113 w 527938"/>
                <a:gd name="connsiteY89" fmla="*/ 130969 h 985838"/>
                <a:gd name="connsiteX90" fmla="*/ 15969 w 527938"/>
                <a:gd name="connsiteY90" fmla="*/ 140494 h 985838"/>
                <a:gd name="connsiteX91" fmla="*/ 11207 w 527938"/>
                <a:gd name="connsiteY91" fmla="*/ 157163 h 985838"/>
                <a:gd name="connsiteX92" fmla="*/ 4063 w 527938"/>
                <a:gd name="connsiteY92" fmla="*/ 150019 h 985838"/>
                <a:gd name="connsiteX93" fmla="*/ 4063 w 527938"/>
                <a:gd name="connsiteY93" fmla="*/ 126207 h 985838"/>
                <a:gd name="connsiteX94" fmla="*/ 15969 w 527938"/>
                <a:gd name="connsiteY94" fmla="*/ 119063 h 985838"/>
                <a:gd name="connsiteX95" fmla="*/ 25494 w 527938"/>
                <a:gd name="connsiteY95" fmla="*/ 111919 h 985838"/>
                <a:gd name="connsiteX96" fmla="*/ 32638 w 527938"/>
                <a:gd name="connsiteY96" fmla="*/ 107157 h 985838"/>
                <a:gd name="connsiteX97" fmla="*/ 37400 w 527938"/>
                <a:gd name="connsiteY97" fmla="*/ 100013 h 985838"/>
                <a:gd name="connsiteX98" fmla="*/ 39782 w 527938"/>
                <a:gd name="connsiteY98" fmla="*/ 90488 h 985838"/>
                <a:gd name="connsiteX99" fmla="*/ 35019 w 527938"/>
                <a:gd name="connsiteY99" fmla="*/ 71438 h 985838"/>
                <a:gd name="connsiteX100" fmla="*/ 37400 w 527938"/>
                <a:gd name="connsiteY100" fmla="*/ 54769 h 985838"/>
                <a:gd name="connsiteX101" fmla="*/ 51688 w 527938"/>
                <a:gd name="connsiteY101" fmla="*/ 50007 h 985838"/>
                <a:gd name="connsiteX102" fmla="*/ 58832 w 527938"/>
                <a:gd name="connsiteY102" fmla="*/ 45244 h 985838"/>
                <a:gd name="connsiteX103" fmla="*/ 68357 w 527938"/>
                <a:gd name="connsiteY103" fmla="*/ 42863 h 985838"/>
                <a:gd name="connsiteX104" fmla="*/ 70738 w 527938"/>
                <a:gd name="connsiteY104" fmla="*/ 33338 h 985838"/>
                <a:gd name="connsiteX105" fmla="*/ 68357 w 527938"/>
                <a:gd name="connsiteY105" fmla="*/ 19050 h 985838"/>
                <a:gd name="connsiteX106" fmla="*/ 77882 w 527938"/>
                <a:gd name="connsiteY106" fmla="*/ 11907 h 985838"/>
                <a:gd name="connsiteX107" fmla="*/ 99313 w 527938"/>
                <a:gd name="connsiteY107" fmla="*/ 4763 h 985838"/>
                <a:gd name="connsiteX108" fmla="*/ 127888 w 527938"/>
                <a:gd name="connsiteY108" fmla="*/ 0 h 985838"/>
                <a:gd name="connsiteX109" fmla="*/ 177894 w 527938"/>
                <a:gd name="connsiteY109" fmla="*/ 50007 h 985838"/>
                <a:gd name="connsiteX110" fmla="*/ 227900 w 527938"/>
                <a:gd name="connsiteY110" fmla="*/ 90488 h 985838"/>
                <a:gd name="connsiteX111" fmla="*/ 254094 w 527938"/>
                <a:gd name="connsiteY111" fmla="*/ 123825 h 985838"/>
                <a:gd name="connsiteX112" fmla="*/ 268382 w 527938"/>
                <a:gd name="connsiteY112" fmla="*/ 140494 h 985838"/>
                <a:gd name="connsiteX113" fmla="*/ 275525 w 527938"/>
                <a:gd name="connsiteY113" fmla="*/ 157163 h 985838"/>
                <a:gd name="connsiteX114" fmla="*/ 285050 w 527938"/>
                <a:gd name="connsiteY114" fmla="*/ 166688 h 985838"/>
                <a:gd name="connsiteX115" fmla="*/ 292194 w 527938"/>
                <a:gd name="connsiteY115" fmla="*/ 178594 h 985838"/>
                <a:gd name="connsiteX116" fmla="*/ 306482 w 527938"/>
                <a:gd name="connsiteY116" fmla="*/ 197644 h 985838"/>
                <a:gd name="connsiteX117" fmla="*/ 327913 w 527938"/>
                <a:gd name="connsiteY117" fmla="*/ 230982 h 985838"/>
                <a:gd name="connsiteX118" fmla="*/ 370775 w 527938"/>
                <a:gd name="connsiteY118" fmla="*/ 276225 h 985838"/>
                <a:gd name="connsiteX119" fmla="*/ 380300 w 527938"/>
                <a:gd name="connsiteY119" fmla="*/ 285750 h 985838"/>
                <a:gd name="connsiteX120" fmla="*/ 396969 w 527938"/>
                <a:gd name="connsiteY120" fmla="*/ 309563 h 985838"/>
                <a:gd name="connsiteX121" fmla="*/ 401732 w 527938"/>
                <a:gd name="connsiteY121" fmla="*/ 316707 h 985838"/>
                <a:gd name="connsiteX122" fmla="*/ 423163 w 527938"/>
                <a:gd name="connsiteY122" fmla="*/ 342900 h 985838"/>
                <a:gd name="connsiteX123" fmla="*/ 430307 w 527938"/>
                <a:gd name="connsiteY123" fmla="*/ 354807 h 985838"/>
                <a:gd name="connsiteX124" fmla="*/ 439832 w 527938"/>
                <a:gd name="connsiteY124" fmla="*/ 369094 h 985838"/>
                <a:gd name="connsiteX125" fmla="*/ 456500 w 527938"/>
                <a:gd name="connsiteY125" fmla="*/ 392907 h 985838"/>
                <a:gd name="connsiteX126" fmla="*/ 463644 w 527938"/>
                <a:gd name="connsiteY126" fmla="*/ 402432 h 985838"/>
                <a:gd name="connsiteX127" fmla="*/ 480313 w 527938"/>
                <a:gd name="connsiteY127" fmla="*/ 419100 h 985838"/>
                <a:gd name="connsiteX128" fmla="*/ 487457 w 527938"/>
                <a:gd name="connsiteY128" fmla="*/ 426244 h 985838"/>
                <a:gd name="connsiteX129" fmla="*/ 494600 w 527938"/>
                <a:gd name="connsiteY129" fmla="*/ 435769 h 985838"/>
                <a:gd name="connsiteX130" fmla="*/ 516032 w 527938"/>
                <a:gd name="connsiteY130" fmla="*/ 457200 h 985838"/>
                <a:gd name="connsiteX131" fmla="*/ 525557 w 527938"/>
                <a:gd name="connsiteY131" fmla="*/ 471488 h 985838"/>
                <a:gd name="connsiteX132" fmla="*/ 527938 w 527938"/>
                <a:gd name="connsiteY132" fmla="*/ 481013 h 985838"/>
                <a:gd name="connsiteX133" fmla="*/ 525557 w 527938"/>
                <a:gd name="connsiteY133" fmla="*/ 614363 h 985838"/>
                <a:gd name="connsiteX134" fmla="*/ 523175 w 527938"/>
                <a:gd name="connsiteY134" fmla="*/ 771525 h 985838"/>
                <a:gd name="connsiteX135" fmla="*/ 518413 w 527938"/>
                <a:gd name="connsiteY135" fmla="*/ 785813 h 985838"/>
                <a:gd name="connsiteX136" fmla="*/ 513650 w 527938"/>
                <a:gd name="connsiteY136" fmla="*/ 814388 h 985838"/>
                <a:gd name="connsiteX137" fmla="*/ 508888 w 527938"/>
                <a:gd name="connsiteY137" fmla="*/ 823913 h 985838"/>
                <a:gd name="connsiteX138" fmla="*/ 504125 w 527938"/>
                <a:gd name="connsiteY138" fmla="*/ 845344 h 985838"/>
                <a:gd name="connsiteX139" fmla="*/ 501744 w 527938"/>
                <a:gd name="connsiteY139" fmla="*/ 852488 h 985838"/>
                <a:gd name="connsiteX140" fmla="*/ 499363 w 527938"/>
                <a:gd name="connsiteY140" fmla="*/ 862013 h 985838"/>
                <a:gd name="connsiteX141" fmla="*/ 494600 w 527938"/>
                <a:gd name="connsiteY141" fmla="*/ 869157 h 985838"/>
                <a:gd name="connsiteX142" fmla="*/ 487457 w 527938"/>
                <a:gd name="connsiteY142" fmla="*/ 883444 h 985838"/>
                <a:gd name="connsiteX143" fmla="*/ 485075 w 527938"/>
                <a:gd name="connsiteY143" fmla="*/ 890588 h 985838"/>
                <a:gd name="connsiteX144" fmla="*/ 485075 w 527938"/>
                <a:gd name="connsiteY144" fmla="*/ 89058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lnTo>
                    <a:pt x="485075" y="890588"/>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p:txBody>
        </p:sp>
        <p:sp>
          <p:nvSpPr>
            <p:cNvPr id="135" name="29 Forma libre"/>
            <p:cNvSpPr/>
            <p:nvPr/>
          </p:nvSpPr>
          <p:spPr>
            <a:xfrm>
              <a:off x="2543070" y="1138238"/>
              <a:ext cx="195718" cy="208201"/>
            </a:xfrm>
            <a:custGeom>
              <a:avLst/>
              <a:gdLst>
                <a:gd name="connsiteX0" fmla="*/ 102499 w 195718"/>
                <a:gd name="connsiteY0" fmla="*/ 204787 h 208201"/>
                <a:gd name="connsiteX1" fmla="*/ 92974 w 195718"/>
                <a:gd name="connsiteY1" fmla="*/ 200025 h 208201"/>
                <a:gd name="connsiteX2" fmla="*/ 76305 w 195718"/>
                <a:gd name="connsiteY2" fmla="*/ 190500 h 208201"/>
                <a:gd name="connsiteX3" fmla="*/ 57255 w 195718"/>
                <a:gd name="connsiteY3" fmla="*/ 185737 h 208201"/>
                <a:gd name="connsiteX4" fmla="*/ 40586 w 195718"/>
                <a:gd name="connsiteY4" fmla="*/ 171450 h 208201"/>
                <a:gd name="connsiteX5" fmla="*/ 19155 w 195718"/>
                <a:gd name="connsiteY5" fmla="*/ 154781 h 208201"/>
                <a:gd name="connsiteX6" fmla="*/ 9630 w 195718"/>
                <a:gd name="connsiteY6" fmla="*/ 140493 h 208201"/>
                <a:gd name="connsiteX7" fmla="*/ 4868 w 195718"/>
                <a:gd name="connsiteY7" fmla="*/ 133350 h 208201"/>
                <a:gd name="connsiteX8" fmla="*/ 2486 w 195718"/>
                <a:gd name="connsiteY8" fmla="*/ 123825 h 208201"/>
                <a:gd name="connsiteX9" fmla="*/ 105 w 195718"/>
                <a:gd name="connsiteY9" fmla="*/ 116681 h 208201"/>
                <a:gd name="connsiteX10" fmla="*/ 4868 w 195718"/>
                <a:gd name="connsiteY10" fmla="*/ 66675 h 208201"/>
                <a:gd name="connsiteX11" fmla="*/ 14393 w 195718"/>
                <a:gd name="connsiteY11" fmla="*/ 64293 h 208201"/>
                <a:gd name="connsiteX12" fmla="*/ 21536 w 195718"/>
                <a:gd name="connsiteY12" fmla="*/ 57150 h 208201"/>
                <a:gd name="connsiteX13" fmla="*/ 35824 w 195718"/>
                <a:gd name="connsiteY13" fmla="*/ 47625 h 208201"/>
                <a:gd name="connsiteX14" fmla="*/ 50111 w 195718"/>
                <a:gd name="connsiteY14" fmla="*/ 33337 h 208201"/>
                <a:gd name="connsiteX15" fmla="*/ 62018 w 195718"/>
                <a:gd name="connsiteY15" fmla="*/ 28575 h 208201"/>
                <a:gd name="connsiteX16" fmla="*/ 76305 w 195718"/>
                <a:gd name="connsiteY16" fmla="*/ 19050 h 208201"/>
                <a:gd name="connsiteX17" fmla="*/ 83449 w 195718"/>
                <a:gd name="connsiteY17" fmla="*/ 14287 h 208201"/>
                <a:gd name="connsiteX18" fmla="*/ 97736 w 195718"/>
                <a:gd name="connsiteY18" fmla="*/ 7143 h 208201"/>
                <a:gd name="connsiteX19" fmla="*/ 112024 w 195718"/>
                <a:gd name="connsiteY19" fmla="*/ 0 h 208201"/>
                <a:gd name="connsiteX20" fmla="*/ 147743 w 195718"/>
                <a:gd name="connsiteY20" fmla="*/ 9525 h 208201"/>
                <a:gd name="connsiteX21" fmla="*/ 154886 w 195718"/>
                <a:gd name="connsiteY21" fmla="*/ 16668 h 208201"/>
                <a:gd name="connsiteX22" fmla="*/ 157268 w 195718"/>
                <a:gd name="connsiteY22" fmla="*/ 23812 h 208201"/>
                <a:gd name="connsiteX23" fmla="*/ 173936 w 195718"/>
                <a:gd name="connsiteY23" fmla="*/ 50006 h 208201"/>
                <a:gd name="connsiteX24" fmla="*/ 188224 w 195718"/>
                <a:gd name="connsiteY24" fmla="*/ 83343 h 208201"/>
                <a:gd name="connsiteX25" fmla="*/ 192986 w 195718"/>
                <a:gd name="connsiteY25" fmla="*/ 95250 h 208201"/>
                <a:gd name="connsiteX26" fmla="*/ 195368 w 195718"/>
                <a:gd name="connsiteY26" fmla="*/ 111918 h 208201"/>
                <a:gd name="connsiteX27" fmla="*/ 185843 w 195718"/>
                <a:gd name="connsiteY27" fmla="*/ 142875 h 208201"/>
                <a:gd name="connsiteX28" fmla="*/ 166793 w 195718"/>
                <a:gd name="connsiteY28" fmla="*/ 161925 h 208201"/>
                <a:gd name="connsiteX29" fmla="*/ 157268 w 195718"/>
                <a:gd name="connsiteY29" fmla="*/ 171450 h 208201"/>
                <a:gd name="connsiteX30" fmla="*/ 140599 w 195718"/>
                <a:gd name="connsiteY30" fmla="*/ 183356 h 208201"/>
                <a:gd name="connsiteX31" fmla="*/ 121549 w 195718"/>
                <a:gd name="connsiteY31" fmla="*/ 202406 h 208201"/>
                <a:gd name="connsiteX32" fmla="*/ 114405 w 195718"/>
                <a:gd name="connsiteY32" fmla="*/ 207168 h 208201"/>
                <a:gd name="connsiteX33" fmla="*/ 102499 w 195718"/>
                <a:gd name="connsiteY33" fmla="*/ 204787 h 2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37" name="30 Forma libre"/>
            <p:cNvSpPr/>
            <p:nvPr/>
          </p:nvSpPr>
          <p:spPr>
            <a:xfrm>
              <a:off x="2631281" y="1054120"/>
              <a:ext cx="395915" cy="631805"/>
            </a:xfrm>
            <a:custGeom>
              <a:avLst/>
              <a:gdLst>
                <a:gd name="connsiteX0" fmla="*/ 383382 w 395915"/>
                <a:gd name="connsiteY0" fmla="*/ 50780 h 631805"/>
                <a:gd name="connsiteX1" fmla="*/ 390525 w 395915"/>
                <a:gd name="connsiteY1" fmla="*/ 115074 h 631805"/>
                <a:gd name="connsiteX2" fmla="*/ 395288 w 395915"/>
                <a:gd name="connsiteY2" fmla="*/ 186511 h 631805"/>
                <a:gd name="connsiteX3" fmla="*/ 388144 w 395915"/>
                <a:gd name="connsiteY3" fmla="*/ 329386 h 631805"/>
                <a:gd name="connsiteX4" fmla="*/ 378619 w 395915"/>
                <a:gd name="connsiteY4" fmla="*/ 348436 h 631805"/>
                <a:gd name="connsiteX5" fmla="*/ 364332 w 395915"/>
                <a:gd name="connsiteY5" fmla="*/ 381774 h 631805"/>
                <a:gd name="connsiteX6" fmla="*/ 359569 w 395915"/>
                <a:gd name="connsiteY6" fmla="*/ 391299 h 631805"/>
                <a:gd name="connsiteX7" fmla="*/ 350044 w 395915"/>
                <a:gd name="connsiteY7" fmla="*/ 403205 h 631805"/>
                <a:gd name="connsiteX8" fmla="*/ 335757 w 395915"/>
                <a:gd name="connsiteY8" fmla="*/ 429399 h 631805"/>
                <a:gd name="connsiteX9" fmla="*/ 328613 w 395915"/>
                <a:gd name="connsiteY9" fmla="*/ 453211 h 631805"/>
                <a:gd name="connsiteX10" fmla="*/ 323850 w 395915"/>
                <a:gd name="connsiteY10" fmla="*/ 467499 h 631805"/>
                <a:gd name="connsiteX11" fmla="*/ 319088 w 395915"/>
                <a:gd name="connsiteY11" fmla="*/ 493693 h 631805"/>
                <a:gd name="connsiteX12" fmla="*/ 321469 w 395915"/>
                <a:gd name="connsiteY12" fmla="*/ 550843 h 631805"/>
                <a:gd name="connsiteX13" fmla="*/ 323850 w 395915"/>
                <a:gd name="connsiteY13" fmla="*/ 557986 h 631805"/>
                <a:gd name="connsiteX14" fmla="*/ 316707 w 395915"/>
                <a:gd name="connsiteY14" fmla="*/ 603230 h 631805"/>
                <a:gd name="connsiteX15" fmla="*/ 309563 w 395915"/>
                <a:gd name="connsiteY15" fmla="*/ 624661 h 631805"/>
                <a:gd name="connsiteX16" fmla="*/ 292894 w 395915"/>
                <a:gd name="connsiteY16" fmla="*/ 627043 h 631805"/>
                <a:gd name="connsiteX17" fmla="*/ 271463 w 395915"/>
                <a:gd name="connsiteY17" fmla="*/ 631805 h 631805"/>
                <a:gd name="connsiteX18" fmla="*/ 254794 w 395915"/>
                <a:gd name="connsiteY18" fmla="*/ 629424 h 631805"/>
                <a:gd name="connsiteX19" fmla="*/ 242888 w 395915"/>
                <a:gd name="connsiteY19" fmla="*/ 624661 h 631805"/>
                <a:gd name="connsiteX20" fmla="*/ 235744 w 395915"/>
                <a:gd name="connsiteY20" fmla="*/ 622280 h 631805"/>
                <a:gd name="connsiteX21" fmla="*/ 226219 w 395915"/>
                <a:gd name="connsiteY21" fmla="*/ 617518 h 631805"/>
                <a:gd name="connsiteX22" fmla="*/ 211932 w 395915"/>
                <a:gd name="connsiteY22" fmla="*/ 610374 h 631805"/>
                <a:gd name="connsiteX23" fmla="*/ 202407 w 395915"/>
                <a:gd name="connsiteY23" fmla="*/ 596086 h 631805"/>
                <a:gd name="connsiteX24" fmla="*/ 195263 w 395915"/>
                <a:gd name="connsiteY24" fmla="*/ 586561 h 631805"/>
                <a:gd name="connsiteX25" fmla="*/ 178594 w 395915"/>
                <a:gd name="connsiteY25" fmla="*/ 572274 h 631805"/>
                <a:gd name="connsiteX26" fmla="*/ 164307 w 395915"/>
                <a:gd name="connsiteY26" fmla="*/ 562749 h 631805"/>
                <a:gd name="connsiteX27" fmla="*/ 133350 w 395915"/>
                <a:gd name="connsiteY27" fmla="*/ 560368 h 631805"/>
                <a:gd name="connsiteX28" fmla="*/ 116682 w 395915"/>
                <a:gd name="connsiteY28" fmla="*/ 548461 h 631805"/>
                <a:gd name="connsiteX29" fmla="*/ 107157 w 395915"/>
                <a:gd name="connsiteY29" fmla="*/ 546080 h 631805"/>
                <a:gd name="connsiteX30" fmla="*/ 102394 w 395915"/>
                <a:gd name="connsiteY30" fmla="*/ 538936 h 631805"/>
                <a:gd name="connsiteX31" fmla="*/ 95250 w 395915"/>
                <a:gd name="connsiteY31" fmla="*/ 529411 h 631805"/>
                <a:gd name="connsiteX32" fmla="*/ 88107 w 395915"/>
                <a:gd name="connsiteY32" fmla="*/ 527030 h 631805"/>
                <a:gd name="connsiteX33" fmla="*/ 76200 w 395915"/>
                <a:gd name="connsiteY33" fmla="*/ 515124 h 631805"/>
                <a:gd name="connsiteX34" fmla="*/ 66675 w 395915"/>
                <a:gd name="connsiteY34" fmla="*/ 510361 h 631805"/>
                <a:gd name="connsiteX35" fmla="*/ 59532 w 395915"/>
                <a:gd name="connsiteY35" fmla="*/ 505599 h 631805"/>
                <a:gd name="connsiteX36" fmla="*/ 50007 w 395915"/>
                <a:gd name="connsiteY36" fmla="*/ 491311 h 631805"/>
                <a:gd name="connsiteX37" fmla="*/ 45244 w 395915"/>
                <a:gd name="connsiteY37" fmla="*/ 484168 h 631805"/>
                <a:gd name="connsiteX38" fmla="*/ 45244 w 395915"/>
                <a:gd name="connsiteY38" fmla="*/ 441305 h 631805"/>
                <a:gd name="connsiteX39" fmla="*/ 40482 w 395915"/>
                <a:gd name="connsiteY39" fmla="*/ 434161 h 631805"/>
                <a:gd name="connsiteX40" fmla="*/ 33338 w 395915"/>
                <a:gd name="connsiteY40" fmla="*/ 417493 h 631805"/>
                <a:gd name="connsiteX41" fmla="*/ 35719 w 395915"/>
                <a:gd name="connsiteY41" fmla="*/ 391299 h 631805"/>
                <a:gd name="connsiteX42" fmla="*/ 33338 w 395915"/>
                <a:gd name="connsiteY42" fmla="*/ 377011 h 631805"/>
                <a:gd name="connsiteX43" fmla="*/ 38100 w 395915"/>
                <a:gd name="connsiteY43" fmla="*/ 357961 h 631805"/>
                <a:gd name="connsiteX44" fmla="*/ 40482 w 395915"/>
                <a:gd name="connsiteY44" fmla="*/ 348436 h 631805"/>
                <a:gd name="connsiteX45" fmla="*/ 28575 w 395915"/>
                <a:gd name="connsiteY45" fmla="*/ 338911 h 631805"/>
                <a:gd name="connsiteX46" fmla="*/ 21432 w 395915"/>
                <a:gd name="connsiteY46" fmla="*/ 331768 h 631805"/>
                <a:gd name="connsiteX47" fmla="*/ 7144 w 395915"/>
                <a:gd name="connsiteY47" fmla="*/ 327005 h 631805"/>
                <a:gd name="connsiteX48" fmla="*/ 0 w 395915"/>
                <a:gd name="connsiteY48" fmla="*/ 322243 h 631805"/>
                <a:gd name="connsiteX49" fmla="*/ 2382 w 395915"/>
                <a:gd name="connsiteY49" fmla="*/ 310336 h 631805"/>
                <a:gd name="connsiteX50" fmla="*/ 9525 w 395915"/>
                <a:gd name="connsiteY50" fmla="*/ 303193 h 631805"/>
                <a:gd name="connsiteX51" fmla="*/ 19050 w 395915"/>
                <a:gd name="connsiteY51" fmla="*/ 284143 h 631805"/>
                <a:gd name="connsiteX52" fmla="*/ 19050 w 395915"/>
                <a:gd name="connsiteY52" fmla="*/ 284143 h 631805"/>
                <a:gd name="connsiteX53" fmla="*/ 26194 w 395915"/>
                <a:gd name="connsiteY53" fmla="*/ 267474 h 631805"/>
                <a:gd name="connsiteX54" fmla="*/ 28575 w 395915"/>
                <a:gd name="connsiteY54" fmla="*/ 260330 h 631805"/>
                <a:gd name="connsiteX55" fmla="*/ 30957 w 395915"/>
                <a:gd name="connsiteY55" fmla="*/ 250805 h 631805"/>
                <a:gd name="connsiteX56" fmla="*/ 45244 w 395915"/>
                <a:gd name="connsiteY56" fmla="*/ 231755 h 631805"/>
                <a:gd name="connsiteX57" fmla="*/ 50007 w 395915"/>
                <a:gd name="connsiteY57" fmla="*/ 224611 h 631805"/>
                <a:gd name="connsiteX58" fmla="*/ 57150 w 395915"/>
                <a:gd name="connsiteY58" fmla="*/ 200799 h 631805"/>
                <a:gd name="connsiteX59" fmla="*/ 64294 w 395915"/>
                <a:gd name="connsiteY59" fmla="*/ 196036 h 631805"/>
                <a:gd name="connsiteX60" fmla="*/ 69057 w 395915"/>
                <a:gd name="connsiteY60" fmla="*/ 181749 h 631805"/>
                <a:gd name="connsiteX61" fmla="*/ 61913 w 395915"/>
                <a:gd name="connsiteY61" fmla="*/ 143649 h 631805"/>
                <a:gd name="connsiteX62" fmla="*/ 59532 w 395915"/>
                <a:gd name="connsiteY62" fmla="*/ 100786 h 631805"/>
                <a:gd name="connsiteX63" fmla="*/ 54769 w 395915"/>
                <a:gd name="connsiteY63" fmla="*/ 93643 h 631805"/>
                <a:gd name="connsiteX64" fmla="*/ 30957 w 395915"/>
                <a:gd name="connsiteY64" fmla="*/ 74593 h 631805"/>
                <a:gd name="connsiteX65" fmla="*/ 33338 w 395915"/>
                <a:gd name="connsiteY65" fmla="*/ 67449 h 631805"/>
                <a:gd name="connsiteX66" fmla="*/ 66675 w 395915"/>
                <a:gd name="connsiteY66" fmla="*/ 65068 h 631805"/>
                <a:gd name="connsiteX67" fmla="*/ 73819 w 395915"/>
                <a:gd name="connsiteY67" fmla="*/ 69830 h 631805"/>
                <a:gd name="connsiteX68" fmla="*/ 83344 w 395915"/>
                <a:gd name="connsiteY68" fmla="*/ 79355 h 631805"/>
                <a:gd name="connsiteX69" fmla="*/ 90488 w 395915"/>
                <a:gd name="connsiteY69" fmla="*/ 81736 h 631805"/>
                <a:gd name="connsiteX70" fmla="*/ 107157 w 395915"/>
                <a:gd name="connsiteY70" fmla="*/ 93643 h 631805"/>
                <a:gd name="connsiteX71" fmla="*/ 116682 w 395915"/>
                <a:gd name="connsiteY71" fmla="*/ 96024 h 631805"/>
                <a:gd name="connsiteX72" fmla="*/ 185738 w 395915"/>
                <a:gd name="connsiteY72" fmla="*/ 93643 h 631805"/>
                <a:gd name="connsiteX73" fmla="*/ 195263 w 395915"/>
                <a:gd name="connsiteY73" fmla="*/ 91261 h 631805"/>
                <a:gd name="connsiteX74" fmla="*/ 197644 w 395915"/>
                <a:gd name="connsiteY74" fmla="*/ 81736 h 631805"/>
                <a:gd name="connsiteX75" fmla="*/ 202407 w 395915"/>
                <a:gd name="connsiteY75" fmla="*/ 17443 h 631805"/>
                <a:gd name="connsiteX76" fmla="*/ 204788 w 395915"/>
                <a:gd name="connsiteY76" fmla="*/ 5536 h 631805"/>
                <a:gd name="connsiteX77" fmla="*/ 211932 w 395915"/>
                <a:gd name="connsiteY77" fmla="*/ 774 h 631805"/>
                <a:gd name="connsiteX78" fmla="*/ 247650 w 395915"/>
                <a:gd name="connsiteY78" fmla="*/ 3155 h 631805"/>
                <a:gd name="connsiteX79" fmla="*/ 292894 w 395915"/>
                <a:gd name="connsiteY79" fmla="*/ 5536 h 631805"/>
                <a:gd name="connsiteX80" fmla="*/ 321469 w 395915"/>
                <a:gd name="connsiteY80" fmla="*/ 12680 h 631805"/>
                <a:gd name="connsiteX81" fmla="*/ 340519 w 395915"/>
                <a:gd name="connsiteY81" fmla="*/ 17443 h 631805"/>
                <a:gd name="connsiteX82" fmla="*/ 350044 w 395915"/>
                <a:gd name="connsiteY82" fmla="*/ 22205 h 631805"/>
                <a:gd name="connsiteX83" fmla="*/ 357188 w 395915"/>
                <a:gd name="connsiteY83" fmla="*/ 24586 h 631805"/>
                <a:gd name="connsiteX84" fmla="*/ 366713 w 395915"/>
                <a:gd name="connsiteY84" fmla="*/ 41255 h 631805"/>
                <a:gd name="connsiteX85" fmla="*/ 383382 w 395915"/>
                <a:gd name="connsiteY85" fmla="*/ 50780 h 6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lnTo>
                    <a:pt x="19050" y="284143"/>
                  </a:ln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p:txBody>
        </p:sp>
        <p:sp>
          <p:nvSpPr>
            <p:cNvPr id="138" name="31 Forma libre"/>
            <p:cNvSpPr/>
            <p:nvPr/>
          </p:nvSpPr>
          <p:spPr>
            <a:xfrm>
              <a:off x="2959100" y="745092"/>
              <a:ext cx="664114" cy="593177"/>
            </a:xfrm>
            <a:custGeom>
              <a:avLst/>
              <a:gdLst>
                <a:gd name="connsiteX0" fmla="*/ 50800 w 664114"/>
                <a:gd name="connsiteY0" fmla="*/ 474108 h 593177"/>
                <a:gd name="connsiteX1" fmla="*/ 74613 w 664114"/>
                <a:gd name="connsiteY1" fmla="*/ 509827 h 593177"/>
                <a:gd name="connsiteX2" fmla="*/ 91281 w 664114"/>
                <a:gd name="connsiteY2" fmla="*/ 528877 h 593177"/>
                <a:gd name="connsiteX3" fmla="*/ 107950 w 664114"/>
                <a:gd name="connsiteY3" fmla="*/ 545546 h 593177"/>
                <a:gd name="connsiteX4" fmla="*/ 115094 w 664114"/>
                <a:gd name="connsiteY4" fmla="*/ 566977 h 593177"/>
                <a:gd name="connsiteX5" fmla="*/ 131763 w 664114"/>
                <a:gd name="connsiteY5" fmla="*/ 576502 h 593177"/>
                <a:gd name="connsiteX6" fmla="*/ 146050 w 664114"/>
                <a:gd name="connsiteY6" fmla="*/ 586027 h 593177"/>
                <a:gd name="connsiteX7" fmla="*/ 155575 w 664114"/>
                <a:gd name="connsiteY7" fmla="*/ 588408 h 593177"/>
                <a:gd name="connsiteX8" fmla="*/ 162719 w 664114"/>
                <a:gd name="connsiteY8" fmla="*/ 590789 h 593177"/>
                <a:gd name="connsiteX9" fmla="*/ 188913 w 664114"/>
                <a:gd name="connsiteY9" fmla="*/ 581264 h 593177"/>
                <a:gd name="connsiteX10" fmla="*/ 203200 w 664114"/>
                <a:gd name="connsiteY10" fmla="*/ 576502 h 593177"/>
                <a:gd name="connsiteX11" fmla="*/ 210344 w 664114"/>
                <a:gd name="connsiteY11" fmla="*/ 571739 h 593177"/>
                <a:gd name="connsiteX12" fmla="*/ 229394 w 664114"/>
                <a:gd name="connsiteY12" fmla="*/ 566977 h 593177"/>
                <a:gd name="connsiteX13" fmla="*/ 238919 w 664114"/>
                <a:gd name="connsiteY13" fmla="*/ 557452 h 593177"/>
                <a:gd name="connsiteX14" fmla="*/ 243681 w 664114"/>
                <a:gd name="connsiteY14" fmla="*/ 545546 h 593177"/>
                <a:gd name="connsiteX15" fmla="*/ 260350 w 664114"/>
                <a:gd name="connsiteY15" fmla="*/ 533639 h 593177"/>
                <a:gd name="connsiteX16" fmla="*/ 274638 w 664114"/>
                <a:gd name="connsiteY16" fmla="*/ 519352 h 593177"/>
                <a:gd name="connsiteX17" fmla="*/ 279400 w 664114"/>
                <a:gd name="connsiteY17" fmla="*/ 502683 h 593177"/>
                <a:gd name="connsiteX18" fmla="*/ 281781 w 664114"/>
                <a:gd name="connsiteY18" fmla="*/ 471727 h 593177"/>
                <a:gd name="connsiteX19" fmla="*/ 286544 w 664114"/>
                <a:gd name="connsiteY19" fmla="*/ 455058 h 593177"/>
                <a:gd name="connsiteX20" fmla="*/ 296069 w 664114"/>
                <a:gd name="connsiteY20" fmla="*/ 445533 h 593177"/>
                <a:gd name="connsiteX21" fmla="*/ 310356 w 664114"/>
                <a:gd name="connsiteY21" fmla="*/ 428864 h 593177"/>
                <a:gd name="connsiteX22" fmla="*/ 312738 w 664114"/>
                <a:gd name="connsiteY22" fmla="*/ 419339 h 593177"/>
                <a:gd name="connsiteX23" fmla="*/ 315119 w 664114"/>
                <a:gd name="connsiteY23" fmla="*/ 405052 h 593177"/>
                <a:gd name="connsiteX24" fmla="*/ 319881 w 664114"/>
                <a:gd name="connsiteY24" fmla="*/ 390764 h 593177"/>
                <a:gd name="connsiteX25" fmla="*/ 334169 w 664114"/>
                <a:gd name="connsiteY25" fmla="*/ 386002 h 593177"/>
                <a:gd name="connsiteX26" fmla="*/ 341313 w 664114"/>
                <a:gd name="connsiteY26" fmla="*/ 383621 h 593177"/>
                <a:gd name="connsiteX27" fmla="*/ 362744 w 664114"/>
                <a:gd name="connsiteY27" fmla="*/ 376477 h 593177"/>
                <a:gd name="connsiteX28" fmla="*/ 384175 w 664114"/>
                <a:gd name="connsiteY28" fmla="*/ 364571 h 593177"/>
                <a:gd name="connsiteX29" fmla="*/ 396081 w 664114"/>
                <a:gd name="connsiteY29" fmla="*/ 350283 h 593177"/>
                <a:gd name="connsiteX30" fmla="*/ 400844 w 664114"/>
                <a:gd name="connsiteY30" fmla="*/ 331233 h 593177"/>
                <a:gd name="connsiteX31" fmla="*/ 403225 w 664114"/>
                <a:gd name="connsiteY31" fmla="*/ 321708 h 593177"/>
                <a:gd name="connsiteX32" fmla="*/ 405606 w 664114"/>
                <a:gd name="connsiteY32" fmla="*/ 314564 h 593177"/>
                <a:gd name="connsiteX33" fmla="*/ 429419 w 664114"/>
                <a:gd name="connsiteY33" fmla="*/ 288371 h 593177"/>
                <a:gd name="connsiteX34" fmla="*/ 436563 w 664114"/>
                <a:gd name="connsiteY34" fmla="*/ 281227 h 593177"/>
                <a:gd name="connsiteX35" fmla="*/ 441325 w 664114"/>
                <a:gd name="connsiteY35" fmla="*/ 274083 h 593177"/>
                <a:gd name="connsiteX36" fmla="*/ 448469 w 664114"/>
                <a:gd name="connsiteY36" fmla="*/ 243127 h 593177"/>
                <a:gd name="connsiteX37" fmla="*/ 455613 w 664114"/>
                <a:gd name="connsiteY37" fmla="*/ 240746 h 593177"/>
                <a:gd name="connsiteX38" fmla="*/ 484188 w 664114"/>
                <a:gd name="connsiteY38" fmla="*/ 224077 h 593177"/>
                <a:gd name="connsiteX39" fmla="*/ 493713 w 664114"/>
                <a:gd name="connsiteY39" fmla="*/ 216933 h 593177"/>
                <a:gd name="connsiteX40" fmla="*/ 510381 w 664114"/>
                <a:gd name="connsiteY40" fmla="*/ 214552 h 593177"/>
                <a:gd name="connsiteX41" fmla="*/ 536575 w 664114"/>
                <a:gd name="connsiteY41" fmla="*/ 212171 h 593177"/>
                <a:gd name="connsiteX42" fmla="*/ 558006 w 664114"/>
                <a:gd name="connsiteY42" fmla="*/ 205027 h 593177"/>
                <a:gd name="connsiteX43" fmla="*/ 569913 w 664114"/>
                <a:gd name="connsiteY43" fmla="*/ 202646 h 593177"/>
                <a:gd name="connsiteX44" fmla="*/ 586581 w 664114"/>
                <a:gd name="connsiteY44" fmla="*/ 197883 h 593177"/>
                <a:gd name="connsiteX45" fmla="*/ 605631 w 664114"/>
                <a:gd name="connsiteY45" fmla="*/ 178833 h 593177"/>
                <a:gd name="connsiteX46" fmla="*/ 610394 w 664114"/>
                <a:gd name="connsiteY46" fmla="*/ 171689 h 593177"/>
                <a:gd name="connsiteX47" fmla="*/ 627063 w 664114"/>
                <a:gd name="connsiteY47" fmla="*/ 164546 h 593177"/>
                <a:gd name="connsiteX48" fmla="*/ 646113 w 664114"/>
                <a:gd name="connsiteY48" fmla="*/ 147877 h 593177"/>
                <a:gd name="connsiteX49" fmla="*/ 655638 w 664114"/>
                <a:gd name="connsiteY49" fmla="*/ 140733 h 593177"/>
                <a:gd name="connsiteX50" fmla="*/ 660400 w 664114"/>
                <a:gd name="connsiteY50" fmla="*/ 131208 h 593177"/>
                <a:gd name="connsiteX51" fmla="*/ 660400 w 664114"/>
                <a:gd name="connsiteY51" fmla="*/ 100252 h 593177"/>
                <a:gd name="connsiteX52" fmla="*/ 650875 w 664114"/>
                <a:gd name="connsiteY52" fmla="*/ 88346 h 593177"/>
                <a:gd name="connsiteX53" fmla="*/ 643731 w 664114"/>
                <a:gd name="connsiteY53" fmla="*/ 71677 h 593177"/>
                <a:gd name="connsiteX54" fmla="*/ 634206 w 664114"/>
                <a:gd name="connsiteY54" fmla="*/ 47864 h 593177"/>
                <a:gd name="connsiteX55" fmla="*/ 617538 w 664114"/>
                <a:gd name="connsiteY55" fmla="*/ 35958 h 593177"/>
                <a:gd name="connsiteX56" fmla="*/ 605631 w 664114"/>
                <a:gd name="connsiteY56" fmla="*/ 28814 h 593177"/>
                <a:gd name="connsiteX57" fmla="*/ 598488 w 664114"/>
                <a:gd name="connsiteY57" fmla="*/ 24052 h 593177"/>
                <a:gd name="connsiteX58" fmla="*/ 586581 w 664114"/>
                <a:gd name="connsiteY58" fmla="*/ 19289 h 593177"/>
                <a:gd name="connsiteX59" fmla="*/ 562769 w 664114"/>
                <a:gd name="connsiteY59" fmla="*/ 12146 h 593177"/>
                <a:gd name="connsiteX60" fmla="*/ 541338 w 664114"/>
                <a:gd name="connsiteY60" fmla="*/ 239 h 593177"/>
                <a:gd name="connsiteX61" fmla="*/ 503238 w 664114"/>
                <a:gd name="connsiteY61" fmla="*/ 2621 h 593177"/>
                <a:gd name="connsiteX62" fmla="*/ 488950 w 664114"/>
                <a:gd name="connsiteY62" fmla="*/ 21671 h 593177"/>
                <a:gd name="connsiteX63" fmla="*/ 467519 w 664114"/>
                <a:gd name="connsiteY63" fmla="*/ 38339 h 593177"/>
                <a:gd name="connsiteX64" fmla="*/ 460375 w 664114"/>
                <a:gd name="connsiteY64" fmla="*/ 43102 h 593177"/>
                <a:gd name="connsiteX65" fmla="*/ 453231 w 664114"/>
                <a:gd name="connsiteY65" fmla="*/ 59771 h 593177"/>
                <a:gd name="connsiteX66" fmla="*/ 455613 w 664114"/>
                <a:gd name="connsiteY66" fmla="*/ 74058 h 593177"/>
                <a:gd name="connsiteX67" fmla="*/ 436563 w 664114"/>
                <a:gd name="connsiteY67" fmla="*/ 69296 h 593177"/>
                <a:gd name="connsiteX68" fmla="*/ 400844 w 664114"/>
                <a:gd name="connsiteY68" fmla="*/ 71677 h 593177"/>
                <a:gd name="connsiteX69" fmla="*/ 393700 w 664114"/>
                <a:gd name="connsiteY69" fmla="*/ 74058 h 593177"/>
                <a:gd name="connsiteX70" fmla="*/ 388938 w 664114"/>
                <a:gd name="connsiteY70" fmla="*/ 81202 h 593177"/>
                <a:gd name="connsiteX71" fmla="*/ 379413 w 664114"/>
                <a:gd name="connsiteY71" fmla="*/ 155021 h 593177"/>
                <a:gd name="connsiteX72" fmla="*/ 372269 w 664114"/>
                <a:gd name="connsiteY72" fmla="*/ 162164 h 593177"/>
                <a:gd name="connsiteX73" fmla="*/ 362744 w 664114"/>
                <a:gd name="connsiteY73" fmla="*/ 166927 h 593177"/>
                <a:gd name="connsiteX74" fmla="*/ 360363 w 664114"/>
                <a:gd name="connsiteY74" fmla="*/ 174071 h 593177"/>
                <a:gd name="connsiteX75" fmla="*/ 334169 w 664114"/>
                <a:gd name="connsiteY75" fmla="*/ 183596 h 593177"/>
                <a:gd name="connsiteX76" fmla="*/ 307975 w 664114"/>
                <a:gd name="connsiteY76" fmla="*/ 188358 h 593177"/>
                <a:gd name="connsiteX77" fmla="*/ 298450 w 664114"/>
                <a:gd name="connsiteY77" fmla="*/ 190739 h 593177"/>
                <a:gd name="connsiteX78" fmla="*/ 260350 w 664114"/>
                <a:gd name="connsiteY78" fmla="*/ 202646 h 593177"/>
                <a:gd name="connsiteX79" fmla="*/ 253206 w 664114"/>
                <a:gd name="connsiteY79" fmla="*/ 207408 h 593177"/>
                <a:gd name="connsiteX80" fmla="*/ 234156 w 664114"/>
                <a:gd name="connsiteY80" fmla="*/ 221696 h 593177"/>
                <a:gd name="connsiteX81" fmla="*/ 227013 w 664114"/>
                <a:gd name="connsiteY81" fmla="*/ 228839 h 593177"/>
                <a:gd name="connsiteX82" fmla="*/ 191294 w 664114"/>
                <a:gd name="connsiteY82" fmla="*/ 250271 h 593177"/>
                <a:gd name="connsiteX83" fmla="*/ 181769 w 664114"/>
                <a:gd name="connsiteY83" fmla="*/ 259796 h 593177"/>
                <a:gd name="connsiteX84" fmla="*/ 167481 w 664114"/>
                <a:gd name="connsiteY84" fmla="*/ 281227 h 593177"/>
                <a:gd name="connsiteX85" fmla="*/ 148431 w 664114"/>
                <a:gd name="connsiteY85" fmla="*/ 295514 h 593177"/>
                <a:gd name="connsiteX86" fmla="*/ 141288 w 664114"/>
                <a:gd name="connsiteY86" fmla="*/ 297896 h 593177"/>
                <a:gd name="connsiteX87" fmla="*/ 122238 w 664114"/>
                <a:gd name="connsiteY87" fmla="*/ 319327 h 593177"/>
                <a:gd name="connsiteX88" fmla="*/ 60325 w 664114"/>
                <a:gd name="connsiteY88" fmla="*/ 324089 h 593177"/>
                <a:gd name="connsiteX89" fmla="*/ 53181 w 664114"/>
                <a:gd name="connsiteY89" fmla="*/ 326471 h 593177"/>
                <a:gd name="connsiteX90" fmla="*/ 46038 w 664114"/>
                <a:gd name="connsiteY90" fmla="*/ 331233 h 593177"/>
                <a:gd name="connsiteX91" fmla="*/ 36513 w 664114"/>
                <a:gd name="connsiteY91" fmla="*/ 333614 h 593177"/>
                <a:gd name="connsiteX92" fmla="*/ 29369 w 664114"/>
                <a:gd name="connsiteY92" fmla="*/ 335996 h 593177"/>
                <a:gd name="connsiteX93" fmla="*/ 22225 w 664114"/>
                <a:gd name="connsiteY93" fmla="*/ 362189 h 593177"/>
                <a:gd name="connsiteX94" fmla="*/ 17463 w 664114"/>
                <a:gd name="connsiteY94" fmla="*/ 369333 h 593177"/>
                <a:gd name="connsiteX95" fmla="*/ 12700 w 664114"/>
                <a:gd name="connsiteY95" fmla="*/ 381239 h 593177"/>
                <a:gd name="connsiteX96" fmla="*/ 7938 w 664114"/>
                <a:gd name="connsiteY96" fmla="*/ 395527 h 593177"/>
                <a:gd name="connsiteX97" fmla="*/ 5556 w 664114"/>
                <a:gd name="connsiteY97" fmla="*/ 421721 h 593177"/>
                <a:gd name="connsiteX98" fmla="*/ 5556 w 664114"/>
                <a:gd name="connsiteY98" fmla="*/ 436008 h 593177"/>
                <a:gd name="connsiteX99" fmla="*/ 12700 w 664114"/>
                <a:gd name="connsiteY99" fmla="*/ 438389 h 593177"/>
                <a:gd name="connsiteX100" fmla="*/ 19844 w 664114"/>
                <a:gd name="connsiteY100" fmla="*/ 447914 h 593177"/>
                <a:gd name="connsiteX101" fmla="*/ 36513 w 664114"/>
                <a:gd name="connsiteY101" fmla="*/ 455058 h 593177"/>
                <a:gd name="connsiteX102" fmla="*/ 43656 w 664114"/>
                <a:gd name="connsiteY102" fmla="*/ 469346 h 593177"/>
                <a:gd name="connsiteX103" fmla="*/ 50800 w 664114"/>
                <a:gd name="connsiteY103" fmla="*/ 474108 h 5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39" name="32 Forma libre"/>
            <p:cNvSpPr/>
            <p:nvPr/>
          </p:nvSpPr>
          <p:spPr>
            <a:xfrm>
              <a:off x="2870622" y="1185516"/>
              <a:ext cx="306079" cy="874265"/>
            </a:xfrm>
            <a:custGeom>
              <a:avLst/>
              <a:gdLst>
                <a:gd name="connsiteX0" fmla="*/ 72603 w 306079"/>
                <a:gd name="connsiteY0" fmla="*/ 752822 h 874265"/>
                <a:gd name="connsiteX1" fmla="*/ 77366 w 306079"/>
                <a:gd name="connsiteY1" fmla="*/ 783778 h 874265"/>
                <a:gd name="connsiteX2" fmla="*/ 82128 w 306079"/>
                <a:gd name="connsiteY2" fmla="*/ 790922 h 874265"/>
                <a:gd name="connsiteX3" fmla="*/ 89272 w 306079"/>
                <a:gd name="connsiteY3" fmla="*/ 807590 h 874265"/>
                <a:gd name="connsiteX4" fmla="*/ 101178 w 306079"/>
                <a:gd name="connsiteY4" fmla="*/ 829022 h 874265"/>
                <a:gd name="connsiteX5" fmla="*/ 120228 w 306079"/>
                <a:gd name="connsiteY5" fmla="*/ 843309 h 874265"/>
                <a:gd name="connsiteX6" fmla="*/ 127372 w 306079"/>
                <a:gd name="connsiteY6" fmla="*/ 855215 h 874265"/>
                <a:gd name="connsiteX7" fmla="*/ 155947 w 306079"/>
                <a:gd name="connsiteY7" fmla="*/ 874265 h 874265"/>
                <a:gd name="connsiteX8" fmla="*/ 165472 w 306079"/>
                <a:gd name="connsiteY8" fmla="*/ 867122 h 874265"/>
                <a:gd name="connsiteX9" fmla="*/ 174997 w 306079"/>
                <a:gd name="connsiteY9" fmla="*/ 843309 h 874265"/>
                <a:gd name="connsiteX10" fmla="*/ 184522 w 306079"/>
                <a:gd name="connsiteY10" fmla="*/ 836165 h 874265"/>
                <a:gd name="connsiteX11" fmla="*/ 203572 w 306079"/>
                <a:gd name="connsiteY11" fmla="*/ 817115 h 874265"/>
                <a:gd name="connsiteX12" fmla="*/ 217859 w 306079"/>
                <a:gd name="connsiteY12" fmla="*/ 805209 h 874265"/>
                <a:gd name="connsiteX13" fmla="*/ 239291 w 306079"/>
                <a:gd name="connsiteY13" fmla="*/ 786159 h 874265"/>
                <a:gd name="connsiteX14" fmla="*/ 246434 w 306079"/>
                <a:gd name="connsiteY14" fmla="*/ 767109 h 874265"/>
                <a:gd name="connsiteX15" fmla="*/ 241672 w 306079"/>
                <a:gd name="connsiteY15" fmla="*/ 550415 h 874265"/>
                <a:gd name="connsiteX16" fmla="*/ 236909 w 306079"/>
                <a:gd name="connsiteY16" fmla="*/ 540890 h 874265"/>
                <a:gd name="connsiteX17" fmla="*/ 222622 w 306079"/>
                <a:gd name="connsiteY17" fmla="*/ 509934 h 874265"/>
                <a:gd name="connsiteX18" fmla="*/ 215478 w 306079"/>
                <a:gd name="connsiteY18" fmla="*/ 502790 h 874265"/>
                <a:gd name="connsiteX19" fmla="*/ 210716 w 306079"/>
                <a:gd name="connsiteY19" fmla="*/ 490884 h 874265"/>
                <a:gd name="connsiteX20" fmla="*/ 198809 w 306079"/>
                <a:gd name="connsiteY20" fmla="*/ 474215 h 874265"/>
                <a:gd name="connsiteX21" fmla="*/ 194047 w 306079"/>
                <a:gd name="connsiteY21" fmla="*/ 440878 h 874265"/>
                <a:gd name="connsiteX22" fmla="*/ 198809 w 306079"/>
                <a:gd name="connsiteY22" fmla="*/ 417065 h 874265"/>
                <a:gd name="connsiteX23" fmla="*/ 201191 w 306079"/>
                <a:gd name="connsiteY23" fmla="*/ 398015 h 874265"/>
                <a:gd name="connsiteX24" fmla="*/ 205953 w 306079"/>
                <a:gd name="connsiteY24" fmla="*/ 388490 h 874265"/>
                <a:gd name="connsiteX25" fmla="*/ 208334 w 306079"/>
                <a:gd name="connsiteY25" fmla="*/ 381347 h 874265"/>
                <a:gd name="connsiteX26" fmla="*/ 229766 w 306079"/>
                <a:gd name="connsiteY26" fmla="*/ 357534 h 874265"/>
                <a:gd name="connsiteX27" fmla="*/ 241672 w 306079"/>
                <a:gd name="connsiteY27" fmla="*/ 352772 h 874265"/>
                <a:gd name="connsiteX28" fmla="*/ 246434 w 306079"/>
                <a:gd name="connsiteY28" fmla="*/ 345628 h 874265"/>
                <a:gd name="connsiteX29" fmla="*/ 253578 w 306079"/>
                <a:gd name="connsiteY29" fmla="*/ 340865 h 874265"/>
                <a:gd name="connsiteX30" fmla="*/ 260722 w 306079"/>
                <a:gd name="connsiteY30" fmla="*/ 328959 h 874265"/>
                <a:gd name="connsiteX31" fmla="*/ 265484 w 306079"/>
                <a:gd name="connsiteY31" fmla="*/ 317053 h 874265"/>
                <a:gd name="connsiteX32" fmla="*/ 270247 w 306079"/>
                <a:gd name="connsiteY32" fmla="*/ 300384 h 874265"/>
                <a:gd name="connsiteX33" fmla="*/ 286916 w 306079"/>
                <a:gd name="connsiteY33" fmla="*/ 276572 h 874265"/>
                <a:gd name="connsiteX34" fmla="*/ 294059 w 306079"/>
                <a:gd name="connsiteY34" fmla="*/ 271809 h 874265"/>
                <a:gd name="connsiteX35" fmla="*/ 291678 w 306079"/>
                <a:gd name="connsiteY35" fmla="*/ 250378 h 874265"/>
                <a:gd name="connsiteX36" fmla="*/ 282153 w 306079"/>
                <a:gd name="connsiteY36" fmla="*/ 231328 h 874265"/>
                <a:gd name="connsiteX37" fmla="*/ 277391 w 306079"/>
                <a:gd name="connsiteY37" fmla="*/ 221803 h 874265"/>
                <a:gd name="connsiteX38" fmla="*/ 279772 w 306079"/>
                <a:gd name="connsiteY38" fmla="*/ 212278 h 874265"/>
                <a:gd name="connsiteX39" fmla="*/ 296441 w 306079"/>
                <a:gd name="connsiteY39" fmla="*/ 193228 h 874265"/>
                <a:gd name="connsiteX40" fmla="*/ 305966 w 306079"/>
                <a:gd name="connsiteY40" fmla="*/ 178940 h 874265"/>
                <a:gd name="connsiteX41" fmla="*/ 303584 w 306079"/>
                <a:gd name="connsiteY41" fmla="*/ 155128 h 874265"/>
                <a:gd name="connsiteX42" fmla="*/ 301203 w 306079"/>
                <a:gd name="connsiteY42" fmla="*/ 147984 h 874265"/>
                <a:gd name="connsiteX43" fmla="*/ 296441 w 306079"/>
                <a:gd name="connsiteY43" fmla="*/ 119409 h 874265"/>
                <a:gd name="connsiteX44" fmla="*/ 258341 w 306079"/>
                <a:gd name="connsiteY44" fmla="*/ 117028 h 874265"/>
                <a:gd name="connsiteX45" fmla="*/ 232147 w 306079"/>
                <a:gd name="connsiteY45" fmla="*/ 121790 h 874265"/>
                <a:gd name="connsiteX46" fmla="*/ 225003 w 306079"/>
                <a:gd name="connsiteY46" fmla="*/ 117028 h 874265"/>
                <a:gd name="connsiteX47" fmla="*/ 220241 w 306079"/>
                <a:gd name="connsiteY47" fmla="*/ 107503 h 874265"/>
                <a:gd name="connsiteX48" fmla="*/ 215478 w 306079"/>
                <a:gd name="connsiteY48" fmla="*/ 100359 h 874265"/>
                <a:gd name="connsiteX49" fmla="*/ 213097 w 306079"/>
                <a:gd name="connsiteY49" fmla="*/ 93215 h 874265"/>
                <a:gd name="connsiteX50" fmla="*/ 222622 w 306079"/>
                <a:gd name="connsiteY50" fmla="*/ 81309 h 874265"/>
                <a:gd name="connsiteX51" fmla="*/ 239291 w 306079"/>
                <a:gd name="connsiteY51" fmla="*/ 71784 h 874265"/>
                <a:gd name="connsiteX52" fmla="*/ 253578 w 306079"/>
                <a:gd name="connsiteY52" fmla="*/ 55115 h 874265"/>
                <a:gd name="connsiteX53" fmla="*/ 246434 w 306079"/>
                <a:gd name="connsiteY53" fmla="*/ 52734 h 874265"/>
                <a:gd name="connsiteX54" fmla="*/ 220241 w 306079"/>
                <a:gd name="connsiteY54" fmla="*/ 50353 h 874265"/>
                <a:gd name="connsiteX55" fmla="*/ 213097 w 306079"/>
                <a:gd name="connsiteY55" fmla="*/ 45590 h 874265"/>
                <a:gd name="connsiteX56" fmla="*/ 203572 w 306079"/>
                <a:gd name="connsiteY56" fmla="*/ 31303 h 874265"/>
                <a:gd name="connsiteX57" fmla="*/ 198809 w 306079"/>
                <a:gd name="connsiteY57" fmla="*/ 12253 h 874265"/>
                <a:gd name="connsiteX58" fmla="*/ 122609 w 306079"/>
                <a:gd name="connsiteY58" fmla="*/ 12253 h 874265"/>
                <a:gd name="connsiteX59" fmla="*/ 117847 w 306079"/>
                <a:gd name="connsiteY59" fmla="*/ 21778 h 874265"/>
                <a:gd name="connsiteX60" fmla="*/ 110703 w 306079"/>
                <a:gd name="connsiteY60" fmla="*/ 31303 h 874265"/>
                <a:gd name="connsiteX61" fmla="*/ 108322 w 306079"/>
                <a:gd name="connsiteY61" fmla="*/ 43209 h 874265"/>
                <a:gd name="connsiteX62" fmla="*/ 105941 w 306079"/>
                <a:gd name="connsiteY62" fmla="*/ 50353 h 874265"/>
                <a:gd name="connsiteX63" fmla="*/ 108322 w 306079"/>
                <a:gd name="connsiteY63" fmla="*/ 62259 h 874265"/>
                <a:gd name="connsiteX64" fmla="*/ 129753 w 306079"/>
                <a:gd name="connsiteY64" fmla="*/ 71784 h 874265"/>
                <a:gd name="connsiteX65" fmla="*/ 136897 w 306079"/>
                <a:gd name="connsiteY65" fmla="*/ 78928 h 874265"/>
                <a:gd name="connsiteX66" fmla="*/ 124991 w 306079"/>
                <a:gd name="connsiteY66" fmla="*/ 97978 h 874265"/>
                <a:gd name="connsiteX67" fmla="*/ 117847 w 306079"/>
                <a:gd name="connsiteY67" fmla="*/ 102740 h 874265"/>
                <a:gd name="connsiteX68" fmla="*/ 101178 w 306079"/>
                <a:gd name="connsiteY68" fmla="*/ 105122 h 874265"/>
                <a:gd name="connsiteX69" fmla="*/ 84509 w 306079"/>
                <a:gd name="connsiteY69" fmla="*/ 109884 h 874265"/>
                <a:gd name="connsiteX70" fmla="*/ 46409 w 306079"/>
                <a:gd name="connsiteY70" fmla="*/ 126553 h 874265"/>
                <a:gd name="connsiteX71" fmla="*/ 27359 w 306079"/>
                <a:gd name="connsiteY71" fmla="*/ 136078 h 874265"/>
                <a:gd name="connsiteX72" fmla="*/ 17834 w 306079"/>
                <a:gd name="connsiteY72" fmla="*/ 143222 h 874265"/>
                <a:gd name="connsiteX73" fmla="*/ 13072 w 306079"/>
                <a:gd name="connsiteY73" fmla="*/ 150365 h 874265"/>
                <a:gd name="connsiteX74" fmla="*/ 3547 w 306079"/>
                <a:gd name="connsiteY74" fmla="*/ 162272 h 874265"/>
                <a:gd name="connsiteX75" fmla="*/ 3547 w 306079"/>
                <a:gd name="connsiteY75" fmla="*/ 212278 h 874265"/>
                <a:gd name="connsiteX76" fmla="*/ 5928 w 306079"/>
                <a:gd name="connsiteY76" fmla="*/ 224184 h 874265"/>
                <a:gd name="connsiteX77" fmla="*/ 44028 w 306079"/>
                <a:gd name="connsiteY77" fmla="*/ 252759 h 874265"/>
                <a:gd name="connsiteX78" fmla="*/ 51172 w 306079"/>
                <a:gd name="connsiteY78" fmla="*/ 257522 h 874265"/>
                <a:gd name="connsiteX79" fmla="*/ 60697 w 306079"/>
                <a:gd name="connsiteY79" fmla="*/ 269428 h 874265"/>
                <a:gd name="connsiteX80" fmla="*/ 65459 w 306079"/>
                <a:gd name="connsiteY80" fmla="*/ 326578 h 874265"/>
                <a:gd name="connsiteX81" fmla="*/ 60697 w 306079"/>
                <a:gd name="connsiteY81" fmla="*/ 336103 h 874265"/>
                <a:gd name="connsiteX82" fmla="*/ 51172 w 306079"/>
                <a:gd name="connsiteY82" fmla="*/ 340865 h 874265"/>
                <a:gd name="connsiteX83" fmla="*/ 15453 w 306079"/>
                <a:gd name="connsiteY83" fmla="*/ 336103 h 874265"/>
                <a:gd name="connsiteX84" fmla="*/ 5928 w 306079"/>
                <a:gd name="connsiteY84" fmla="*/ 331340 h 874265"/>
                <a:gd name="connsiteX85" fmla="*/ 1166 w 306079"/>
                <a:gd name="connsiteY85" fmla="*/ 338484 h 874265"/>
                <a:gd name="connsiteX86" fmla="*/ 3547 w 306079"/>
                <a:gd name="connsiteY86" fmla="*/ 355153 h 874265"/>
                <a:gd name="connsiteX87" fmla="*/ 17834 w 306079"/>
                <a:gd name="connsiteY87" fmla="*/ 359915 h 874265"/>
                <a:gd name="connsiteX88" fmla="*/ 27359 w 306079"/>
                <a:gd name="connsiteY88" fmla="*/ 369440 h 874265"/>
                <a:gd name="connsiteX89" fmla="*/ 32122 w 306079"/>
                <a:gd name="connsiteY89" fmla="*/ 378965 h 874265"/>
                <a:gd name="connsiteX90" fmla="*/ 44028 w 306079"/>
                <a:gd name="connsiteY90" fmla="*/ 409922 h 874265"/>
                <a:gd name="connsiteX91" fmla="*/ 51172 w 306079"/>
                <a:gd name="connsiteY91" fmla="*/ 419447 h 874265"/>
                <a:gd name="connsiteX92" fmla="*/ 58316 w 306079"/>
                <a:gd name="connsiteY92" fmla="*/ 445640 h 874265"/>
                <a:gd name="connsiteX93" fmla="*/ 65459 w 306079"/>
                <a:gd name="connsiteY93" fmla="*/ 462309 h 874265"/>
                <a:gd name="connsiteX94" fmla="*/ 70222 w 306079"/>
                <a:gd name="connsiteY94" fmla="*/ 483740 h 874265"/>
                <a:gd name="connsiteX95" fmla="*/ 58316 w 306079"/>
                <a:gd name="connsiteY95" fmla="*/ 505172 h 874265"/>
                <a:gd name="connsiteX96" fmla="*/ 55934 w 306079"/>
                <a:gd name="connsiteY96" fmla="*/ 512315 h 874265"/>
                <a:gd name="connsiteX97" fmla="*/ 63078 w 306079"/>
                <a:gd name="connsiteY97" fmla="*/ 552797 h 874265"/>
                <a:gd name="connsiteX98" fmla="*/ 65459 w 306079"/>
                <a:gd name="connsiteY98" fmla="*/ 574228 h 874265"/>
                <a:gd name="connsiteX99" fmla="*/ 70222 w 306079"/>
                <a:gd name="connsiteY99" fmla="*/ 583753 h 874265"/>
                <a:gd name="connsiteX100" fmla="*/ 72603 w 306079"/>
                <a:gd name="connsiteY100" fmla="*/ 605184 h 874265"/>
                <a:gd name="connsiteX101" fmla="*/ 77366 w 306079"/>
                <a:gd name="connsiteY101" fmla="*/ 617090 h 874265"/>
                <a:gd name="connsiteX102" fmla="*/ 79747 w 306079"/>
                <a:gd name="connsiteY102" fmla="*/ 624234 h 874265"/>
                <a:gd name="connsiteX103" fmla="*/ 77366 w 306079"/>
                <a:gd name="connsiteY103" fmla="*/ 695672 h 874265"/>
                <a:gd name="connsiteX104" fmla="*/ 67841 w 306079"/>
                <a:gd name="connsiteY104" fmla="*/ 709959 h 874265"/>
                <a:gd name="connsiteX105" fmla="*/ 65459 w 306079"/>
                <a:gd name="connsiteY105" fmla="*/ 717103 h 874265"/>
                <a:gd name="connsiteX106" fmla="*/ 72603 w 306079"/>
                <a:gd name="connsiteY106" fmla="*/ 752822 h 8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0" name="33 Forma libre"/>
            <p:cNvSpPr/>
            <p:nvPr/>
          </p:nvSpPr>
          <p:spPr>
            <a:xfrm>
              <a:off x="3005138" y="1600501"/>
              <a:ext cx="404812" cy="652864"/>
            </a:xfrm>
            <a:custGeom>
              <a:avLst/>
              <a:gdLst>
                <a:gd name="connsiteX0" fmla="*/ 2381 w 404812"/>
                <a:gd name="connsiteY0" fmla="*/ 449755 h 652864"/>
                <a:gd name="connsiteX1" fmla="*/ 23812 w 404812"/>
                <a:gd name="connsiteY1" fmla="*/ 483093 h 652864"/>
                <a:gd name="connsiteX2" fmla="*/ 42862 w 404812"/>
                <a:gd name="connsiteY2" fmla="*/ 497380 h 652864"/>
                <a:gd name="connsiteX3" fmla="*/ 59531 w 404812"/>
                <a:gd name="connsiteY3" fmla="*/ 514049 h 652864"/>
                <a:gd name="connsiteX4" fmla="*/ 76200 w 404812"/>
                <a:gd name="connsiteY4" fmla="*/ 535480 h 652864"/>
                <a:gd name="connsiteX5" fmla="*/ 102393 w 404812"/>
                <a:gd name="connsiteY5" fmla="*/ 556912 h 652864"/>
                <a:gd name="connsiteX6" fmla="*/ 116681 w 404812"/>
                <a:gd name="connsiteY6" fmla="*/ 564055 h 652864"/>
                <a:gd name="connsiteX7" fmla="*/ 147637 w 404812"/>
                <a:gd name="connsiteY7" fmla="*/ 590249 h 652864"/>
                <a:gd name="connsiteX8" fmla="*/ 171450 w 404812"/>
                <a:gd name="connsiteY8" fmla="*/ 609299 h 652864"/>
                <a:gd name="connsiteX9" fmla="*/ 183356 w 404812"/>
                <a:gd name="connsiteY9" fmla="*/ 614062 h 652864"/>
                <a:gd name="connsiteX10" fmla="*/ 197643 w 404812"/>
                <a:gd name="connsiteY10" fmla="*/ 625968 h 652864"/>
                <a:gd name="connsiteX11" fmla="*/ 219075 w 404812"/>
                <a:gd name="connsiteY11" fmla="*/ 633112 h 652864"/>
                <a:gd name="connsiteX12" fmla="*/ 233362 w 404812"/>
                <a:gd name="connsiteY12" fmla="*/ 635493 h 652864"/>
                <a:gd name="connsiteX13" fmla="*/ 252412 w 404812"/>
                <a:gd name="connsiteY13" fmla="*/ 645018 h 652864"/>
                <a:gd name="connsiteX14" fmla="*/ 269081 w 404812"/>
                <a:gd name="connsiteY14" fmla="*/ 652162 h 652864"/>
                <a:gd name="connsiteX15" fmla="*/ 307181 w 404812"/>
                <a:gd name="connsiteY15" fmla="*/ 647399 h 652864"/>
                <a:gd name="connsiteX16" fmla="*/ 326231 w 404812"/>
                <a:gd name="connsiteY16" fmla="*/ 635493 h 652864"/>
                <a:gd name="connsiteX17" fmla="*/ 335756 w 404812"/>
                <a:gd name="connsiteY17" fmla="*/ 630730 h 652864"/>
                <a:gd name="connsiteX18" fmla="*/ 369093 w 404812"/>
                <a:gd name="connsiteY18" fmla="*/ 609299 h 652864"/>
                <a:gd name="connsiteX19" fmla="*/ 371475 w 404812"/>
                <a:gd name="connsiteY19" fmla="*/ 602155 h 652864"/>
                <a:gd name="connsiteX20" fmla="*/ 376237 w 404812"/>
                <a:gd name="connsiteY20" fmla="*/ 595012 h 652864"/>
                <a:gd name="connsiteX21" fmla="*/ 385762 w 404812"/>
                <a:gd name="connsiteY21" fmla="*/ 583105 h 652864"/>
                <a:gd name="connsiteX22" fmla="*/ 404812 w 404812"/>
                <a:gd name="connsiteY22" fmla="*/ 568818 h 652864"/>
                <a:gd name="connsiteX23" fmla="*/ 402431 w 404812"/>
                <a:gd name="connsiteY23" fmla="*/ 561674 h 652864"/>
                <a:gd name="connsiteX24" fmla="*/ 395287 w 404812"/>
                <a:gd name="connsiteY24" fmla="*/ 556912 h 652864"/>
                <a:gd name="connsiteX25" fmla="*/ 390525 w 404812"/>
                <a:gd name="connsiteY25" fmla="*/ 549768 h 652864"/>
                <a:gd name="connsiteX26" fmla="*/ 388143 w 404812"/>
                <a:gd name="connsiteY26" fmla="*/ 533099 h 652864"/>
                <a:gd name="connsiteX27" fmla="*/ 373856 w 404812"/>
                <a:gd name="connsiteY27" fmla="*/ 518812 h 652864"/>
                <a:gd name="connsiteX28" fmla="*/ 369093 w 404812"/>
                <a:gd name="connsiteY28" fmla="*/ 511668 h 652864"/>
                <a:gd name="connsiteX29" fmla="*/ 354806 w 404812"/>
                <a:gd name="connsiteY29" fmla="*/ 492618 h 652864"/>
                <a:gd name="connsiteX30" fmla="*/ 350043 w 404812"/>
                <a:gd name="connsiteY30" fmla="*/ 483093 h 652864"/>
                <a:gd name="connsiteX31" fmla="*/ 340518 w 404812"/>
                <a:gd name="connsiteY31" fmla="*/ 478330 h 652864"/>
                <a:gd name="connsiteX32" fmla="*/ 300037 w 404812"/>
                <a:gd name="connsiteY32" fmla="*/ 473568 h 652864"/>
                <a:gd name="connsiteX33" fmla="*/ 288131 w 404812"/>
                <a:gd name="connsiteY33" fmla="*/ 466424 h 652864"/>
                <a:gd name="connsiteX34" fmla="*/ 278606 w 404812"/>
                <a:gd name="connsiteY34" fmla="*/ 447374 h 652864"/>
                <a:gd name="connsiteX35" fmla="*/ 276225 w 404812"/>
                <a:gd name="connsiteY35" fmla="*/ 421180 h 652864"/>
                <a:gd name="connsiteX36" fmla="*/ 273843 w 404812"/>
                <a:gd name="connsiteY36" fmla="*/ 414037 h 652864"/>
                <a:gd name="connsiteX37" fmla="*/ 276225 w 404812"/>
                <a:gd name="connsiteY37" fmla="*/ 373555 h 652864"/>
                <a:gd name="connsiteX38" fmla="*/ 280987 w 404812"/>
                <a:gd name="connsiteY38" fmla="*/ 364030 h 652864"/>
                <a:gd name="connsiteX39" fmla="*/ 285750 w 404812"/>
                <a:gd name="connsiteY39" fmla="*/ 347362 h 652864"/>
                <a:gd name="connsiteX40" fmla="*/ 300037 w 404812"/>
                <a:gd name="connsiteY40" fmla="*/ 337837 h 652864"/>
                <a:gd name="connsiteX41" fmla="*/ 292893 w 404812"/>
                <a:gd name="connsiteY41" fmla="*/ 328312 h 652864"/>
                <a:gd name="connsiteX42" fmla="*/ 297656 w 404812"/>
                <a:gd name="connsiteY42" fmla="*/ 318787 h 652864"/>
                <a:gd name="connsiteX43" fmla="*/ 304800 w 404812"/>
                <a:gd name="connsiteY43" fmla="*/ 306880 h 652864"/>
                <a:gd name="connsiteX44" fmla="*/ 311943 w 404812"/>
                <a:gd name="connsiteY44" fmla="*/ 287830 h 652864"/>
                <a:gd name="connsiteX45" fmla="*/ 314325 w 404812"/>
                <a:gd name="connsiteY45" fmla="*/ 278305 h 652864"/>
                <a:gd name="connsiteX46" fmla="*/ 311943 w 404812"/>
                <a:gd name="connsiteY46" fmla="*/ 252112 h 652864"/>
                <a:gd name="connsiteX47" fmla="*/ 309562 w 404812"/>
                <a:gd name="connsiteY47" fmla="*/ 244968 h 652864"/>
                <a:gd name="connsiteX48" fmla="*/ 302418 w 404812"/>
                <a:gd name="connsiteY48" fmla="*/ 237824 h 652864"/>
                <a:gd name="connsiteX49" fmla="*/ 297656 w 404812"/>
                <a:gd name="connsiteY49" fmla="*/ 228299 h 652864"/>
                <a:gd name="connsiteX50" fmla="*/ 290512 w 404812"/>
                <a:gd name="connsiteY50" fmla="*/ 216393 h 652864"/>
                <a:gd name="connsiteX51" fmla="*/ 288131 w 404812"/>
                <a:gd name="connsiteY51" fmla="*/ 209249 h 652864"/>
                <a:gd name="connsiteX52" fmla="*/ 271462 w 404812"/>
                <a:gd name="connsiteY52" fmla="*/ 199724 h 652864"/>
                <a:gd name="connsiteX53" fmla="*/ 264318 w 404812"/>
                <a:gd name="connsiteY53" fmla="*/ 194962 h 652864"/>
                <a:gd name="connsiteX54" fmla="*/ 250031 w 404812"/>
                <a:gd name="connsiteY54" fmla="*/ 175912 h 652864"/>
                <a:gd name="connsiteX55" fmla="*/ 228600 w 404812"/>
                <a:gd name="connsiteY55" fmla="*/ 152099 h 652864"/>
                <a:gd name="connsiteX56" fmla="*/ 226218 w 404812"/>
                <a:gd name="connsiteY56" fmla="*/ 121143 h 652864"/>
                <a:gd name="connsiteX57" fmla="*/ 221456 w 404812"/>
                <a:gd name="connsiteY57" fmla="*/ 113999 h 652864"/>
                <a:gd name="connsiteX58" fmla="*/ 211931 w 404812"/>
                <a:gd name="connsiteY58" fmla="*/ 97330 h 652864"/>
                <a:gd name="connsiteX59" fmla="*/ 209550 w 404812"/>
                <a:gd name="connsiteY59" fmla="*/ 90187 h 652864"/>
                <a:gd name="connsiteX60" fmla="*/ 207168 w 404812"/>
                <a:gd name="connsiteY60" fmla="*/ 52087 h 652864"/>
                <a:gd name="connsiteX61" fmla="*/ 200025 w 404812"/>
                <a:gd name="connsiteY61" fmla="*/ 47324 h 652864"/>
                <a:gd name="connsiteX62" fmla="*/ 161925 w 404812"/>
                <a:gd name="connsiteY62" fmla="*/ 35418 h 652864"/>
                <a:gd name="connsiteX63" fmla="*/ 152400 w 404812"/>
                <a:gd name="connsiteY63" fmla="*/ 37799 h 652864"/>
                <a:gd name="connsiteX64" fmla="*/ 147637 w 404812"/>
                <a:gd name="connsiteY64" fmla="*/ 30655 h 652864"/>
                <a:gd name="connsiteX65" fmla="*/ 138112 w 404812"/>
                <a:gd name="connsiteY65" fmla="*/ 21130 h 652864"/>
                <a:gd name="connsiteX66" fmla="*/ 126206 w 404812"/>
                <a:gd name="connsiteY66" fmla="*/ 4462 h 652864"/>
                <a:gd name="connsiteX67" fmla="*/ 119062 w 404812"/>
                <a:gd name="connsiteY67" fmla="*/ 2080 h 652864"/>
                <a:gd name="connsiteX68" fmla="*/ 102393 w 404812"/>
                <a:gd name="connsiteY68" fmla="*/ 6843 h 652864"/>
                <a:gd name="connsiteX69" fmla="*/ 85725 w 404812"/>
                <a:gd name="connsiteY69" fmla="*/ 11605 h 652864"/>
                <a:gd name="connsiteX70" fmla="*/ 57150 w 404812"/>
                <a:gd name="connsiteY70" fmla="*/ 23512 h 652864"/>
                <a:gd name="connsiteX71" fmla="*/ 50006 w 404812"/>
                <a:gd name="connsiteY71" fmla="*/ 33037 h 652864"/>
                <a:gd name="connsiteX72" fmla="*/ 42862 w 404812"/>
                <a:gd name="connsiteY72" fmla="*/ 35418 h 652864"/>
                <a:gd name="connsiteX73" fmla="*/ 35718 w 404812"/>
                <a:gd name="connsiteY73" fmla="*/ 47324 h 652864"/>
                <a:gd name="connsiteX74" fmla="*/ 26193 w 404812"/>
                <a:gd name="connsiteY74" fmla="*/ 68755 h 652864"/>
                <a:gd name="connsiteX75" fmla="*/ 16668 w 404812"/>
                <a:gd name="connsiteY75" fmla="*/ 164005 h 652864"/>
                <a:gd name="connsiteX76" fmla="*/ 9525 w 404812"/>
                <a:gd name="connsiteY76" fmla="*/ 171149 h 652864"/>
                <a:gd name="connsiteX77" fmla="*/ 11906 w 404812"/>
                <a:gd name="connsiteY77" fmla="*/ 180674 h 652864"/>
                <a:gd name="connsiteX78" fmla="*/ 26193 w 404812"/>
                <a:gd name="connsiteY78" fmla="*/ 197343 h 652864"/>
                <a:gd name="connsiteX79" fmla="*/ 30956 w 404812"/>
                <a:gd name="connsiteY79" fmla="*/ 204487 h 652864"/>
                <a:gd name="connsiteX80" fmla="*/ 33337 w 404812"/>
                <a:gd name="connsiteY80" fmla="*/ 216393 h 652864"/>
                <a:gd name="connsiteX81" fmla="*/ 42862 w 404812"/>
                <a:gd name="connsiteY81" fmla="*/ 218774 h 652864"/>
                <a:gd name="connsiteX82" fmla="*/ 50006 w 404812"/>
                <a:gd name="connsiteY82" fmla="*/ 221155 h 652864"/>
                <a:gd name="connsiteX83" fmla="*/ 64293 w 404812"/>
                <a:gd name="connsiteY83" fmla="*/ 214012 h 652864"/>
                <a:gd name="connsiteX84" fmla="*/ 69056 w 404812"/>
                <a:gd name="connsiteY84" fmla="*/ 225918 h 652864"/>
                <a:gd name="connsiteX85" fmla="*/ 64293 w 404812"/>
                <a:gd name="connsiteY85" fmla="*/ 252112 h 652864"/>
                <a:gd name="connsiteX86" fmla="*/ 61912 w 404812"/>
                <a:gd name="connsiteY86" fmla="*/ 259255 h 652864"/>
                <a:gd name="connsiteX87" fmla="*/ 47625 w 404812"/>
                <a:gd name="connsiteY87" fmla="*/ 273543 h 652864"/>
                <a:gd name="connsiteX88" fmla="*/ 50006 w 404812"/>
                <a:gd name="connsiteY88" fmla="*/ 297355 h 652864"/>
                <a:gd name="connsiteX89" fmla="*/ 52387 w 404812"/>
                <a:gd name="connsiteY89" fmla="*/ 304499 h 652864"/>
                <a:gd name="connsiteX90" fmla="*/ 69056 w 404812"/>
                <a:gd name="connsiteY90" fmla="*/ 325930 h 652864"/>
                <a:gd name="connsiteX91" fmla="*/ 71437 w 404812"/>
                <a:gd name="connsiteY91" fmla="*/ 349743 h 652864"/>
                <a:gd name="connsiteX92" fmla="*/ 59531 w 404812"/>
                <a:gd name="connsiteY92" fmla="*/ 368793 h 652864"/>
                <a:gd name="connsiteX93" fmla="*/ 54768 w 404812"/>
                <a:gd name="connsiteY93" fmla="*/ 375937 h 652864"/>
                <a:gd name="connsiteX94" fmla="*/ 42862 w 404812"/>
                <a:gd name="connsiteY94" fmla="*/ 394987 h 652864"/>
                <a:gd name="connsiteX95" fmla="*/ 40481 w 404812"/>
                <a:gd name="connsiteY95" fmla="*/ 402130 h 652864"/>
                <a:gd name="connsiteX96" fmla="*/ 21431 w 404812"/>
                <a:gd name="connsiteY96" fmla="*/ 411655 h 652864"/>
                <a:gd name="connsiteX97" fmla="*/ 14287 w 404812"/>
                <a:gd name="connsiteY97" fmla="*/ 418799 h 652864"/>
                <a:gd name="connsiteX98" fmla="*/ 9525 w 404812"/>
                <a:gd name="connsiteY98" fmla="*/ 428324 h 652864"/>
                <a:gd name="connsiteX99" fmla="*/ 2381 w 404812"/>
                <a:gd name="connsiteY99" fmla="*/ 449755 h 6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45" name="34 Forma libre"/>
            <p:cNvSpPr/>
            <p:nvPr/>
          </p:nvSpPr>
          <p:spPr>
            <a:xfrm>
              <a:off x="2742035" y="1905000"/>
              <a:ext cx="561443" cy="633952"/>
            </a:xfrm>
            <a:custGeom>
              <a:avLst/>
              <a:gdLst>
                <a:gd name="connsiteX0" fmla="*/ 546471 w 561443"/>
                <a:gd name="connsiteY0" fmla="*/ 330994 h 633952"/>
                <a:gd name="connsiteX1" fmla="*/ 560759 w 561443"/>
                <a:gd name="connsiteY1" fmla="*/ 447675 h 633952"/>
                <a:gd name="connsiteX2" fmla="*/ 539328 w 561443"/>
                <a:gd name="connsiteY2" fmla="*/ 500063 h 633952"/>
                <a:gd name="connsiteX3" fmla="*/ 515515 w 561443"/>
                <a:gd name="connsiteY3" fmla="*/ 521494 h 633952"/>
                <a:gd name="connsiteX4" fmla="*/ 477415 w 561443"/>
                <a:gd name="connsiteY4" fmla="*/ 547688 h 633952"/>
                <a:gd name="connsiteX5" fmla="*/ 465509 w 561443"/>
                <a:gd name="connsiteY5" fmla="*/ 552450 h 633952"/>
                <a:gd name="connsiteX6" fmla="*/ 439315 w 561443"/>
                <a:gd name="connsiteY6" fmla="*/ 571500 h 633952"/>
                <a:gd name="connsiteX7" fmla="*/ 413121 w 561443"/>
                <a:gd name="connsiteY7" fmla="*/ 585788 h 633952"/>
                <a:gd name="connsiteX8" fmla="*/ 386928 w 561443"/>
                <a:gd name="connsiteY8" fmla="*/ 607219 h 633952"/>
                <a:gd name="connsiteX9" fmla="*/ 379784 w 561443"/>
                <a:gd name="connsiteY9" fmla="*/ 616744 h 633952"/>
                <a:gd name="connsiteX10" fmla="*/ 370259 w 561443"/>
                <a:gd name="connsiteY10" fmla="*/ 621506 h 633952"/>
                <a:gd name="connsiteX11" fmla="*/ 353590 w 561443"/>
                <a:gd name="connsiteY11" fmla="*/ 626269 h 633952"/>
                <a:gd name="connsiteX12" fmla="*/ 334540 w 561443"/>
                <a:gd name="connsiteY12" fmla="*/ 633413 h 633952"/>
                <a:gd name="connsiteX13" fmla="*/ 217859 w 561443"/>
                <a:gd name="connsiteY13" fmla="*/ 631031 h 633952"/>
                <a:gd name="connsiteX14" fmla="*/ 172615 w 561443"/>
                <a:gd name="connsiteY14" fmla="*/ 633413 h 633952"/>
                <a:gd name="connsiteX15" fmla="*/ 141659 w 561443"/>
                <a:gd name="connsiteY15" fmla="*/ 626269 h 633952"/>
                <a:gd name="connsiteX16" fmla="*/ 110703 w 561443"/>
                <a:gd name="connsiteY16" fmla="*/ 600075 h 633952"/>
                <a:gd name="connsiteX17" fmla="*/ 103559 w 561443"/>
                <a:gd name="connsiteY17" fmla="*/ 590550 h 633952"/>
                <a:gd name="connsiteX18" fmla="*/ 91653 w 561443"/>
                <a:gd name="connsiteY18" fmla="*/ 583406 h 633952"/>
                <a:gd name="connsiteX19" fmla="*/ 84509 w 561443"/>
                <a:gd name="connsiteY19" fmla="*/ 578644 h 633952"/>
                <a:gd name="connsiteX20" fmla="*/ 72603 w 561443"/>
                <a:gd name="connsiteY20" fmla="*/ 566738 h 633952"/>
                <a:gd name="connsiteX21" fmla="*/ 51171 w 561443"/>
                <a:gd name="connsiteY21" fmla="*/ 550069 h 633952"/>
                <a:gd name="connsiteX22" fmla="*/ 46409 w 561443"/>
                <a:gd name="connsiteY22" fmla="*/ 540544 h 633952"/>
                <a:gd name="connsiteX23" fmla="*/ 39265 w 561443"/>
                <a:gd name="connsiteY23" fmla="*/ 533400 h 633952"/>
                <a:gd name="connsiteX24" fmla="*/ 15453 w 561443"/>
                <a:gd name="connsiteY24" fmla="*/ 509588 h 633952"/>
                <a:gd name="connsiteX25" fmla="*/ 13071 w 561443"/>
                <a:gd name="connsiteY25" fmla="*/ 502444 h 633952"/>
                <a:gd name="connsiteX26" fmla="*/ 10690 w 561443"/>
                <a:gd name="connsiteY26" fmla="*/ 476250 h 633952"/>
                <a:gd name="connsiteX27" fmla="*/ 24978 w 561443"/>
                <a:gd name="connsiteY27" fmla="*/ 471488 h 633952"/>
                <a:gd name="connsiteX28" fmla="*/ 29740 w 561443"/>
                <a:gd name="connsiteY28" fmla="*/ 464344 h 633952"/>
                <a:gd name="connsiteX29" fmla="*/ 36884 w 561443"/>
                <a:gd name="connsiteY29" fmla="*/ 461963 h 633952"/>
                <a:gd name="connsiteX30" fmla="*/ 44028 w 561443"/>
                <a:gd name="connsiteY30" fmla="*/ 457200 h 633952"/>
                <a:gd name="connsiteX31" fmla="*/ 53553 w 561443"/>
                <a:gd name="connsiteY31" fmla="*/ 440531 h 633952"/>
                <a:gd name="connsiteX32" fmla="*/ 55934 w 561443"/>
                <a:gd name="connsiteY32" fmla="*/ 433388 h 633952"/>
                <a:gd name="connsiteX33" fmla="*/ 44028 w 561443"/>
                <a:gd name="connsiteY33" fmla="*/ 419100 h 633952"/>
                <a:gd name="connsiteX34" fmla="*/ 41646 w 561443"/>
                <a:gd name="connsiteY34" fmla="*/ 411956 h 633952"/>
                <a:gd name="connsiteX35" fmla="*/ 55934 w 561443"/>
                <a:gd name="connsiteY35" fmla="*/ 397669 h 633952"/>
                <a:gd name="connsiteX36" fmla="*/ 65459 w 561443"/>
                <a:gd name="connsiteY36" fmla="*/ 392906 h 633952"/>
                <a:gd name="connsiteX37" fmla="*/ 72603 w 561443"/>
                <a:gd name="connsiteY37" fmla="*/ 385763 h 633952"/>
                <a:gd name="connsiteX38" fmla="*/ 91653 w 561443"/>
                <a:gd name="connsiteY38" fmla="*/ 373856 h 633952"/>
                <a:gd name="connsiteX39" fmla="*/ 98796 w 561443"/>
                <a:gd name="connsiteY39" fmla="*/ 366713 h 633952"/>
                <a:gd name="connsiteX40" fmla="*/ 117846 w 561443"/>
                <a:gd name="connsiteY40" fmla="*/ 354806 h 633952"/>
                <a:gd name="connsiteX41" fmla="*/ 124990 w 561443"/>
                <a:gd name="connsiteY41" fmla="*/ 347663 h 633952"/>
                <a:gd name="connsiteX42" fmla="*/ 146421 w 561443"/>
                <a:gd name="connsiteY42" fmla="*/ 328613 h 633952"/>
                <a:gd name="connsiteX43" fmla="*/ 151184 w 561443"/>
                <a:gd name="connsiteY43" fmla="*/ 319088 h 633952"/>
                <a:gd name="connsiteX44" fmla="*/ 160709 w 561443"/>
                <a:gd name="connsiteY44" fmla="*/ 309563 h 633952"/>
                <a:gd name="connsiteX45" fmla="*/ 174996 w 561443"/>
                <a:gd name="connsiteY45" fmla="*/ 300038 h 633952"/>
                <a:gd name="connsiteX46" fmla="*/ 182140 w 561443"/>
                <a:gd name="connsiteY46" fmla="*/ 290513 h 633952"/>
                <a:gd name="connsiteX47" fmla="*/ 179759 w 561443"/>
                <a:gd name="connsiteY47" fmla="*/ 264319 h 633952"/>
                <a:gd name="connsiteX48" fmla="*/ 177378 w 561443"/>
                <a:gd name="connsiteY48" fmla="*/ 254794 h 633952"/>
                <a:gd name="connsiteX49" fmla="*/ 170234 w 561443"/>
                <a:gd name="connsiteY49" fmla="*/ 247650 h 633952"/>
                <a:gd name="connsiteX50" fmla="*/ 167853 w 561443"/>
                <a:gd name="connsiteY50" fmla="*/ 238125 h 633952"/>
                <a:gd name="connsiteX51" fmla="*/ 163090 w 561443"/>
                <a:gd name="connsiteY51" fmla="*/ 226219 h 633952"/>
                <a:gd name="connsiteX52" fmla="*/ 170234 w 561443"/>
                <a:gd name="connsiteY52" fmla="*/ 197644 h 633952"/>
                <a:gd name="connsiteX53" fmla="*/ 174996 w 561443"/>
                <a:gd name="connsiteY53" fmla="*/ 190500 h 633952"/>
                <a:gd name="connsiteX54" fmla="*/ 177378 w 561443"/>
                <a:gd name="connsiteY54" fmla="*/ 176213 h 633952"/>
                <a:gd name="connsiteX55" fmla="*/ 179759 w 561443"/>
                <a:gd name="connsiteY55" fmla="*/ 166688 h 633952"/>
                <a:gd name="connsiteX56" fmla="*/ 182140 w 561443"/>
                <a:gd name="connsiteY56" fmla="*/ 152400 h 633952"/>
                <a:gd name="connsiteX57" fmla="*/ 184521 w 561443"/>
                <a:gd name="connsiteY57" fmla="*/ 142875 h 633952"/>
                <a:gd name="connsiteX58" fmla="*/ 191665 w 561443"/>
                <a:gd name="connsiteY58" fmla="*/ 138113 h 633952"/>
                <a:gd name="connsiteX59" fmla="*/ 194046 w 561443"/>
                <a:gd name="connsiteY59" fmla="*/ 130969 h 633952"/>
                <a:gd name="connsiteX60" fmla="*/ 198809 w 561443"/>
                <a:gd name="connsiteY60" fmla="*/ 123825 h 633952"/>
                <a:gd name="connsiteX61" fmla="*/ 196428 w 561443"/>
                <a:gd name="connsiteY61" fmla="*/ 54769 h 633952"/>
                <a:gd name="connsiteX62" fmla="*/ 191665 w 561443"/>
                <a:gd name="connsiteY62" fmla="*/ 26194 h 633952"/>
                <a:gd name="connsiteX63" fmla="*/ 194046 w 561443"/>
                <a:gd name="connsiteY63" fmla="*/ 2381 h 633952"/>
                <a:gd name="connsiteX64" fmla="*/ 201190 w 561443"/>
                <a:gd name="connsiteY64" fmla="*/ 0 h 633952"/>
                <a:gd name="connsiteX65" fmla="*/ 220240 w 561443"/>
                <a:gd name="connsiteY65" fmla="*/ 4763 h 633952"/>
                <a:gd name="connsiteX66" fmla="*/ 222621 w 561443"/>
                <a:gd name="connsiteY66" fmla="*/ 11906 h 633952"/>
                <a:gd name="connsiteX67" fmla="*/ 225003 w 561443"/>
                <a:gd name="connsiteY67" fmla="*/ 33338 h 633952"/>
                <a:gd name="connsiteX68" fmla="*/ 227384 w 561443"/>
                <a:gd name="connsiteY68" fmla="*/ 80963 h 633952"/>
                <a:gd name="connsiteX69" fmla="*/ 236909 w 561443"/>
                <a:gd name="connsiteY69" fmla="*/ 88106 h 633952"/>
                <a:gd name="connsiteX70" fmla="*/ 246434 w 561443"/>
                <a:gd name="connsiteY70" fmla="*/ 90488 h 633952"/>
                <a:gd name="connsiteX71" fmla="*/ 263103 w 561443"/>
                <a:gd name="connsiteY71" fmla="*/ 100013 h 633952"/>
                <a:gd name="connsiteX72" fmla="*/ 265484 w 561443"/>
                <a:gd name="connsiteY72" fmla="*/ 109538 h 633952"/>
                <a:gd name="connsiteX73" fmla="*/ 277390 w 561443"/>
                <a:gd name="connsiteY73" fmla="*/ 123825 h 633952"/>
                <a:gd name="connsiteX74" fmla="*/ 282153 w 561443"/>
                <a:gd name="connsiteY74" fmla="*/ 133350 h 633952"/>
                <a:gd name="connsiteX75" fmla="*/ 296440 w 561443"/>
                <a:gd name="connsiteY75" fmla="*/ 145256 h 633952"/>
                <a:gd name="connsiteX76" fmla="*/ 305965 w 561443"/>
                <a:gd name="connsiteY76" fmla="*/ 147638 h 633952"/>
                <a:gd name="connsiteX77" fmla="*/ 317871 w 561443"/>
                <a:gd name="connsiteY77" fmla="*/ 145256 h 633952"/>
                <a:gd name="connsiteX78" fmla="*/ 325015 w 561443"/>
                <a:gd name="connsiteY78" fmla="*/ 140494 h 633952"/>
                <a:gd name="connsiteX79" fmla="*/ 336921 w 561443"/>
                <a:gd name="connsiteY79" fmla="*/ 126206 h 633952"/>
                <a:gd name="connsiteX80" fmla="*/ 396453 w 561443"/>
                <a:gd name="connsiteY80" fmla="*/ 128588 h 633952"/>
                <a:gd name="connsiteX81" fmla="*/ 408359 w 561443"/>
                <a:gd name="connsiteY81" fmla="*/ 130969 h 633952"/>
                <a:gd name="connsiteX82" fmla="*/ 422646 w 561443"/>
                <a:gd name="connsiteY82" fmla="*/ 145256 h 633952"/>
                <a:gd name="connsiteX83" fmla="*/ 427409 w 561443"/>
                <a:gd name="connsiteY83" fmla="*/ 161925 h 633952"/>
                <a:gd name="connsiteX84" fmla="*/ 432171 w 561443"/>
                <a:gd name="connsiteY84" fmla="*/ 171450 h 633952"/>
                <a:gd name="connsiteX85" fmla="*/ 441696 w 561443"/>
                <a:gd name="connsiteY85" fmla="*/ 192881 h 633952"/>
                <a:gd name="connsiteX86" fmla="*/ 448840 w 561443"/>
                <a:gd name="connsiteY86" fmla="*/ 197644 h 633952"/>
                <a:gd name="connsiteX87" fmla="*/ 455984 w 561443"/>
                <a:gd name="connsiteY87" fmla="*/ 261938 h 633952"/>
                <a:gd name="connsiteX88" fmla="*/ 460746 w 561443"/>
                <a:gd name="connsiteY88" fmla="*/ 276225 h 633952"/>
                <a:gd name="connsiteX89" fmla="*/ 467890 w 561443"/>
                <a:gd name="connsiteY89" fmla="*/ 278606 h 633952"/>
                <a:gd name="connsiteX90" fmla="*/ 508371 w 561443"/>
                <a:gd name="connsiteY90" fmla="*/ 283369 h 633952"/>
                <a:gd name="connsiteX91" fmla="*/ 517896 w 561443"/>
                <a:gd name="connsiteY91" fmla="*/ 285750 h 633952"/>
                <a:gd name="connsiteX92" fmla="*/ 520278 w 561443"/>
                <a:gd name="connsiteY92" fmla="*/ 292894 h 633952"/>
                <a:gd name="connsiteX93" fmla="*/ 529803 w 561443"/>
                <a:gd name="connsiteY93" fmla="*/ 309563 h 633952"/>
                <a:gd name="connsiteX94" fmla="*/ 532184 w 561443"/>
                <a:gd name="connsiteY94" fmla="*/ 316706 h 633952"/>
                <a:gd name="connsiteX95" fmla="*/ 536946 w 561443"/>
                <a:gd name="connsiteY95" fmla="*/ 323850 h 633952"/>
                <a:gd name="connsiteX96" fmla="*/ 546471 w 561443"/>
                <a:gd name="connsiteY96" fmla="*/ 350044 h 633952"/>
                <a:gd name="connsiteX97" fmla="*/ 546471 w 561443"/>
                <a:gd name="connsiteY97" fmla="*/ 330994 h 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grpFill/>
            <a:ln w="3175" cap="flat" cmpd="sng" algn="ctr">
              <a:solidFill>
                <a:sysClr val="windowText" lastClr="000000"/>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6" name="35 Forma libre"/>
            <p:cNvSpPr/>
            <p:nvPr/>
          </p:nvSpPr>
          <p:spPr>
            <a:xfrm>
              <a:off x="2721636" y="2174082"/>
              <a:ext cx="743083" cy="609599"/>
            </a:xfrm>
            <a:custGeom>
              <a:avLst/>
              <a:gdLst>
                <a:gd name="connsiteX0" fmla="*/ 697839 w 743083"/>
                <a:gd name="connsiteY0" fmla="*/ 2381 h 609599"/>
                <a:gd name="connsiteX1" fmla="*/ 709745 w 743083"/>
                <a:gd name="connsiteY1" fmla="*/ 28574 h 609599"/>
                <a:gd name="connsiteX2" fmla="*/ 719270 w 743083"/>
                <a:gd name="connsiteY2" fmla="*/ 47624 h 609599"/>
                <a:gd name="connsiteX3" fmla="*/ 735939 w 743083"/>
                <a:gd name="connsiteY3" fmla="*/ 92868 h 609599"/>
                <a:gd name="connsiteX4" fmla="*/ 743083 w 743083"/>
                <a:gd name="connsiteY4" fmla="*/ 130968 h 609599"/>
                <a:gd name="connsiteX5" fmla="*/ 735939 w 743083"/>
                <a:gd name="connsiteY5" fmla="*/ 171449 h 609599"/>
                <a:gd name="connsiteX6" fmla="*/ 709745 w 743083"/>
                <a:gd name="connsiteY6" fmla="*/ 240506 h 609599"/>
                <a:gd name="connsiteX7" fmla="*/ 678789 w 743083"/>
                <a:gd name="connsiteY7" fmla="*/ 290512 h 609599"/>
                <a:gd name="connsiteX8" fmla="*/ 662120 w 743083"/>
                <a:gd name="connsiteY8" fmla="*/ 323849 h 609599"/>
                <a:gd name="connsiteX9" fmla="*/ 650214 w 743083"/>
                <a:gd name="connsiteY9" fmla="*/ 350043 h 609599"/>
                <a:gd name="connsiteX10" fmla="*/ 628783 w 743083"/>
                <a:gd name="connsiteY10" fmla="*/ 380999 h 609599"/>
                <a:gd name="connsiteX11" fmla="*/ 616877 w 743083"/>
                <a:gd name="connsiteY11" fmla="*/ 423862 h 609599"/>
                <a:gd name="connsiteX12" fmla="*/ 612114 w 743083"/>
                <a:gd name="connsiteY12" fmla="*/ 447674 h 609599"/>
                <a:gd name="connsiteX13" fmla="*/ 595445 w 743083"/>
                <a:gd name="connsiteY13" fmla="*/ 473868 h 609599"/>
                <a:gd name="connsiteX14" fmla="*/ 574014 w 743083"/>
                <a:gd name="connsiteY14" fmla="*/ 495299 h 609599"/>
                <a:gd name="connsiteX15" fmla="*/ 552583 w 743083"/>
                <a:gd name="connsiteY15" fmla="*/ 509587 h 609599"/>
                <a:gd name="connsiteX16" fmla="*/ 531152 w 743083"/>
                <a:gd name="connsiteY16" fmla="*/ 526256 h 609599"/>
                <a:gd name="connsiteX17" fmla="*/ 524008 w 743083"/>
                <a:gd name="connsiteY17" fmla="*/ 531018 h 609599"/>
                <a:gd name="connsiteX18" fmla="*/ 509720 w 743083"/>
                <a:gd name="connsiteY18" fmla="*/ 538162 h 609599"/>
                <a:gd name="connsiteX19" fmla="*/ 497814 w 743083"/>
                <a:gd name="connsiteY19" fmla="*/ 547687 h 609599"/>
                <a:gd name="connsiteX20" fmla="*/ 490670 w 743083"/>
                <a:gd name="connsiteY20" fmla="*/ 552449 h 609599"/>
                <a:gd name="connsiteX21" fmla="*/ 466858 w 743083"/>
                <a:gd name="connsiteY21" fmla="*/ 578643 h 609599"/>
                <a:gd name="connsiteX22" fmla="*/ 466858 w 743083"/>
                <a:gd name="connsiteY22" fmla="*/ 578643 h 609599"/>
                <a:gd name="connsiteX23" fmla="*/ 452570 w 743083"/>
                <a:gd name="connsiteY23" fmla="*/ 590549 h 609599"/>
                <a:gd name="connsiteX24" fmla="*/ 435902 w 743083"/>
                <a:gd name="connsiteY24" fmla="*/ 600074 h 609599"/>
                <a:gd name="connsiteX25" fmla="*/ 412089 w 743083"/>
                <a:gd name="connsiteY25" fmla="*/ 607218 h 609599"/>
                <a:gd name="connsiteX26" fmla="*/ 366845 w 743083"/>
                <a:gd name="connsiteY26" fmla="*/ 609599 h 609599"/>
                <a:gd name="connsiteX27" fmla="*/ 359702 w 743083"/>
                <a:gd name="connsiteY27" fmla="*/ 607218 h 609599"/>
                <a:gd name="connsiteX28" fmla="*/ 354939 w 743083"/>
                <a:gd name="connsiteY28" fmla="*/ 597693 h 609599"/>
                <a:gd name="connsiteX29" fmla="*/ 335889 w 743083"/>
                <a:gd name="connsiteY29" fmla="*/ 592931 h 609599"/>
                <a:gd name="connsiteX30" fmla="*/ 323983 w 743083"/>
                <a:gd name="connsiteY30" fmla="*/ 578643 h 609599"/>
                <a:gd name="connsiteX31" fmla="*/ 319220 w 743083"/>
                <a:gd name="connsiteY31" fmla="*/ 564356 h 609599"/>
                <a:gd name="connsiteX32" fmla="*/ 307314 w 743083"/>
                <a:gd name="connsiteY32" fmla="*/ 561974 h 609599"/>
                <a:gd name="connsiteX33" fmla="*/ 300170 w 743083"/>
                <a:gd name="connsiteY33" fmla="*/ 559593 h 609599"/>
                <a:gd name="connsiteX34" fmla="*/ 290645 w 743083"/>
                <a:gd name="connsiteY34" fmla="*/ 557212 h 609599"/>
                <a:gd name="connsiteX35" fmla="*/ 288264 w 743083"/>
                <a:gd name="connsiteY35" fmla="*/ 464343 h 609599"/>
                <a:gd name="connsiteX36" fmla="*/ 283502 w 743083"/>
                <a:gd name="connsiteY36" fmla="*/ 457199 h 609599"/>
                <a:gd name="connsiteX37" fmla="*/ 269214 w 743083"/>
                <a:gd name="connsiteY37" fmla="*/ 442912 h 609599"/>
                <a:gd name="connsiteX38" fmla="*/ 254927 w 743083"/>
                <a:gd name="connsiteY38" fmla="*/ 423862 h 609599"/>
                <a:gd name="connsiteX39" fmla="*/ 247783 w 743083"/>
                <a:gd name="connsiteY39" fmla="*/ 411956 h 609599"/>
                <a:gd name="connsiteX40" fmla="*/ 240639 w 743083"/>
                <a:gd name="connsiteY40" fmla="*/ 407193 h 609599"/>
                <a:gd name="connsiteX41" fmla="*/ 228733 w 743083"/>
                <a:gd name="connsiteY41" fmla="*/ 395287 h 609599"/>
                <a:gd name="connsiteX42" fmla="*/ 216827 w 743083"/>
                <a:gd name="connsiteY42" fmla="*/ 380999 h 609599"/>
                <a:gd name="connsiteX43" fmla="*/ 209683 w 743083"/>
                <a:gd name="connsiteY43" fmla="*/ 383381 h 609599"/>
                <a:gd name="connsiteX44" fmla="*/ 193014 w 743083"/>
                <a:gd name="connsiteY44" fmla="*/ 404812 h 609599"/>
                <a:gd name="connsiteX45" fmla="*/ 178727 w 743083"/>
                <a:gd name="connsiteY45" fmla="*/ 421481 h 609599"/>
                <a:gd name="connsiteX46" fmla="*/ 171583 w 743083"/>
                <a:gd name="connsiteY46" fmla="*/ 426243 h 609599"/>
                <a:gd name="connsiteX47" fmla="*/ 162058 w 743083"/>
                <a:gd name="connsiteY47" fmla="*/ 440531 h 609599"/>
                <a:gd name="connsiteX48" fmla="*/ 143008 w 743083"/>
                <a:gd name="connsiteY48" fmla="*/ 431006 h 609599"/>
                <a:gd name="connsiteX49" fmla="*/ 135864 w 743083"/>
                <a:gd name="connsiteY49" fmla="*/ 421481 h 609599"/>
                <a:gd name="connsiteX50" fmla="*/ 131102 w 743083"/>
                <a:gd name="connsiteY50" fmla="*/ 411956 h 609599"/>
                <a:gd name="connsiteX51" fmla="*/ 112052 w 743083"/>
                <a:gd name="connsiteY51" fmla="*/ 395287 h 609599"/>
                <a:gd name="connsiteX52" fmla="*/ 95383 w 743083"/>
                <a:gd name="connsiteY52" fmla="*/ 390524 h 609599"/>
                <a:gd name="connsiteX53" fmla="*/ 85858 w 743083"/>
                <a:gd name="connsiteY53" fmla="*/ 376237 h 609599"/>
                <a:gd name="connsiteX54" fmla="*/ 88239 w 743083"/>
                <a:gd name="connsiteY54" fmla="*/ 366712 h 609599"/>
                <a:gd name="connsiteX55" fmla="*/ 83477 w 743083"/>
                <a:gd name="connsiteY55" fmla="*/ 335756 h 609599"/>
                <a:gd name="connsiteX56" fmla="*/ 81095 w 743083"/>
                <a:gd name="connsiteY56" fmla="*/ 328612 h 609599"/>
                <a:gd name="connsiteX57" fmla="*/ 76333 w 743083"/>
                <a:gd name="connsiteY57" fmla="*/ 321468 h 609599"/>
                <a:gd name="connsiteX58" fmla="*/ 66808 w 743083"/>
                <a:gd name="connsiteY58" fmla="*/ 323849 h 609599"/>
                <a:gd name="connsiteX59" fmla="*/ 52520 w 743083"/>
                <a:gd name="connsiteY59" fmla="*/ 335756 h 609599"/>
                <a:gd name="connsiteX60" fmla="*/ 14420 w 743083"/>
                <a:gd name="connsiteY60" fmla="*/ 333374 h 609599"/>
                <a:gd name="connsiteX61" fmla="*/ 2514 w 743083"/>
                <a:gd name="connsiteY61" fmla="*/ 330993 h 609599"/>
                <a:gd name="connsiteX62" fmla="*/ 133 w 743083"/>
                <a:gd name="connsiteY62" fmla="*/ 321468 h 609599"/>
                <a:gd name="connsiteX63" fmla="*/ 16802 w 743083"/>
                <a:gd name="connsiteY63" fmla="*/ 300037 h 609599"/>
                <a:gd name="connsiteX64" fmla="*/ 9658 w 743083"/>
                <a:gd name="connsiteY64" fmla="*/ 250031 h 609599"/>
                <a:gd name="connsiteX65" fmla="*/ 4895 w 743083"/>
                <a:gd name="connsiteY65" fmla="*/ 242887 h 609599"/>
                <a:gd name="connsiteX66" fmla="*/ 14420 w 743083"/>
                <a:gd name="connsiteY66" fmla="*/ 226218 h 609599"/>
                <a:gd name="connsiteX67" fmla="*/ 28708 w 743083"/>
                <a:gd name="connsiteY67" fmla="*/ 216693 h 609599"/>
                <a:gd name="connsiteX68" fmla="*/ 45377 w 743083"/>
                <a:gd name="connsiteY68" fmla="*/ 228599 h 609599"/>
                <a:gd name="connsiteX69" fmla="*/ 52520 w 743083"/>
                <a:gd name="connsiteY69" fmla="*/ 238124 h 609599"/>
                <a:gd name="connsiteX70" fmla="*/ 59664 w 743083"/>
                <a:gd name="connsiteY70" fmla="*/ 245268 h 609599"/>
                <a:gd name="connsiteX71" fmla="*/ 62045 w 743083"/>
                <a:gd name="connsiteY71" fmla="*/ 254793 h 609599"/>
                <a:gd name="connsiteX72" fmla="*/ 76333 w 743083"/>
                <a:gd name="connsiteY72" fmla="*/ 261937 h 609599"/>
                <a:gd name="connsiteX73" fmla="*/ 97764 w 743083"/>
                <a:gd name="connsiteY73" fmla="*/ 250031 h 609599"/>
                <a:gd name="connsiteX74" fmla="*/ 100145 w 743083"/>
                <a:gd name="connsiteY74" fmla="*/ 264318 h 609599"/>
                <a:gd name="connsiteX75" fmla="*/ 102527 w 743083"/>
                <a:gd name="connsiteY75" fmla="*/ 280987 h 609599"/>
                <a:gd name="connsiteX76" fmla="*/ 109670 w 743083"/>
                <a:gd name="connsiteY76" fmla="*/ 297656 h 609599"/>
                <a:gd name="connsiteX77" fmla="*/ 116814 w 743083"/>
                <a:gd name="connsiteY77" fmla="*/ 302418 h 609599"/>
                <a:gd name="connsiteX78" fmla="*/ 133483 w 743083"/>
                <a:gd name="connsiteY78" fmla="*/ 300037 h 609599"/>
                <a:gd name="connsiteX79" fmla="*/ 135864 w 743083"/>
                <a:gd name="connsiteY79" fmla="*/ 307181 h 609599"/>
                <a:gd name="connsiteX80" fmla="*/ 150152 w 743083"/>
                <a:gd name="connsiteY80" fmla="*/ 321468 h 609599"/>
                <a:gd name="connsiteX81" fmla="*/ 166820 w 743083"/>
                <a:gd name="connsiteY81" fmla="*/ 335756 h 609599"/>
                <a:gd name="connsiteX82" fmla="*/ 171583 w 743083"/>
                <a:gd name="connsiteY82" fmla="*/ 342899 h 609599"/>
                <a:gd name="connsiteX83" fmla="*/ 178727 w 743083"/>
                <a:gd name="connsiteY83" fmla="*/ 347662 h 609599"/>
                <a:gd name="connsiteX84" fmla="*/ 195395 w 743083"/>
                <a:gd name="connsiteY84" fmla="*/ 345281 h 609599"/>
                <a:gd name="connsiteX85" fmla="*/ 202539 w 743083"/>
                <a:gd name="connsiteY85" fmla="*/ 342899 h 609599"/>
                <a:gd name="connsiteX86" fmla="*/ 212064 w 743083"/>
                <a:gd name="connsiteY86" fmla="*/ 340518 h 609599"/>
                <a:gd name="connsiteX87" fmla="*/ 228733 w 743083"/>
                <a:gd name="connsiteY87" fmla="*/ 338137 h 609599"/>
                <a:gd name="connsiteX88" fmla="*/ 235877 w 743083"/>
                <a:gd name="connsiteY88" fmla="*/ 333374 h 609599"/>
                <a:gd name="connsiteX89" fmla="*/ 252545 w 743083"/>
                <a:gd name="connsiteY89" fmla="*/ 338137 h 609599"/>
                <a:gd name="connsiteX90" fmla="*/ 259689 w 743083"/>
                <a:gd name="connsiteY90" fmla="*/ 333374 h 609599"/>
                <a:gd name="connsiteX91" fmla="*/ 269214 w 743083"/>
                <a:gd name="connsiteY91" fmla="*/ 288131 h 609599"/>
                <a:gd name="connsiteX92" fmla="*/ 281120 w 743083"/>
                <a:gd name="connsiteY92" fmla="*/ 264318 h 609599"/>
                <a:gd name="connsiteX93" fmla="*/ 288264 w 743083"/>
                <a:gd name="connsiteY93" fmla="*/ 257174 h 609599"/>
                <a:gd name="connsiteX94" fmla="*/ 297789 w 743083"/>
                <a:gd name="connsiteY94" fmla="*/ 259556 h 609599"/>
                <a:gd name="connsiteX95" fmla="*/ 309695 w 743083"/>
                <a:gd name="connsiteY95" fmla="*/ 261937 h 609599"/>
                <a:gd name="connsiteX96" fmla="*/ 326364 w 743083"/>
                <a:gd name="connsiteY96" fmla="*/ 269081 h 609599"/>
                <a:gd name="connsiteX97" fmla="*/ 331127 w 743083"/>
                <a:gd name="connsiteY97" fmla="*/ 276224 h 609599"/>
                <a:gd name="connsiteX98" fmla="*/ 326364 w 743083"/>
                <a:gd name="connsiteY98" fmla="*/ 311943 h 609599"/>
                <a:gd name="connsiteX99" fmla="*/ 323983 w 743083"/>
                <a:gd name="connsiteY99" fmla="*/ 321468 h 609599"/>
                <a:gd name="connsiteX100" fmla="*/ 321602 w 743083"/>
                <a:gd name="connsiteY100" fmla="*/ 328612 h 609599"/>
                <a:gd name="connsiteX101" fmla="*/ 333508 w 743083"/>
                <a:gd name="connsiteY101" fmla="*/ 323849 h 609599"/>
                <a:gd name="connsiteX102" fmla="*/ 340652 w 743083"/>
                <a:gd name="connsiteY102" fmla="*/ 316706 h 609599"/>
                <a:gd name="connsiteX103" fmla="*/ 347795 w 743083"/>
                <a:gd name="connsiteY103" fmla="*/ 314324 h 609599"/>
                <a:gd name="connsiteX104" fmla="*/ 354939 w 743083"/>
                <a:gd name="connsiteY104" fmla="*/ 309562 h 609599"/>
                <a:gd name="connsiteX105" fmla="*/ 366845 w 743083"/>
                <a:gd name="connsiteY105" fmla="*/ 304799 h 609599"/>
                <a:gd name="connsiteX106" fmla="*/ 362083 w 743083"/>
                <a:gd name="connsiteY106" fmla="*/ 290512 h 609599"/>
                <a:gd name="connsiteX107" fmla="*/ 357320 w 743083"/>
                <a:gd name="connsiteY107" fmla="*/ 283368 h 609599"/>
                <a:gd name="connsiteX108" fmla="*/ 373989 w 743083"/>
                <a:gd name="connsiteY108" fmla="*/ 273843 h 609599"/>
                <a:gd name="connsiteX109" fmla="*/ 385895 w 743083"/>
                <a:gd name="connsiteY109" fmla="*/ 276224 h 609599"/>
                <a:gd name="connsiteX110" fmla="*/ 395420 w 743083"/>
                <a:gd name="connsiteY110" fmla="*/ 278606 h 609599"/>
                <a:gd name="connsiteX111" fmla="*/ 407327 w 743083"/>
                <a:gd name="connsiteY111" fmla="*/ 276224 h 609599"/>
                <a:gd name="connsiteX112" fmla="*/ 416852 w 743083"/>
                <a:gd name="connsiteY112" fmla="*/ 271462 h 609599"/>
                <a:gd name="connsiteX113" fmla="*/ 423995 w 743083"/>
                <a:gd name="connsiteY113" fmla="*/ 269081 h 609599"/>
                <a:gd name="connsiteX114" fmla="*/ 435902 w 743083"/>
                <a:gd name="connsiteY114" fmla="*/ 264318 h 609599"/>
                <a:gd name="connsiteX115" fmla="*/ 450189 w 743083"/>
                <a:gd name="connsiteY115" fmla="*/ 250031 h 609599"/>
                <a:gd name="connsiteX116" fmla="*/ 459714 w 743083"/>
                <a:gd name="connsiteY116" fmla="*/ 240506 h 609599"/>
                <a:gd name="connsiteX117" fmla="*/ 464477 w 743083"/>
                <a:gd name="connsiteY117" fmla="*/ 233362 h 609599"/>
                <a:gd name="connsiteX118" fmla="*/ 474002 w 743083"/>
                <a:gd name="connsiteY118" fmla="*/ 219074 h 609599"/>
                <a:gd name="connsiteX119" fmla="*/ 483527 w 743083"/>
                <a:gd name="connsiteY119" fmla="*/ 204787 h 609599"/>
                <a:gd name="connsiteX120" fmla="*/ 485908 w 743083"/>
                <a:gd name="connsiteY120" fmla="*/ 192881 h 609599"/>
                <a:gd name="connsiteX121" fmla="*/ 488289 w 743083"/>
                <a:gd name="connsiteY121" fmla="*/ 183356 h 609599"/>
                <a:gd name="connsiteX122" fmla="*/ 485908 w 743083"/>
                <a:gd name="connsiteY122" fmla="*/ 164306 h 609599"/>
                <a:gd name="connsiteX123" fmla="*/ 481145 w 743083"/>
                <a:gd name="connsiteY123" fmla="*/ 157162 h 609599"/>
                <a:gd name="connsiteX124" fmla="*/ 478764 w 743083"/>
                <a:gd name="connsiteY124" fmla="*/ 150018 h 609599"/>
                <a:gd name="connsiteX125" fmla="*/ 478764 w 743083"/>
                <a:gd name="connsiteY125" fmla="*/ 133349 h 609599"/>
                <a:gd name="connsiteX126" fmla="*/ 485908 w 743083"/>
                <a:gd name="connsiteY126" fmla="*/ 128587 h 609599"/>
                <a:gd name="connsiteX127" fmla="*/ 507339 w 743083"/>
                <a:gd name="connsiteY127" fmla="*/ 138112 h 609599"/>
                <a:gd name="connsiteX128" fmla="*/ 519245 w 743083"/>
                <a:gd name="connsiteY128" fmla="*/ 152399 h 609599"/>
                <a:gd name="connsiteX129" fmla="*/ 531152 w 743083"/>
                <a:gd name="connsiteY129" fmla="*/ 150018 h 609599"/>
                <a:gd name="connsiteX130" fmla="*/ 540677 w 743083"/>
                <a:gd name="connsiteY130" fmla="*/ 138112 h 609599"/>
                <a:gd name="connsiteX131" fmla="*/ 547820 w 743083"/>
                <a:gd name="connsiteY131" fmla="*/ 128587 h 609599"/>
                <a:gd name="connsiteX132" fmla="*/ 552583 w 743083"/>
                <a:gd name="connsiteY132" fmla="*/ 114299 h 609599"/>
                <a:gd name="connsiteX133" fmla="*/ 554964 w 743083"/>
                <a:gd name="connsiteY133" fmla="*/ 107156 h 609599"/>
                <a:gd name="connsiteX134" fmla="*/ 554964 w 743083"/>
                <a:gd name="connsiteY134" fmla="*/ 40481 h 609599"/>
                <a:gd name="connsiteX135" fmla="*/ 593064 w 743083"/>
                <a:gd name="connsiteY135" fmla="*/ 38099 h 609599"/>
                <a:gd name="connsiteX136" fmla="*/ 600208 w 743083"/>
                <a:gd name="connsiteY136" fmla="*/ 35718 h 609599"/>
                <a:gd name="connsiteX137" fmla="*/ 624020 w 743083"/>
                <a:gd name="connsiteY137" fmla="*/ 14287 h 609599"/>
                <a:gd name="connsiteX138" fmla="*/ 633545 w 743083"/>
                <a:gd name="connsiteY138" fmla="*/ 11906 h 609599"/>
                <a:gd name="connsiteX139" fmla="*/ 643070 w 743083"/>
                <a:gd name="connsiteY139" fmla="*/ 4762 h 609599"/>
                <a:gd name="connsiteX140" fmla="*/ 676408 w 743083"/>
                <a:gd name="connsiteY140" fmla="*/ 4762 h 609599"/>
                <a:gd name="connsiteX141" fmla="*/ 697839 w 743083"/>
                <a:gd name="connsiteY141" fmla="*/ 14287 h 609599"/>
                <a:gd name="connsiteX142" fmla="*/ 697839 w 743083"/>
                <a:gd name="connsiteY142" fmla="*/ 2381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lnTo>
                    <a:pt x="466858" y="578643"/>
                  </a:ln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47" name="36 Forma libre"/>
            <p:cNvSpPr/>
            <p:nvPr/>
          </p:nvSpPr>
          <p:spPr>
            <a:xfrm>
              <a:off x="3301311" y="2152239"/>
              <a:ext cx="789677" cy="374267"/>
            </a:xfrm>
            <a:custGeom>
              <a:avLst/>
              <a:gdLst>
                <a:gd name="connsiteX0" fmla="*/ 782533 w 789677"/>
                <a:gd name="connsiteY0" fmla="*/ 269492 h 374267"/>
                <a:gd name="connsiteX1" fmla="*/ 789677 w 789677"/>
                <a:gd name="connsiteY1" fmla="*/ 305211 h 374267"/>
                <a:gd name="connsiteX2" fmla="*/ 784914 w 789677"/>
                <a:gd name="connsiteY2" fmla="*/ 329024 h 374267"/>
                <a:gd name="connsiteX3" fmla="*/ 770627 w 789677"/>
                <a:gd name="connsiteY3" fmla="*/ 340930 h 374267"/>
                <a:gd name="connsiteX4" fmla="*/ 703952 w 789677"/>
                <a:gd name="connsiteY4" fmla="*/ 340930 h 374267"/>
                <a:gd name="connsiteX5" fmla="*/ 672995 w 789677"/>
                <a:gd name="connsiteY5" fmla="*/ 348074 h 374267"/>
                <a:gd name="connsiteX6" fmla="*/ 592033 w 789677"/>
                <a:gd name="connsiteY6" fmla="*/ 343311 h 374267"/>
                <a:gd name="connsiteX7" fmla="*/ 539645 w 789677"/>
                <a:gd name="connsiteY7" fmla="*/ 350455 h 374267"/>
                <a:gd name="connsiteX8" fmla="*/ 508689 w 789677"/>
                <a:gd name="connsiteY8" fmla="*/ 352836 h 374267"/>
                <a:gd name="connsiteX9" fmla="*/ 477733 w 789677"/>
                <a:gd name="connsiteY9" fmla="*/ 359980 h 374267"/>
                <a:gd name="connsiteX10" fmla="*/ 434870 w 789677"/>
                <a:gd name="connsiteY10" fmla="*/ 371886 h 374267"/>
                <a:gd name="connsiteX11" fmla="*/ 406295 w 789677"/>
                <a:gd name="connsiteY11" fmla="*/ 374267 h 374267"/>
                <a:gd name="connsiteX12" fmla="*/ 382483 w 789677"/>
                <a:gd name="connsiteY12" fmla="*/ 367124 h 374267"/>
                <a:gd name="connsiteX13" fmla="*/ 358670 w 789677"/>
                <a:gd name="connsiteY13" fmla="*/ 355217 h 374267"/>
                <a:gd name="connsiteX14" fmla="*/ 322952 w 789677"/>
                <a:gd name="connsiteY14" fmla="*/ 350455 h 374267"/>
                <a:gd name="connsiteX15" fmla="*/ 258658 w 789677"/>
                <a:gd name="connsiteY15" fmla="*/ 343311 h 374267"/>
                <a:gd name="connsiteX16" fmla="*/ 213414 w 789677"/>
                <a:gd name="connsiteY16" fmla="*/ 331405 h 374267"/>
                <a:gd name="connsiteX17" fmla="*/ 158645 w 789677"/>
                <a:gd name="connsiteY17" fmla="*/ 326642 h 374267"/>
                <a:gd name="connsiteX18" fmla="*/ 141977 w 789677"/>
                <a:gd name="connsiteY18" fmla="*/ 309974 h 374267"/>
                <a:gd name="connsiteX19" fmla="*/ 130070 w 789677"/>
                <a:gd name="connsiteY19" fmla="*/ 302830 h 374267"/>
                <a:gd name="connsiteX20" fmla="*/ 111020 w 789677"/>
                <a:gd name="connsiteY20" fmla="*/ 293305 h 374267"/>
                <a:gd name="connsiteX21" fmla="*/ 37202 w 789677"/>
                <a:gd name="connsiteY21" fmla="*/ 288542 h 374267"/>
                <a:gd name="connsiteX22" fmla="*/ 25295 w 789677"/>
                <a:gd name="connsiteY22" fmla="*/ 281399 h 374267"/>
                <a:gd name="connsiteX23" fmla="*/ 13389 w 789677"/>
                <a:gd name="connsiteY23" fmla="*/ 267111 h 374267"/>
                <a:gd name="connsiteX24" fmla="*/ 6245 w 789677"/>
                <a:gd name="connsiteY24" fmla="*/ 259967 h 374267"/>
                <a:gd name="connsiteX25" fmla="*/ 3864 w 789677"/>
                <a:gd name="connsiteY25" fmla="*/ 229011 h 374267"/>
                <a:gd name="connsiteX26" fmla="*/ 6245 w 789677"/>
                <a:gd name="connsiteY26" fmla="*/ 221867 h 374267"/>
                <a:gd name="connsiteX27" fmla="*/ 15770 w 789677"/>
                <a:gd name="connsiteY27" fmla="*/ 205199 h 374267"/>
                <a:gd name="connsiteX28" fmla="*/ 20533 w 789677"/>
                <a:gd name="connsiteY28" fmla="*/ 198055 h 374267"/>
                <a:gd name="connsiteX29" fmla="*/ 22914 w 789677"/>
                <a:gd name="connsiteY29" fmla="*/ 190911 h 374267"/>
                <a:gd name="connsiteX30" fmla="*/ 32439 w 789677"/>
                <a:gd name="connsiteY30" fmla="*/ 186149 h 374267"/>
                <a:gd name="connsiteX31" fmla="*/ 46727 w 789677"/>
                <a:gd name="connsiteY31" fmla="*/ 176624 h 374267"/>
                <a:gd name="connsiteX32" fmla="*/ 61014 w 789677"/>
                <a:gd name="connsiteY32" fmla="*/ 162336 h 374267"/>
                <a:gd name="connsiteX33" fmla="*/ 75302 w 789677"/>
                <a:gd name="connsiteY33" fmla="*/ 145667 h 374267"/>
                <a:gd name="connsiteX34" fmla="*/ 87208 w 789677"/>
                <a:gd name="connsiteY34" fmla="*/ 95661 h 374267"/>
                <a:gd name="connsiteX35" fmla="*/ 96733 w 789677"/>
                <a:gd name="connsiteY35" fmla="*/ 86136 h 374267"/>
                <a:gd name="connsiteX36" fmla="*/ 106258 w 789677"/>
                <a:gd name="connsiteY36" fmla="*/ 71849 h 374267"/>
                <a:gd name="connsiteX37" fmla="*/ 108639 w 789677"/>
                <a:gd name="connsiteY37" fmla="*/ 62324 h 374267"/>
                <a:gd name="connsiteX38" fmla="*/ 106258 w 789677"/>
                <a:gd name="connsiteY38" fmla="*/ 36130 h 374267"/>
                <a:gd name="connsiteX39" fmla="*/ 108639 w 789677"/>
                <a:gd name="connsiteY39" fmla="*/ 26605 h 374267"/>
                <a:gd name="connsiteX40" fmla="*/ 118164 w 789677"/>
                <a:gd name="connsiteY40" fmla="*/ 21842 h 374267"/>
                <a:gd name="connsiteX41" fmla="*/ 139595 w 789677"/>
                <a:gd name="connsiteY41" fmla="*/ 19461 h 374267"/>
                <a:gd name="connsiteX42" fmla="*/ 175314 w 789677"/>
                <a:gd name="connsiteY42" fmla="*/ 9936 h 374267"/>
                <a:gd name="connsiteX43" fmla="*/ 184839 w 789677"/>
                <a:gd name="connsiteY43" fmla="*/ 14699 h 374267"/>
                <a:gd name="connsiteX44" fmla="*/ 191983 w 789677"/>
                <a:gd name="connsiteY44" fmla="*/ 21842 h 374267"/>
                <a:gd name="connsiteX45" fmla="*/ 361052 w 789677"/>
                <a:gd name="connsiteY45" fmla="*/ 24224 h 374267"/>
                <a:gd name="connsiteX46" fmla="*/ 365814 w 789677"/>
                <a:gd name="connsiteY46" fmla="*/ 31367 h 374267"/>
                <a:gd name="connsiteX47" fmla="*/ 392008 w 789677"/>
                <a:gd name="connsiteY47" fmla="*/ 12317 h 374267"/>
                <a:gd name="connsiteX48" fmla="*/ 401533 w 789677"/>
                <a:gd name="connsiteY48" fmla="*/ 9936 h 374267"/>
                <a:gd name="connsiteX49" fmla="*/ 470589 w 789677"/>
                <a:gd name="connsiteY49" fmla="*/ 17080 h 374267"/>
                <a:gd name="connsiteX50" fmla="*/ 496783 w 789677"/>
                <a:gd name="connsiteY50" fmla="*/ 31367 h 374267"/>
                <a:gd name="connsiteX51" fmla="*/ 506308 w 789677"/>
                <a:gd name="connsiteY51" fmla="*/ 36130 h 374267"/>
                <a:gd name="connsiteX52" fmla="*/ 513452 w 789677"/>
                <a:gd name="connsiteY52" fmla="*/ 40892 h 374267"/>
                <a:gd name="connsiteX53" fmla="*/ 527739 w 789677"/>
                <a:gd name="connsiteY53" fmla="*/ 43274 h 374267"/>
                <a:gd name="connsiteX54" fmla="*/ 549170 w 789677"/>
                <a:gd name="connsiteY54" fmla="*/ 40892 h 374267"/>
                <a:gd name="connsiteX55" fmla="*/ 551552 w 789677"/>
                <a:gd name="connsiteY55" fmla="*/ 33749 h 374267"/>
                <a:gd name="connsiteX56" fmla="*/ 558695 w 789677"/>
                <a:gd name="connsiteY56" fmla="*/ 28986 h 374267"/>
                <a:gd name="connsiteX57" fmla="*/ 599177 w 789677"/>
                <a:gd name="connsiteY57" fmla="*/ 31367 h 374267"/>
                <a:gd name="connsiteX58" fmla="*/ 611083 w 789677"/>
                <a:gd name="connsiteY58" fmla="*/ 45655 h 374267"/>
                <a:gd name="connsiteX59" fmla="*/ 622989 w 789677"/>
                <a:gd name="connsiteY59" fmla="*/ 55180 h 374267"/>
                <a:gd name="connsiteX60" fmla="*/ 651564 w 789677"/>
                <a:gd name="connsiteY60" fmla="*/ 76611 h 374267"/>
                <a:gd name="connsiteX61" fmla="*/ 663470 w 789677"/>
                <a:gd name="connsiteY61" fmla="*/ 95661 h 374267"/>
                <a:gd name="connsiteX62" fmla="*/ 665852 w 789677"/>
                <a:gd name="connsiteY62" fmla="*/ 102805 h 374267"/>
                <a:gd name="connsiteX63" fmla="*/ 689664 w 789677"/>
                <a:gd name="connsiteY63" fmla="*/ 126617 h 374267"/>
                <a:gd name="connsiteX64" fmla="*/ 696808 w 789677"/>
                <a:gd name="connsiteY64" fmla="*/ 143286 h 374267"/>
                <a:gd name="connsiteX65" fmla="*/ 703952 w 789677"/>
                <a:gd name="connsiteY65" fmla="*/ 148049 h 374267"/>
                <a:gd name="connsiteX66" fmla="*/ 715858 w 789677"/>
                <a:gd name="connsiteY66" fmla="*/ 164717 h 374267"/>
                <a:gd name="connsiteX67" fmla="*/ 723002 w 789677"/>
                <a:gd name="connsiteY67" fmla="*/ 171861 h 374267"/>
                <a:gd name="connsiteX68" fmla="*/ 732527 w 789677"/>
                <a:gd name="connsiteY68" fmla="*/ 186149 h 374267"/>
                <a:gd name="connsiteX69" fmla="*/ 746814 w 789677"/>
                <a:gd name="connsiteY69" fmla="*/ 202817 h 374267"/>
                <a:gd name="connsiteX70" fmla="*/ 756339 w 789677"/>
                <a:gd name="connsiteY70" fmla="*/ 219486 h 374267"/>
                <a:gd name="connsiteX71" fmla="*/ 761102 w 789677"/>
                <a:gd name="connsiteY71" fmla="*/ 226630 h 374267"/>
                <a:gd name="connsiteX72" fmla="*/ 780152 w 789677"/>
                <a:gd name="connsiteY72" fmla="*/ 248061 h 374267"/>
                <a:gd name="connsiteX73" fmla="*/ 782533 w 789677"/>
                <a:gd name="connsiteY73" fmla="*/ 269492 h 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48" name="37 Forma libre"/>
            <p:cNvSpPr/>
            <p:nvPr/>
          </p:nvSpPr>
          <p:spPr>
            <a:xfrm>
              <a:off x="3131344" y="2381250"/>
              <a:ext cx="864708" cy="583406"/>
            </a:xfrm>
            <a:custGeom>
              <a:avLst/>
              <a:gdLst>
                <a:gd name="connsiteX0" fmla="*/ 859631 w 864708"/>
                <a:gd name="connsiteY0" fmla="*/ 69056 h 583406"/>
                <a:gd name="connsiteX1" fmla="*/ 862012 w 864708"/>
                <a:gd name="connsiteY1" fmla="*/ 147638 h 583406"/>
                <a:gd name="connsiteX2" fmla="*/ 864394 w 864708"/>
                <a:gd name="connsiteY2" fmla="*/ 183356 h 583406"/>
                <a:gd name="connsiteX3" fmla="*/ 852487 w 864708"/>
                <a:gd name="connsiteY3" fmla="*/ 257175 h 583406"/>
                <a:gd name="connsiteX4" fmla="*/ 840581 w 864708"/>
                <a:gd name="connsiteY4" fmla="*/ 283369 h 583406"/>
                <a:gd name="connsiteX5" fmla="*/ 816769 w 864708"/>
                <a:gd name="connsiteY5" fmla="*/ 311944 h 583406"/>
                <a:gd name="connsiteX6" fmla="*/ 754856 w 864708"/>
                <a:gd name="connsiteY6" fmla="*/ 361950 h 583406"/>
                <a:gd name="connsiteX7" fmla="*/ 731044 w 864708"/>
                <a:gd name="connsiteY7" fmla="*/ 373856 h 583406"/>
                <a:gd name="connsiteX8" fmla="*/ 709612 w 864708"/>
                <a:gd name="connsiteY8" fmla="*/ 385763 h 583406"/>
                <a:gd name="connsiteX9" fmla="*/ 685800 w 864708"/>
                <a:gd name="connsiteY9" fmla="*/ 395288 h 583406"/>
                <a:gd name="connsiteX10" fmla="*/ 561975 w 864708"/>
                <a:gd name="connsiteY10" fmla="*/ 438150 h 583406"/>
                <a:gd name="connsiteX11" fmla="*/ 450056 w 864708"/>
                <a:gd name="connsiteY11" fmla="*/ 481013 h 583406"/>
                <a:gd name="connsiteX12" fmla="*/ 414337 w 864708"/>
                <a:gd name="connsiteY12" fmla="*/ 492919 h 583406"/>
                <a:gd name="connsiteX13" fmla="*/ 352425 w 864708"/>
                <a:gd name="connsiteY13" fmla="*/ 509588 h 583406"/>
                <a:gd name="connsiteX14" fmla="*/ 307181 w 864708"/>
                <a:gd name="connsiteY14" fmla="*/ 531019 h 583406"/>
                <a:gd name="connsiteX15" fmla="*/ 261937 w 864708"/>
                <a:gd name="connsiteY15" fmla="*/ 547688 h 583406"/>
                <a:gd name="connsiteX16" fmla="*/ 245269 w 864708"/>
                <a:gd name="connsiteY16" fmla="*/ 554831 h 583406"/>
                <a:gd name="connsiteX17" fmla="*/ 209550 w 864708"/>
                <a:gd name="connsiteY17" fmla="*/ 569119 h 583406"/>
                <a:gd name="connsiteX18" fmla="*/ 147637 w 864708"/>
                <a:gd name="connsiteY18" fmla="*/ 578644 h 583406"/>
                <a:gd name="connsiteX19" fmla="*/ 121444 w 864708"/>
                <a:gd name="connsiteY19" fmla="*/ 583406 h 583406"/>
                <a:gd name="connsiteX20" fmla="*/ 104775 w 864708"/>
                <a:gd name="connsiteY20" fmla="*/ 571500 h 583406"/>
                <a:gd name="connsiteX21" fmla="*/ 92869 w 864708"/>
                <a:gd name="connsiteY21" fmla="*/ 566738 h 583406"/>
                <a:gd name="connsiteX22" fmla="*/ 57150 w 864708"/>
                <a:gd name="connsiteY22" fmla="*/ 561975 h 583406"/>
                <a:gd name="connsiteX23" fmla="*/ 45244 w 864708"/>
                <a:gd name="connsiteY23" fmla="*/ 533400 h 583406"/>
                <a:gd name="connsiteX24" fmla="*/ 40481 w 864708"/>
                <a:gd name="connsiteY24" fmla="*/ 497681 h 583406"/>
                <a:gd name="connsiteX25" fmla="*/ 35719 w 864708"/>
                <a:gd name="connsiteY25" fmla="*/ 481013 h 583406"/>
                <a:gd name="connsiteX26" fmla="*/ 30956 w 864708"/>
                <a:gd name="connsiteY26" fmla="*/ 473869 h 583406"/>
                <a:gd name="connsiteX27" fmla="*/ 19050 w 864708"/>
                <a:gd name="connsiteY27" fmla="*/ 457200 h 583406"/>
                <a:gd name="connsiteX28" fmla="*/ 14287 w 864708"/>
                <a:gd name="connsiteY28" fmla="*/ 442913 h 583406"/>
                <a:gd name="connsiteX29" fmla="*/ 9525 w 864708"/>
                <a:gd name="connsiteY29" fmla="*/ 435769 h 583406"/>
                <a:gd name="connsiteX30" fmla="*/ 4762 w 864708"/>
                <a:gd name="connsiteY30" fmla="*/ 421481 h 583406"/>
                <a:gd name="connsiteX31" fmla="*/ 0 w 864708"/>
                <a:gd name="connsiteY31" fmla="*/ 402431 h 583406"/>
                <a:gd name="connsiteX32" fmla="*/ 2381 w 864708"/>
                <a:gd name="connsiteY32" fmla="*/ 366713 h 583406"/>
                <a:gd name="connsiteX33" fmla="*/ 4762 w 864708"/>
                <a:gd name="connsiteY33" fmla="*/ 352425 h 583406"/>
                <a:gd name="connsiteX34" fmla="*/ 11906 w 864708"/>
                <a:gd name="connsiteY34" fmla="*/ 347663 h 583406"/>
                <a:gd name="connsiteX35" fmla="*/ 16669 w 864708"/>
                <a:gd name="connsiteY35" fmla="*/ 340519 h 583406"/>
                <a:gd name="connsiteX36" fmla="*/ 30956 w 864708"/>
                <a:gd name="connsiteY36" fmla="*/ 330994 h 583406"/>
                <a:gd name="connsiteX37" fmla="*/ 40481 w 864708"/>
                <a:gd name="connsiteY37" fmla="*/ 316706 h 583406"/>
                <a:gd name="connsiteX38" fmla="*/ 30956 w 864708"/>
                <a:gd name="connsiteY38" fmla="*/ 292894 h 583406"/>
                <a:gd name="connsiteX39" fmla="*/ 38100 w 864708"/>
                <a:gd name="connsiteY39" fmla="*/ 259556 h 583406"/>
                <a:gd name="connsiteX40" fmla="*/ 47625 w 864708"/>
                <a:gd name="connsiteY40" fmla="*/ 254794 h 583406"/>
                <a:gd name="connsiteX41" fmla="*/ 54769 w 864708"/>
                <a:gd name="connsiteY41" fmla="*/ 252413 h 583406"/>
                <a:gd name="connsiteX42" fmla="*/ 69056 w 864708"/>
                <a:gd name="connsiteY42" fmla="*/ 240506 h 583406"/>
                <a:gd name="connsiteX43" fmla="*/ 76200 w 864708"/>
                <a:gd name="connsiteY43" fmla="*/ 247650 h 583406"/>
                <a:gd name="connsiteX44" fmla="*/ 92869 w 864708"/>
                <a:gd name="connsiteY44" fmla="*/ 254794 h 583406"/>
                <a:gd name="connsiteX45" fmla="*/ 97631 w 864708"/>
                <a:gd name="connsiteY45" fmla="*/ 261938 h 583406"/>
                <a:gd name="connsiteX46" fmla="*/ 111919 w 864708"/>
                <a:gd name="connsiteY46" fmla="*/ 257175 h 583406"/>
                <a:gd name="connsiteX47" fmla="*/ 119062 w 864708"/>
                <a:gd name="connsiteY47" fmla="*/ 252413 h 583406"/>
                <a:gd name="connsiteX48" fmla="*/ 121444 w 864708"/>
                <a:gd name="connsiteY48" fmla="*/ 245269 h 583406"/>
                <a:gd name="connsiteX49" fmla="*/ 133350 w 864708"/>
                <a:gd name="connsiteY49" fmla="*/ 230981 h 583406"/>
                <a:gd name="connsiteX50" fmla="*/ 142875 w 864708"/>
                <a:gd name="connsiteY50" fmla="*/ 226219 h 583406"/>
                <a:gd name="connsiteX51" fmla="*/ 150019 w 864708"/>
                <a:gd name="connsiteY51" fmla="*/ 221456 h 583406"/>
                <a:gd name="connsiteX52" fmla="*/ 154781 w 864708"/>
                <a:gd name="connsiteY52" fmla="*/ 207169 h 583406"/>
                <a:gd name="connsiteX53" fmla="*/ 157162 w 864708"/>
                <a:gd name="connsiteY53" fmla="*/ 200025 h 583406"/>
                <a:gd name="connsiteX54" fmla="*/ 164306 w 864708"/>
                <a:gd name="connsiteY54" fmla="*/ 197644 h 583406"/>
                <a:gd name="connsiteX55" fmla="*/ 171450 w 864708"/>
                <a:gd name="connsiteY55" fmla="*/ 200025 h 583406"/>
                <a:gd name="connsiteX56" fmla="*/ 188119 w 864708"/>
                <a:gd name="connsiteY56" fmla="*/ 195263 h 583406"/>
                <a:gd name="connsiteX57" fmla="*/ 204787 w 864708"/>
                <a:gd name="connsiteY57" fmla="*/ 190500 h 583406"/>
                <a:gd name="connsiteX58" fmla="*/ 209550 w 864708"/>
                <a:gd name="connsiteY58" fmla="*/ 183356 h 583406"/>
                <a:gd name="connsiteX59" fmla="*/ 216694 w 864708"/>
                <a:gd name="connsiteY59" fmla="*/ 176213 h 583406"/>
                <a:gd name="connsiteX60" fmla="*/ 214312 w 864708"/>
                <a:gd name="connsiteY60" fmla="*/ 135731 h 583406"/>
                <a:gd name="connsiteX61" fmla="*/ 202406 w 864708"/>
                <a:gd name="connsiteY61" fmla="*/ 123825 h 583406"/>
                <a:gd name="connsiteX62" fmla="*/ 195262 w 864708"/>
                <a:gd name="connsiteY62" fmla="*/ 116681 h 583406"/>
                <a:gd name="connsiteX63" fmla="*/ 173831 w 864708"/>
                <a:gd name="connsiteY63" fmla="*/ 104775 h 583406"/>
                <a:gd name="connsiteX64" fmla="*/ 164306 w 864708"/>
                <a:gd name="connsiteY64" fmla="*/ 102394 h 583406"/>
                <a:gd name="connsiteX65" fmla="*/ 171450 w 864708"/>
                <a:gd name="connsiteY65" fmla="*/ 100013 h 583406"/>
                <a:gd name="connsiteX66" fmla="*/ 178594 w 864708"/>
                <a:gd name="connsiteY66" fmla="*/ 85725 h 583406"/>
                <a:gd name="connsiteX67" fmla="*/ 183356 w 864708"/>
                <a:gd name="connsiteY67" fmla="*/ 61913 h 583406"/>
                <a:gd name="connsiteX68" fmla="*/ 190500 w 864708"/>
                <a:gd name="connsiteY68" fmla="*/ 54769 h 583406"/>
                <a:gd name="connsiteX69" fmla="*/ 207169 w 864708"/>
                <a:gd name="connsiteY69" fmla="*/ 42863 h 583406"/>
                <a:gd name="connsiteX70" fmla="*/ 216694 w 864708"/>
                <a:gd name="connsiteY70" fmla="*/ 47625 h 583406"/>
                <a:gd name="connsiteX71" fmla="*/ 233362 w 864708"/>
                <a:gd name="connsiteY71" fmla="*/ 59531 h 583406"/>
                <a:gd name="connsiteX72" fmla="*/ 257175 w 864708"/>
                <a:gd name="connsiteY72" fmla="*/ 57150 h 583406"/>
                <a:gd name="connsiteX73" fmla="*/ 264319 w 864708"/>
                <a:gd name="connsiteY73" fmla="*/ 54769 h 583406"/>
                <a:gd name="connsiteX74" fmla="*/ 273844 w 864708"/>
                <a:gd name="connsiteY74" fmla="*/ 45244 h 583406"/>
                <a:gd name="connsiteX75" fmla="*/ 297656 w 864708"/>
                <a:gd name="connsiteY75" fmla="*/ 28575 h 583406"/>
                <a:gd name="connsiteX76" fmla="*/ 304800 w 864708"/>
                <a:gd name="connsiteY76" fmla="*/ 26194 h 583406"/>
                <a:gd name="connsiteX77" fmla="*/ 323850 w 864708"/>
                <a:gd name="connsiteY77" fmla="*/ 19050 h 583406"/>
                <a:gd name="connsiteX78" fmla="*/ 435769 w 864708"/>
                <a:gd name="connsiteY78" fmla="*/ 16669 h 583406"/>
                <a:gd name="connsiteX79" fmla="*/ 442912 w 864708"/>
                <a:gd name="connsiteY79" fmla="*/ 9525 h 583406"/>
                <a:gd name="connsiteX80" fmla="*/ 450056 w 864708"/>
                <a:gd name="connsiteY80" fmla="*/ 4763 h 583406"/>
                <a:gd name="connsiteX81" fmla="*/ 461962 w 864708"/>
                <a:gd name="connsiteY81" fmla="*/ 2381 h 583406"/>
                <a:gd name="connsiteX82" fmla="*/ 471487 w 864708"/>
                <a:gd name="connsiteY82" fmla="*/ 0 h 583406"/>
                <a:gd name="connsiteX83" fmla="*/ 507206 w 864708"/>
                <a:gd name="connsiteY83" fmla="*/ 2381 h 583406"/>
                <a:gd name="connsiteX84" fmla="*/ 519112 w 864708"/>
                <a:gd name="connsiteY84" fmla="*/ 4763 h 583406"/>
                <a:gd name="connsiteX85" fmla="*/ 533400 w 864708"/>
                <a:gd name="connsiteY85" fmla="*/ 7144 h 583406"/>
                <a:gd name="connsiteX86" fmla="*/ 554831 w 864708"/>
                <a:gd name="connsiteY86" fmla="*/ 11906 h 583406"/>
                <a:gd name="connsiteX87" fmla="*/ 583406 w 864708"/>
                <a:gd name="connsiteY87" fmla="*/ 14288 h 583406"/>
                <a:gd name="connsiteX88" fmla="*/ 604837 w 864708"/>
                <a:gd name="connsiteY88" fmla="*/ 19050 h 583406"/>
                <a:gd name="connsiteX89" fmla="*/ 659606 w 864708"/>
                <a:gd name="connsiteY89" fmla="*/ 23813 h 583406"/>
                <a:gd name="connsiteX90" fmla="*/ 683419 w 864708"/>
                <a:gd name="connsiteY90" fmla="*/ 16669 h 583406"/>
                <a:gd name="connsiteX91" fmla="*/ 707231 w 864708"/>
                <a:gd name="connsiteY91" fmla="*/ 2381 h 583406"/>
                <a:gd name="connsiteX92" fmla="*/ 738187 w 864708"/>
                <a:gd name="connsiteY92" fmla="*/ 4763 h 583406"/>
                <a:gd name="connsiteX93" fmla="*/ 766762 w 864708"/>
                <a:gd name="connsiteY93" fmla="*/ 23813 h 583406"/>
                <a:gd name="connsiteX94" fmla="*/ 785812 w 864708"/>
                <a:gd name="connsiteY94" fmla="*/ 35719 h 583406"/>
                <a:gd name="connsiteX95" fmla="*/ 804862 w 864708"/>
                <a:gd name="connsiteY95" fmla="*/ 47625 h 583406"/>
                <a:gd name="connsiteX96" fmla="*/ 831056 w 864708"/>
                <a:gd name="connsiteY96" fmla="*/ 50006 h 583406"/>
                <a:gd name="connsiteX97" fmla="*/ 847725 w 864708"/>
                <a:gd name="connsiteY97" fmla="*/ 64294 h 583406"/>
                <a:gd name="connsiteX98" fmla="*/ 850106 w 864708"/>
                <a:gd name="connsiteY98" fmla="*/ 83344 h 583406"/>
                <a:gd name="connsiteX99" fmla="*/ 859631 w 864708"/>
                <a:gd name="connsiteY99" fmla="*/ 69056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49" name="38 Forma libre"/>
            <p:cNvSpPr/>
            <p:nvPr/>
          </p:nvSpPr>
          <p:spPr>
            <a:xfrm>
              <a:off x="2647939" y="2746731"/>
              <a:ext cx="1165003" cy="869429"/>
            </a:xfrm>
            <a:custGeom>
              <a:avLst/>
              <a:gdLst>
                <a:gd name="connsiteX0" fmla="*/ 1009661 w 1165003"/>
                <a:gd name="connsiteY0" fmla="*/ 533105 h 869429"/>
                <a:gd name="connsiteX1" fmla="*/ 974356 w 1165003"/>
                <a:gd name="connsiteY1" fmla="*/ 564880 h 869429"/>
                <a:gd name="connsiteX2" fmla="*/ 931990 w 1165003"/>
                <a:gd name="connsiteY2" fmla="*/ 589593 h 869429"/>
                <a:gd name="connsiteX3" fmla="*/ 843727 w 1165003"/>
                <a:gd name="connsiteY3" fmla="*/ 617837 h 869429"/>
                <a:gd name="connsiteX4" fmla="*/ 702507 w 1165003"/>
                <a:gd name="connsiteY4" fmla="*/ 699039 h 869429"/>
                <a:gd name="connsiteX5" fmla="*/ 667202 w 1165003"/>
                <a:gd name="connsiteY5" fmla="*/ 720222 h 869429"/>
                <a:gd name="connsiteX6" fmla="*/ 635428 w 1165003"/>
                <a:gd name="connsiteY6" fmla="*/ 734344 h 869429"/>
                <a:gd name="connsiteX7" fmla="*/ 624836 w 1165003"/>
                <a:gd name="connsiteY7" fmla="*/ 741405 h 869429"/>
                <a:gd name="connsiteX8" fmla="*/ 603653 w 1165003"/>
                <a:gd name="connsiteY8" fmla="*/ 744935 h 869429"/>
                <a:gd name="connsiteX9" fmla="*/ 578940 w 1165003"/>
                <a:gd name="connsiteY9" fmla="*/ 751996 h 869429"/>
                <a:gd name="connsiteX10" fmla="*/ 561287 w 1165003"/>
                <a:gd name="connsiteY10" fmla="*/ 766118 h 869429"/>
                <a:gd name="connsiteX11" fmla="*/ 494208 w 1165003"/>
                <a:gd name="connsiteY11" fmla="*/ 787301 h 869429"/>
                <a:gd name="connsiteX12" fmla="*/ 469494 w 1165003"/>
                <a:gd name="connsiteY12" fmla="*/ 797893 h 869429"/>
                <a:gd name="connsiteX13" fmla="*/ 430659 w 1165003"/>
                <a:gd name="connsiteY13" fmla="*/ 812015 h 869429"/>
                <a:gd name="connsiteX14" fmla="*/ 409476 w 1165003"/>
                <a:gd name="connsiteY14" fmla="*/ 815545 h 869429"/>
                <a:gd name="connsiteX15" fmla="*/ 352988 w 1165003"/>
                <a:gd name="connsiteY15" fmla="*/ 819076 h 869429"/>
                <a:gd name="connsiteX16" fmla="*/ 338866 w 1165003"/>
                <a:gd name="connsiteY16" fmla="*/ 826137 h 869429"/>
                <a:gd name="connsiteX17" fmla="*/ 324744 w 1165003"/>
                <a:gd name="connsiteY17" fmla="*/ 840259 h 869429"/>
                <a:gd name="connsiteX18" fmla="*/ 307091 w 1165003"/>
                <a:gd name="connsiteY18" fmla="*/ 843789 h 869429"/>
                <a:gd name="connsiteX19" fmla="*/ 289439 w 1165003"/>
                <a:gd name="connsiteY19" fmla="*/ 861442 h 869429"/>
                <a:gd name="connsiteX20" fmla="*/ 278847 w 1165003"/>
                <a:gd name="connsiteY20" fmla="*/ 868503 h 869429"/>
                <a:gd name="connsiteX21" fmla="*/ 240012 w 1165003"/>
                <a:gd name="connsiteY21" fmla="*/ 864972 h 869429"/>
                <a:gd name="connsiteX22" fmla="*/ 218829 w 1165003"/>
                <a:gd name="connsiteY22" fmla="*/ 847320 h 869429"/>
                <a:gd name="connsiteX23" fmla="*/ 204707 w 1165003"/>
                <a:gd name="connsiteY23" fmla="*/ 826137 h 869429"/>
                <a:gd name="connsiteX24" fmla="*/ 183524 w 1165003"/>
                <a:gd name="connsiteY24" fmla="*/ 819076 h 869429"/>
                <a:gd name="connsiteX25" fmla="*/ 172932 w 1165003"/>
                <a:gd name="connsiteY25" fmla="*/ 804954 h 869429"/>
                <a:gd name="connsiteX26" fmla="*/ 109383 w 1165003"/>
                <a:gd name="connsiteY26" fmla="*/ 794362 h 869429"/>
                <a:gd name="connsiteX27" fmla="*/ 95261 w 1165003"/>
                <a:gd name="connsiteY27" fmla="*/ 773179 h 869429"/>
                <a:gd name="connsiteX28" fmla="*/ 88200 w 1165003"/>
                <a:gd name="connsiteY28" fmla="*/ 762588 h 869429"/>
                <a:gd name="connsiteX29" fmla="*/ 70547 w 1165003"/>
                <a:gd name="connsiteY29" fmla="*/ 741405 h 869429"/>
                <a:gd name="connsiteX30" fmla="*/ 63486 w 1165003"/>
                <a:gd name="connsiteY30" fmla="*/ 723752 h 869429"/>
                <a:gd name="connsiteX31" fmla="*/ 56425 w 1165003"/>
                <a:gd name="connsiteY31" fmla="*/ 702569 h 869429"/>
                <a:gd name="connsiteX32" fmla="*/ 56425 w 1165003"/>
                <a:gd name="connsiteY32" fmla="*/ 642551 h 869429"/>
                <a:gd name="connsiteX33" fmla="*/ 49364 w 1165003"/>
                <a:gd name="connsiteY33" fmla="*/ 628429 h 869429"/>
                <a:gd name="connsiteX34" fmla="*/ 63486 w 1165003"/>
                <a:gd name="connsiteY34" fmla="*/ 589593 h 869429"/>
                <a:gd name="connsiteX35" fmla="*/ 77608 w 1165003"/>
                <a:gd name="connsiteY35" fmla="*/ 568410 h 869429"/>
                <a:gd name="connsiteX36" fmla="*/ 74078 w 1165003"/>
                <a:gd name="connsiteY36" fmla="*/ 554288 h 869429"/>
                <a:gd name="connsiteX37" fmla="*/ 42303 w 1165003"/>
                <a:gd name="connsiteY37" fmla="*/ 533105 h 869429"/>
                <a:gd name="connsiteX38" fmla="*/ 31712 w 1165003"/>
                <a:gd name="connsiteY38" fmla="*/ 522514 h 869429"/>
                <a:gd name="connsiteX39" fmla="*/ 6998 w 1165003"/>
                <a:gd name="connsiteY39" fmla="*/ 501331 h 869429"/>
                <a:gd name="connsiteX40" fmla="*/ 10529 w 1165003"/>
                <a:gd name="connsiteY40" fmla="*/ 476617 h 869429"/>
                <a:gd name="connsiteX41" fmla="*/ 31712 w 1165003"/>
                <a:gd name="connsiteY41" fmla="*/ 458965 h 869429"/>
                <a:gd name="connsiteX42" fmla="*/ 52895 w 1165003"/>
                <a:gd name="connsiteY42" fmla="*/ 437782 h 869429"/>
                <a:gd name="connsiteX43" fmla="*/ 59956 w 1165003"/>
                <a:gd name="connsiteY43" fmla="*/ 409538 h 869429"/>
                <a:gd name="connsiteX44" fmla="*/ 63486 w 1165003"/>
                <a:gd name="connsiteY44" fmla="*/ 395416 h 869429"/>
                <a:gd name="connsiteX45" fmla="*/ 70547 w 1165003"/>
                <a:gd name="connsiteY45" fmla="*/ 367172 h 869429"/>
                <a:gd name="connsiteX46" fmla="*/ 77608 w 1165003"/>
                <a:gd name="connsiteY46" fmla="*/ 349519 h 869429"/>
                <a:gd name="connsiteX47" fmla="*/ 88200 w 1165003"/>
                <a:gd name="connsiteY47" fmla="*/ 338928 h 869429"/>
                <a:gd name="connsiteX48" fmla="*/ 95261 w 1165003"/>
                <a:gd name="connsiteY48" fmla="*/ 328336 h 869429"/>
                <a:gd name="connsiteX49" fmla="*/ 116444 w 1165003"/>
                <a:gd name="connsiteY49" fmla="*/ 303623 h 869429"/>
                <a:gd name="connsiteX50" fmla="*/ 127036 w 1165003"/>
                <a:gd name="connsiteY50" fmla="*/ 300092 h 869429"/>
                <a:gd name="connsiteX51" fmla="*/ 151749 w 1165003"/>
                <a:gd name="connsiteY51" fmla="*/ 275379 h 869429"/>
                <a:gd name="connsiteX52" fmla="*/ 169402 w 1165003"/>
                <a:gd name="connsiteY52" fmla="*/ 250665 h 869429"/>
                <a:gd name="connsiteX53" fmla="*/ 176463 w 1165003"/>
                <a:gd name="connsiteY53" fmla="*/ 240074 h 869429"/>
                <a:gd name="connsiteX54" fmla="*/ 190585 w 1165003"/>
                <a:gd name="connsiteY54" fmla="*/ 233013 h 869429"/>
                <a:gd name="connsiteX55" fmla="*/ 197646 w 1165003"/>
                <a:gd name="connsiteY55" fmla="*/ 222421 h 869429"/>
                <a:gd name="connsiteX56" fmla="*/ 208237 w 1165003"/>
                <a:gd name="connsiteY56" fmla="*/ 218891 h 869429"/>
                <a:gd name="connsiteX57" fmla="*/ 218829 w 1165003"/>
                <a:gd name="connsiteY57" fmla="*/ 211830 h 869429"/>
                <a:gd name="connsiteX58" fmla="*/ 243542 w 1165003"/>
                <a:gd name="connsiteY58" fmla="*/ 204769 h 869429"/>
                <a:gd name="connsiteX59" fmla="*/ 278847 w 1165003"/>
                <a:gd name="connsiteY59" fmla="*/ 194177 h 869429"/>
                <a:gd name="connsiteX60" fmla="*/ 289439 w 1165003"/>
                <a:gd name="connsiteY60" fmla="*/ 187116 h 869429"/>
                <a:gd name="connsiteX61" fmla="*/ 300030 w 1165003"/>
                <a:gd name="connsiteY61" fmla="*/ 183586 h 869429"/>
                <a:gd name="connsiteX62" fmla="*/ 303561 w 1165003"/>
                <a:gd name="connsiteY62" fmla="*/ 172994 h 869429"/>
                <a:gd name="connsiteX63" fmla="*/ 317683 w 1165003"/>
                <a:gd name="connsiteY63" fmla="*/ 116506 h 869429"/>
                <a:gd name="connsiteX64" fmla="*/ 328274 w 1165003"/>
                <a:gd name="connsiteY64" fmla="*/ 112976 h 869429"/>
                <a:gd name="connsiteX65" fmla="*/ 349457 w 1165003"/>
                <a:gd name="connsiteY65" fmla="*/ 151811 h 869429"/>
                <a:gd name="connsiteX66" fmla="*/ 360049 w 1165003"/>
                <a:gd name="connsiteY66" fmla="*/ 155342 h 869429"/>
                <a:gd name="connsiteX67" fmla="*/ 402415 w 1165003"/>
                <a:gd name="connsiteY67" fmla="*/ 158872 h 869429"/>
                <a:gd name="connsiteX68" fmla="*/ 444781 w 1165003"/>
                <a:gd name="connsiteY68" fmla="*/ 169464 h 869429"/>
                <a:gd name="connsiteX69" fmla="*/ 469494 w 1165003"/>
                <a:gd name="connsiteY69" fmla="*/ 183586 h 869429"/>
                <a:gd name="connsiteX70" fmla="*/ 476555 w 1165003"/>
                <a:gd name="connsiteY70" fmla="*/ 172994 h 869429"/>
                <a:gd name="connsiteX71" fmla="*/ 483616 w 1165003"/>
                <a:gd name="connsiteY71" fmla="*/ 148281 h 869429"/>
                <a:gd name="connsiteX72" fmla="*/ 487147 w 1165003"/>
                <a:gd name="connsiteY72" fmla="*/ 137689 h 869429"/>
                <a:gd name="connsiteX73" fmla="*/ 494208 w 1165003"/>
                <a:gd name="connsiteY73" fmla="*/ 112976 h 869429"/>
                <a:gd name="connsiteX74" fmla="*/ 483616 w 1165003"/>
                <a:gd name="connsiteY74" fmla="*/ 84732 h 869429"/>
                <a:gd name="connsiteX75" fmla="*/ 487147 w 1165003"/>
                <a:gd name="connsiteY75" fmla="*/ 67079 h 869429"/>
                <a:gd name="connsiteX76" fmla="*/ 497738 w 1165003"/>
                <a:gd name="connsiteY76" fmla="*/ 84732 h 869429"/>
                <a:gd name="connsiteX77" fmla="*/ 504799 w 1165003"/>
                <a:gd name="connsiteY77" fmla="*/ 95323 h 869429"/>
                <a:gd name="connsiteX78" fmla="*/ 508330 w 1165003"/>
                <a:gd name="connsiteY78" fmla="*/ 105915 h 869429"/>
                <a:gd name="connsiteX79" fmla="*/ 525982 w 1165003"/>
                <a:gd name="connsiteY79" fmla="*/ 130628 h 869429"/>
                <a:gd name="connsiteX80" fmla="*/ 547165 w 1165003"/>
                <a:gd name="connsiteY80" fmla="*/ 144750 h 869429"/>
                <a:gd name="connsiteX81" fmla="*/ 557757 w 1165003"/>
                <a:gd name="connsiteY81" fmla="*/ 151811 h 869429"/>
                <a:gd name="connsiteX82" fmla="*/ 561287 w 1165003"/>
                <a:gd name="connsiteY82" fmla="*/ 162403 h 869429"/>
                <a:gd name="connsiteX83" fmla="*/ 571879 w 1165003"/>
                <a:gd name="connsiteY83" fmla="*/ 165933 h 869429"/>
                <a:gd name="connsiteX84" fmla="*/ 607184 w 1165003"/>
                <a:gd name="connsiteY84" fmla="*/ 158872 h 869429"/>
                <a:gd name="connsiteX85" fmla="*/ 631897 w 1165003"/>
                <a:gd name="connsiteY85" fmla="*/ 155342 h 869429"/>
                <a:gd name="connsiteX86" fmla="*/ 663672 w 1165003"/>
                <a:gd name="connsiteY86" fmla="*/ 144750 h 869429"/>
                <a:gd name="connsiteX87" fmla="*/ 674263 w 1165003"/>
                <a:gd name="connsiteY87" fmla="*/ 141220 h 869429"/>
                <a:gd name="connsiteX88" fmla="*/ 688385 w 1165003"/>
                <a:gd name="connsiteY88" fmla="*/ 134159 h 869429"/>
                <a:gd name="connsiteX89" fmla="*/ 698977 w 1165003"/>
                <a:gd name="connsiteY89" fmla="*/ 127098 h 869429"/>
                <a:gd name="connsiteX90" fmla="*/ 734282 w 1165003"/>
                <a:gd name="connsiteY90" fmla="*/ 123567 h 869429"/>
                <a:gd name="connsiteX91" fmla="*/ 787239 w 1165003"/>
                <a:gd name="connsiteY91" fmla="*/ 112976 h 869429"/>
                <a:gd name="connsiteX92" fmla="*/ 797831 w 1165003"/>
                <a:gd name="connsiteY92" fmla="*/ 116506 h 869429"/>
                <a:gd name="connsiteX93" fmla="*/ 801361 w 1165003"/>
                <a:gd name="connsiteY93" fmla="*/ 105915 h 869429"/>
                <a:gd name="connsiteX94" fmla="*/ 833136 w 1165003"/>
                <a:gd name="connsiteY94" fmla="*/ 88262 h 869429"/>
                <a:gd name="connsiteX95" fmla="*/ 850788 w 1165003"/>
                <a:gd name="connsiteY95" fmla="*/ 77671 h 869429"/>
                <a:gd name="connsiteX96" fmla="*/ 893154 w 1165003"/>
                <a:gd name="connsiteY96" fmla="*/ 74140 h 869429"/>
                <a:gd name="connsiteX97" fmla="*/ 956703 w 1165003"/>
                <a:gd name="connsiteY97" fmla="*/ 31774 h 869429"/>
                <a:gd name="connsiteX98" fmla="*/ 977886 w 1165003"/>
                <a:gd name="connsiteY98" fmla="*/ 17652 h 869429"/>
                <a:gd name="connsiteX99" fmla="*/ 988478 w 1165003"/>
                <a:gd name="connsiteY99" fmla="*/ 10591 h 869429"/>
                <a:gd name="connsiteX100" fmla="*/ 1002600 w 1165003"/>
                <a:gd name="connsiteY100" fmla="*/ 0 h 869429"/>
                <a:gd name="connsiteX101" fmla="*/ 1041436 w 1165003"/>
                <a:gd name="connsiteY101" fmla="*/ 56488 h 869429"/>
                <a:gd name="connsiteX102" fmla="*/ 1059088 w 1165003"/>
                <a:gd name="connsiteY102" fmla="*/ 91793 h 869429"/>
                <a:gd name="connsiteX103" fmla="*/ 1066149 w 1165003"/>
                <a:gd name="connsiteY103" fmla="*/ 105915 h 869429"/>
                <a:gd name="connsiteX104" fmla="*/ 1090863 w 1165003"/>
                <a:gd name="connsiteY104" fmla="*/ 144750 h 869429"/>
                <a:gd name="connsiteX105" fmla="*/ 1129698 w 1165003"/>
                <a:gd name="connsiteY105" fmla="*/ 204769 h 869429"/>
                <a:gd name="connsiteX106" fmla="*/ 1154412 w 1165003"/>
                <a:gd name="connsiteY106" fmla="*/ 247135 h 869429"/>
                <a:gd name="connsiteX107" fmla="*/ 1161473 w 1165003"/>
                <a:gd name="connsiteY107" fmla="*/ 271848 h 869429"/>
                <a:gd name="connsiteX108" fmla="*/ 1165003 w 1165003"/>
                <a:gd name="connsiteY108" fmla="*/ 282440 h 869429"/>
                <a:gd name="connsiteX109" fmla="*/ 1147351 w 1165003"/>
                <a:gd name="connsiteY109" fmla="*/ 317745 h 869429"/>
                <a:gd name="connsiteX110" fmla="*/ 1140290 w 1165003"/>
                <a:gd name="connsiteY110" fmla="*/ 338928 h 869429"/>
                <a:gd name="connsiteX111" fmla="*/ 1115576 w 1165003"/>
                <a:gd name="connsiteY111" fmla="*/ 381294 h 869429"/>
                <a:gd name="connsiteX112" fmla="*/ 1108515 w 1165003"/>
                <a:gd name="connsiteY112" fmla="*/ 395416 h 869429"/>
                <a:gd name="connsiteX113" fmla="*/ 1094393 w 1165003"/>
                <a:gd name="connsiteY113" fmla="*/ 413068 h 869429"/>
                <a:gd name="connsiteX114" fmla="*/ 1090863 w 1165003"/>
                <a:gd name="connsiteY114" fmla="*/ 423660 h 869429"/>
                <a:gd name="connsiteX115" fmla="*/ 1066149 w 1165003"/>
                <a:gd name="connsiteY115" fmla="*/ 455434 h 869429"/>
                <a:gd name="connsiteX116" fmla="*/ 1048497 w 1165003"/>
                <a:gd name="connsiteY116" fmla="*/ 494270 h 869429"/>
                <a:gd name="connsiteX117" fmla="*/ 1027314 w 1165003"/>
                <a:gd name="connsiteY117" fmla="*/ 515453 h 869429"/>
                <a:gd name="connsiteX118" fmla="*/ 1020253 w 1165003"/>
                <a:gd name="connsiteY118" fmla="*/ 526044 h 869429"/>
                <a:gd name="connsiteX119" fmla="*/ 1009661 w 1165003"/>
                <a:gd name="connsiteY119" fmla="*/ 533105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50" name="39 Forma libre"/>
            <p:cNvSpPr/>
            <p:nvPr/>
          </p:nvSpPr>
          <p:spPr>
            <a:xfrm>
              <a:off x="3584790" y="2362200"/>
              <a:ext cx="1016287" cy="940706"/>
            </a:xfrm>
            <a:custGeom>
              <a:avLst/>
              <a:gdLst>
                <a:gd name="connsiteX0" fmla="*/ 282360 w 1016287"/>
                <a:gd name="connsiteY0" fmla="*/ 938213 h 940706"/>
                <a:gd name="connsiteX1" fmla="*/ 151391 w 1016287"/>
                <a:gd name="connsiteY1" fmla="*/ 926306 h 940706"/>
                <a:gd name="connsiteX2" fmla="*/ 106148 w 1016287"/>
                <a:gd name="connsiteY2" fmla="*/ 928688 h 940706"/>
                <a:gd name="connsiteX3" fmla="*/ 58523 w 1016287"/>
                <a:gd name="connsiteY3" fmla="*/ 926306 h 940706"/>
                <a:gd name="connsiteX4" fmla="*/ 65666 w 1016287"/>
                <a:gd name="connsiteY4" fmla="*/ 897731 h 940706"/>
                <a:gd name="connsiteX5" fmla="*/ 70429 w 1016287"/>
                <a:gd name="connsiteY5" fmla="*/ 876300 h 940706"/>
                <a:gd name="connsiteX6" fmla="*/ 77573 w 1016287"/>
                <a:gd name="connsiteY6" fmla="*/ 823913 h 940706"/>
                <a:gd name="connsiteX7" fmla="*/ 72810 w 1016287"/>
                <a:gd name="connsiteY7" fmla="*/ 657225 h 940706"/>
                <a:gd name="connsiteX8" fmla="*/ 70429 w 1016287"/>
                <a:gd name="connsiteY8" fmla="*/ 647700 h 940706"/>
                <a:gd name="connsiteX9" fmla="*/ 68048 w 1016287"/>
                <a:gd name="connsiteY9" fmla="*/ 635794 h 940706"/>
                <a:gd name="connsiteX10" fmla="*/ 65666 w 1016287"/>
                <a:gd name="connsiteY10" fmla="*/ 609600 h 940706"/>
                <a:gd name="connsiteX11" fmla="*/ 77573 w 1016287"/>
                <a:gd name="connsiteY11" fmla="*/ 376238 h 940706"/>
                <a:gd name="connsiteX12" fmla="*/ 87098 w 1016287"/>
                <a:gd name="connsiteY12" fmla="*/ 359569 h 940706"/>
                <a:gd name="connsiteX13" fmla="*/ 96623 w 1016287"/>
                <a:gd name="connsiteY13" fmla="*/ 338138 h 940706"/>
                <a:gd name="connsiteX14" fmla="*/ 108529 w 1016287"/>
                <a:gd name="connsiteY14" fmla="*/ 326231 h 940706"/>
                <a:gd name="connsiteX15" fmla="*/ 134723 w 1016287"/>
                <a:gd name="connsiteY15" fmla="*/ 307181 h 940706"/>
                <a:gd name="connsiteX16" fmla="*/ 149010 w 1016287"/>
                <a:gd name="connsiteY16" fmla="*/ 290513 h 940706"/>
                <a:gd name="connsiteX17" fmla="*/ 156154 w 1016287"/>
                <a:gd name="connsiteY17" fmla="*/ 285750 h 940706"/>
                <a:gd name="connsiteX18" fmla="*/ 170441 w 1016287"/>
                <a:gd name="connsiteY18" fmla="*/ 271463 h 940706"/>
                <a:gd name="connsiteX19" fmla="*/ 170441 w 1016287"/>
                <a:gd name="connsiteY19" fmla="*/ 271463 h 940706"/>
                <a:gd name="connsiteX20" fmla="*/ 184729 w 1016287"/>
                <a:gd name="connsiteY20" fmla="*/ 257175 h 940706"/>
                <a:gd name="connsiteX21" fmla="*/ 199016 w 1016287"/>
                <a:gd name="connsiteY21" fmla="*/ 238125 h 940706"/>
                <a:gd name="connsiteX22" fmla="*/ 206160 w 1016287"/>
                <a:gd name="connsiteY22" fmla="*/ 233363 h 940706"/>
                <a:gd name="connsiteX23" fmla="*/ 222829 w 1016287"/>
                <a:gd name="connsiteY23" fmla="*/ 221456 h 940706"/>
                <a:gd name="connsiteX24" fmla="*/ 249023 w 1016287"/>
                <a:gd name="connsiteY24" fmla="*/ 219075 h 940706"/>
                <a:gd name="connsiteX25" fmla="*/ 299029 w 1016287"/>
                <a:gd name="connsiteY25" fmla="*/ 207169 h 940706"/>
                <a:gd name="connsiteX26" fmla="*/ 308554 w 1016287"/>
                <a:gd name="connsiteY26" fmla="*/ 204788 h 940706"/>
                <a:gd name="connsiteX27" fmla="*/ 334748 w 1016287"/>
                <a:gd name="connsiteY27" fmla="*/ 180975 h 940706"/>
                <a:gd name="connsiteX28" fmla="*/ 339510 w 1016287"/>
                <a:gd name="connsiteY28" fmla="*/ 173831 h 940706"/>
                <a:gd name="connsiteX29" fmla="*/ 346654 w 1016287"/>
                <a:gd name="connsiteY29" fmla="*/ 152400 h 940706"/>
                <a:gd name="connsiteX30" fmla="*/ 353798 w 1016287"/>
                <a:gd name="connsiteY30" fmla="*/ 133350 h 940706"/>
                <a:gd name="connsiteX31" fmla="*/ 368085 w 1016287"/>
                <a:gd name="connsiteY31" fmla="*/ 123825 h 940706"/>
                <a:gd name="connsiteX32" fmla="*/ 384754 w 1016287"/>
                <a:gd name="connsiteY32" fmla="*/ 100013 h 940706"/>
                <a:gd name="connsiteX33" fmla="*/ 387135 w 1016287"/>
                <a:gd name="connsiteY33" fmla="*/ 92869 h 940706"/>
                <a:gd name="connsiteX34" fmla="*/ 394279 w 1016287"/>
                <a:gd name="connsiteY34" fmla="*/ 88106 h 940706"/>
                <a:gd name="connsiteX35" fmla="*/ 401423 w 1016287"/>
                <a:gd name="connsiteY35" fmla="*/ 80963 h 940706"/>
                <a:gd name="connsiteX36" fmla="*/ 403804 w 1016287"/>
                <a:gd name="connsiteY36" fmla="*/ 73819 h 940706"/>
                <a:gd name="connsiteX37" fmla="*/ 429998 w 1016287"/>
                <a:gd name="connsiteY37" fmla="*/ 73819 h 940706"/>
                <a:gd name="connsiteX38" fmla="*/ 470479 w 1016287"/>
                <a:gd name="connsiteY38" fmla="*/ 71438 h 940706"/>
                <a:gd name="connsiteX39" fmla="*/ 482385 w 1016287"/>
                <a:gd name="connsiteY39" fmla="*/ 69056 h 940706"/>
                <a:gd name="connsiteX40" fmla="*/ 506198 w 1016287"/>
                <a:gd name="connsiteY40" fmla="*/ 47625 h 940706"/>
                <a:gd name="connsiteX41" fmla="*/ 549060 w 1016287"/>
                <a:gd name="connsiteY41" fmla="*/ 57150 h 940706"/>
                <a:gd name="connsiteX42" fmla="*/ 558585 w 1016287"/>
                <a:gd name="connsiteY42" fmla="*/ 61913 h 940706"/>
                <a:gd name="connsiteX43" fmla="*/ 560966 w 1016287"/>
                <a:gd name="connsiteY43" fmla="*/ 52388 h 940706"/>
                <a:gd name="connsiteX44" fmla="*/ 565729 w 1016287"/>
                <a:gd name="connsiteY44" fmla="*/ 45244 h 940706"/>
                <a:gd name="connsiteX45" fmla="*/ 587160 w 1016287"/>
                <a:gd name="connsiteY45" fmla="*/ 38100 h 940706"/>
                <a:gd name="connsiteX46" fmla="*/ 603829 w 1016287"/>
                <a:gd name="connsiteY46" fmla="*/ 28575 h 940706"/>
                <a:gd name="connsiteX47" fmla="*/ 613354 w 1016287"/>
                <a:gd name="connsiteY47" fmla="*/ 30956 h 940706"/>
                <a:gd name="connsiteX48" fmla="*/ 660979 w 1016287"/>
                <a:gd name="connsiteY48" fmla="*/ 33338 h 940706"/>
                <a:gd name="connsiteX49" fmla="*/ 675266 w 1016287"/>
                <a:gd name="connsiteY49" fmla="*/ 40481 h 940706"/>
                <a:gd name="connsiteX50" fmla="*/ 722891 w 1016287"/>
                <a:gd name="connsiteY50" fmla="*/ 40481 h 940706"/>
                <a:gd name="connsiteX51" fmla="*/ 732416 w 1016287"/>
                <a:gd name="connsiteY51" fmla="*/ 35719 h 940706"/>
                <a:gd name="connsiteX52" fmla="*/ 803854 w 1016287"/>
                <a:gd name="connsiteY52" fmla="*/ 35719 h 940706"/>
                <a:gd name="connsiteX53" fmla="*/ 822904 w 1016287"/>
                <a:gd name="connsiteY53" fmla="*/ 26194 h 940706"/>
                <a:gd name="connsiteX54" fmla="*/ 856241 w 1016287"/>
                <a:gd name="connsiteY54" fmla="*/ 4763 h 940706"/>
                <a:gd name="connsiteX55" fmla="*/ 863385 w 1016287"/>
                <a:gd name="connsiteY55" fmla="*/ 2381 h 940706"/>
                <a:gd name="connsiteX56" fmla="*/ 913391 w 1016287"/>
                <a:gd name="connsiteY56" fmla="*/ 0 h 940706"/>
                <a:gd name="connsiteX57" fmla="*/ 953873 w 1016287"/>
                <a:gd name="connsiteY57" fmla="*/ 2381 h 940706"/>
                <a:gd name="connsiteX58" fmla="*/ 987210 w 1016287"/>
                <a:gd name="connsiteY58" fmla="*/ 4763 h 940706"/>
                <a:gd name="connsiteX59" fmla="*/ 991973 w 1016287"/>
                <a:gd name="connsiteY59" fmla="*/ 11906 h 940706"/>
                <a:gd name="connsiteX60" fmla="*/ 999116 w 1016287"/>
                <a:gd name="connsiteY60" fmla="*/ 30956 h 940706"/>
                <a:gd name="connsiteX61" fmla="*/ 1001498 w 1016287"/>
                <a:gd name="connsiteY61" fmla="*/ 47625 h 940706"/>
                <a:gd name="connsiteX62" fmla="*/ 1013404 w 1016287"/>
                <a:gd name="connsiteY62" fmla="*/ 61913 h 940706"/>
                <a:gd name="connsiteX63" fmla="*/ 1015785 w 1016287"/>
                <a:gd name="connsiteY63" fmla="*/ 73819 h 940706"/>
                <a:gd name="connsiteX64" fmla="*/ 1003879 w 1016287"/>
                <a:gd name="connsiteY64" fmla="*/ 85725 h 940706"/>
                <a:gd name="connsiteX65" fmla="*/ 989591 w 1016287"/>
                <a:gd name="connsiteY65" fmla="*/ 107156 h 940706"/>
                <a:gd name="connsiteX66" fmla="*/ 987210 w 1016287"/>
                <a:gd name="connsiteY66" fmla="*/ 114300 h 940706"/>
                <a:gd name="connsiteX67" fmla="*/ 975304 w 1016287"/>
                <a:gd name="connsiteY67" fmla="*/ 128588 h 940706"/>
                <a:gd name="connsiteX68" fmla="*/ 968160 w 1016287"/>
                <a:gd name="connsiteY68" fmla="*/ 145256 h 940706"/>
                <a:gd name="connsiteX69" fmla="*/ 965779 w 1016287"/>
                <a:gd name="connsiteY69" fmla="*/ 214313 h 940706"/>
                <a:gd name="connsiteX70" fmla="*/ 958635 w 1016287"/>
                <a:gd name="connsiteY70" fmla="*/ 219075 h 940706"/>
                <a:gd name="connsiteX71" fmla="*/ 951491 w 1016287"/>
                <a:gd name="connsiteY71" fmla="*/ 226219 h 940706"/>
                <a:gd name="connsiteX72" fmla="*/ 946729 w 1016287"/>
                <a:gd name="connsiteY72" fmla="*/ 233363 h 940706"/>
                <a:gd name="connsiteX73" fmla="*/ 939585 w 1016287"/>
                <a:gd name="connsiteY73" fmla="*/ 240506 h 940706"/>
                <a:gd name="connsiteX74" fmla="*/ 934823 w 1016287"/>
                <a:gd name="connsiteY74" fmla="*/ 247650 h 940706"/>
                <a:gd name="connsiteX75" fmla="*/ 922916 w 1016287"/>
                <a:gd name="connsiteY75" fmla="*/ 261938 h 940706"/>
                <a:gd name="connsiteX76" fmla="*/ 915773 w 1016287"/>
                <a:gd name="connsiteY76" fmla="*/ 276225 h 940706"/>
                <a:gd name="connsiteX77" fmla="*/ 911010 w 1016287"/>
                <a:gd name="connsiteY77" fmla="*/ 290513 h 940706"/>
                <a:gd name="connsiteX78" fmla="*/ 906248 w 1016287"/>
                <a:gd name="connsiteY78" fmla="*/ 297656 h 940706"/>
                <a:gd name="connsiteX79" fmla="*/ 901485 w 1016287"/>
                <a:gd name="connsiteY79" fmla="*/ 309563 h 940706"/>
                <a:gd name="connsiteX80" fmla="*/ 896723 w 1016287"/>
                <a:gd name="connsiteY80" fmla="*/ 335756 h 940706"/>
                <a:gd name="connsiteX81" fmla="*/ 901485 w 1016287"/>
                <a:gd name="connsiteY81" fmla="*/ 419100 h 940706"/>
                <a:gd name="connsiteX82" fmla="*/ 913391 w 1016287"/>
                <a:gd name="connsiteY82" fmla="*/ 450056 h 940706"/>
                <a:gd name="connsiteX83" fmla="*/ 918154 w 1016287"/>
                <a:gd name="connsiteY83" fmla="*/ 466725 h 940706"/>
                <a:gd name="connsiteX84" fmla="*/ 927679 w 1016287"/>
                <a:gd name="connsiteY84" fmla="*/ 497681 h 940706"/>
                <a:gd name="connsiteX85" fmla="*/ 932441 w 1016287"/>
                <a:gd name="connsiteY85" fmla="*/ 542925 h 940706"/>
                <a:gd name="connsiteX86" fmla="*/ 939585 w 1016287"/>
                <a:gd name="connsiteY86" fmla="*/ 564356 h 940706"/>
                <a:gd name="connsiteX87" fmla="*/ 946729 w 1016287"/>
                <a:gd name="connsiteY87" fmla="*/ 600075 h 940706"/>
                <a:gd name="connsiteX88" fmla="*/ 951491 w 1016287"/>
                <a:gd name="connsiteY88" fmla="*/ 611981 h 940706"/>
                <a:gd name="connsiteX89" fmla="*/ 949110 w 1016287"/>
                <a:gd name="connsiteY89" fmla="*/ 628650 h 940706"/>
                <a:gd name="connsiteX90" fmla="*/ 946729 w 1016287"/>
                <a:gd name="connsiteY90" fmla="*/ 635794 h 940706"/>
                <a:gd name="connsiteX91" fmla="*/ 925298 w 1016287"/>
                <a:gd name="connsiteY91" fmla="*/ 642938 h 940706"/>
                <a:gd name="connsiteX92" fmla="*/ 846716 w 1016287"/>
                <a:gd name="connsiteY92" fmla="*/ 681038 h 940706"/>
                <a:gd name="connsiteX93" fmla="*/ 772898 w 1016287"/>
                <a:gd name="connsiteY93" fmla="*/ 714375 h 940706"/>
                <a:gd name="connsiteX94" fmla="*/ 749085 w 1016287"/>
                <a:gd name="connsiteY94" fmla="*/ 719138 h 940706"/>
                <a:gd name="connsiteX95" fmla="*/ 732416 w 1016287"/>
                <a:gd name="connsiteY95" fmla="*/ 721519 h 940706"/>
                <a:gd name="connsiteX96" fmla="*/ 687173 w 1016287"/>
                <a:gd name="connsiteY96" fmla="*/ 731044 h 940706"/>
                <a:gd name="connsiteX97" fmla="*/ 606210 w 1016287"/>
                <a:gd name="connsiteY97" fmla="*/ 754856 h 940706"/>
                <a:gd name="connsiteX98" fmla="*/ 527629 w 1016287"/>
                <a:gd name="connsiteY98" fmla="*/ 797719 h 940706"/>
                <a:gd name="connsiteX99" fmla="*/ 503816 w 1016287"/>
                <a:gd name="connsiteY99" fmla="*/ 819150 h 940706"/>
                <a:gd name="connsiteX100" fmla="*/ 480004 w 1016287"/>
                <a:gd name="connsiteY100" fmla="*/ 840581 h 940706"/>
                <a:gd name="connsiteX101" fmla="*/ 453810 w 1016287"/>
                <a:gd name="connsiteY101" fmla="*/ 857250 h 940706"/>
                <a:gd name="connsiteX102" fmla="*/ 377610 w 1016287"/>
                <a:gd name="connsiteY102" fmla="*/ 873919 h 940706"/>
                <a:gd name="connsiteX103" fmla="*/ 363323 w 1016287"/>
                <a:gd name="connsiteY103" fmla="*/ 883444 h 940706"/>
                <a:gd name="connsiteX104" fmla="*/ 341891 w 1016287"/>
                <a:gd name="connsiteY104" fmla="*/ 890588 h 940706"/>
                <a:gd name="connsiteX105" fmla="*/ 320460 w 1016287"/>
                <a:gd name="connsiteY105" fmla="*/ 914400 h 940706"/>
                <a:gd name="connsiteX106" fmla="*/ 310935 w 1016287"/>
                <a:gd name="connsiteY106" fmla="*/ 933450 h 940706"/>
                <a:gd name="connsiteX107" fmla="*/ 277598 w 1016287"/>
                <a:gd name="connsiteY107" fmla="*/ 940594 h 940706"/>
                <a:gd name="connsiteX108" fmla="*/ 282360 w 1016287"/>
                <a:gd name="connsiteY108" fmla="*/ 938213 h 9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lnTo>
                    <a:pt x="170441" y="271463"/>
                  </a:ln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52" name="40 Forma libre"/>
            <p:cNvSpPr/>
            <p:nvPr/>
          </p:nvSpPr>
          <p:spPr>
            <a:xfrm>
              <a:off x="2988467" y="3257550"/>
              <a:ext cx="969171" cy="588169"/>
            </a:xfrm>
            <a:custGeom>
              <a:avLst/>
              <a:gdLst>
                <a:gd name="connsiteX0" fmla="*/ 821533 w 969171"/>
                <a:gd name="connsiteY0" fmla="*/ 19050 h 588169"/>
                <a:gd name="connsiteX1" fmla="*/ 790577 w 969171"/>
                <a:gd name="connsiteY1" fmla="*/ 16669 h 588169"/>
                <a:gd name="connsiteX2" fmla="*/ 773908 w 969171"/>
                <a:gd name="connsiteY2" fmla="*/ 14288 h 588169"/>
                <a:gd name="connsiteX3" fmla="*/ 759621 w 969171"/>
                <a:gd name="connsiteY3" fmla="*/ 16669 h 588169"/>
                <a:gd name="connsiteX4" fmla="*/ 742952 w 969171"/>
                <a:gd name="connsiteY4" fmla="*/ 28575 h 588169"/>
                <a:gd name="connsiteX5" fmla="*/ 735808 w 969171"/>
                <a:gd name="connsiteY5" fmla="*/ 23813 h 588169"/>
                <a:gd name="connsiteX6" fmla="*/ 716758 w 969171"/>
                <a:gd name="connsiteY6" fmla="*/ 14288 h 588169"/>
                <a:gd name="connsiteX7" fmla="*/ 676277 w 969171"/>
                <a:gd name="connsiteY7" fmla="*/ 9525 h 588169"/>
                <a:gd name="connsiteX8" fmla="*/ 664371 w 969171"/>
                <a:gd name="connsiteY8" fmla="*/ 7144 h 588169"/>
                <a:gd name="connsiteX9" fmla="*/ 657227 w 969171"/>
                <a:gd name="connsiteY9" fmla="*/ 2381 h 588169"/>
                <a:gd name="connsiteX10" fmla="*/ 650083 w 969171"/>
                <a:gd name="connsiteY10" fmla="*/ 0 h 588169"/>
                <a:gd name="connsiteX11" fmla="*/ 635796 w 969171"/>
                <a:gd name="connsiteY11" fmla="*/ 11906 h 588169"/>
                <a:gd name="connsiteX12" fmla="*/ 566739 w 969171"/>
                <a:gd name="connsiteY12" fmla="*/ 23813 h 588169"/>
                <a:gd name="connsiteX13" fmla="*/ 545308 w 969171"/>
                <a:gd name="connsiteY13" fmla="*/ 16669 h 588169"/>
                <a:gd name="connsiteX14" fmla="*/ 528639 w 969171"/>
                <a:gd name="connsiteY14" fmla="*/ 21431 h 588169"/>
                <a:gd name="connsiteX15" fmla="*/ 509589 w 969171"/>
                <a:gd name="connsiteY15" fmla="*/ 26194 h 588169"/>
                <a:gd name="connsiteX16" fmla="*/ 381002 w 969171"/>
                <a:gd name="connsiteY16" fmla="*/ 26194 h 588169"/>
                <a:gd name="connsiteX17" fmla="*/ 385764 w 969171"/>
                <a:gd name="connsiteY17" fmla="*/ 47625 h 588169"/>
                <a:gd name="connsiteX18" fmla="*/ 366714 w 969171"/>
                <a:gd name="connsiteY18" fmla="*/ 50006 h 588169"/>
                <a:gd name="connsiteX19" fmla="*/ 359571 w 969171"/>
                <a:gd name="connsiteY19" fmla="*/ 42863 h 588169"/>
                <a:gd name="connsiteX20" fmla="*/ 340521 w 969171"/>
                <a:gd name="connsiteY20" fmla="*/ 35719 h 588169"/>
                <a:gd name="connsiteX21" fmla="*/ 321471 w 969171"/>
                <a:gd name="connsiteY21" fmla="*/ 47625 h 588169"/>
                <a:gd name="connsiteX22" fmla="*/ 311946 w 969171"/>
                <a:gd name="connsiteY22" fmla="*/ 50006 h 588169"/>
                <a:gd name="connsiteX23" fmla="*/ 304802 w 969171"/>
                <a:gd name="connsiteY23" fmla="*/ 52388 h 588169"/>
                <a:gd name="connsiteX24" fmla="*/ 300039 w 969171"/>
                <a:gd name="connsiteY24" fmla="*/ 59531 h 588169"/>
                <a:gd name="connsiteX25" fmla="*/ 276227 w 969171"/>
                <a:gd name="connsiteY25" fmla="*/ 69056 h 588169"/>
                <a:gd name="connsiteX26" fmla="*/ 271464 w 969171"/>
                <a:gd name="connsiteY26" fmla="*/ 76200 h 588169"/>
                <a:gd name="connsiteX27" fmla="*/ 216696 w 969171"/>
                <a:gd name="connsiteY27" fmla="*/ 80963 h 588169"/>
                <a:gd name="connsiteX28" fmla="*/ 188121 w 969171"/>
                <a:gd name="connsiteY28" fmla="*/ 90488 h 588169"/>
                <a:gd name="connsiteX29" fmla="*/ 173833 w 969171"/>
                <a:gd name="connsiteY29" fmla="*/ 104775 h 588169"/>
                <a:gd name="connsiteX30" fmla="*/ 171452 w 969171"/>
                <a:gd name="connsiteY30" fmla="*/ 114300 h 588169"/>
                <a:gd name="connsiteX31" fmla="*/ 38102 w 969171"/>
                <a:gd name="connsiteY31" fmla="*/ 138113 h 588169"/>
                <a:gd name="connsiteX32" fmla="*/ 21433 w 969171"/>
                <a:gd name="connsiteY32" fmla="*/ 140494 h 588169"/>
                <a:gd name="connsiteX33" fmla="*/ 7146 w 969171"/>
                <a:gd name="connsiteY33" fmla="*/ 140494 h 588169"/>
                <a:gd name="connsiteX34" fmla="*/ 4764 w 969171"/>
                <a:gd name="connsiteY34" fmla="*/ 150019 h 588169"/>
                <a:gd name="connsiteX35" fmla="*/ 2 w 969171"/>
                <a:gd name="connsiteY35" fmla="*/ 345281 h 588169"/>
                <a:gd name="connsiteX36" fmla="*/ 4764 w 969171"/>
                <a:gd name="connsiteY36" fmla="*/ 364331 h 588169"/>
                <a:gd name="connsiteX37" fmla="*/ 11908 w 969171"/>
                <a:gd name="connsiteY37" fmla="*/ 369094 h 588169"/>
                <a:gd name="connsiteX38" fmla="*/ 26196 w 969171"/>
                <a:gd name="connsiteY38" fmla="*/ 373856 h 588169"/>
                <a:gd name="connsiteX39" fmla="*/ 30958 w 969171"/>
                <a:gd name="connsiteY39" fmla="*/ 388144 h 588169"/>
                <a:gd name="connsiteX40" fmla="*/ 33339 w 969171"/>
                <a:gd name="connsiteY40" fmla="*/ 395288 h 588169"/>
                <a:gd name="connsiteX41" fmla="*/ 38102 w 969171"/>
                <a:gd name="connsiteY41" fmla="*/ 402431 h 588169"/>
                <a:gd name="connsiteX42" fmla="*/ 47627 w 969171"/>
                <a:gd name="connsiteY42" fmla="*/ 419100 h 588169"/>
                <a:gd name="connsiteX43" fmla="*/ 54771 w 969171"/>
                <a:gd name="connsiteY43" fmla="*/ 426244 h 588169"/>
                <a:gd name="connsiteX44" fmla="*/ 57152 w 969171"/>
                <a:gd name="connsiteY44" fmla="*/ 435769 h 588169"/>
                <a:gd name="connsiteX45" fmla="*/ 61914 w 969171"/>
                <a:gd name="connsiteY45" fmla="*/ 445294 h 588169"/>
                <a:gd name="connsiteX46" fmla="*/ 66677 w 969171"/>
                <a:gd name="connsiteY46" fmla="*/ 464344 h 588169"/>
                <a:gd name="connsiteX47" fmla="*/ 73821 w 969171"/>
                <a:gd name="connsiteY47" fmla="*/ 471488 h 588169"/>
                <a:gd name="connsiteX48" fmla="*/ 80964 w 969171"/>
                <a:gd name="connsiteY48" fmla="*/ 473869 h 588169"/>
                <a:gd name="connsiteX49" fmla="*/ 83346 w 969171"/>
                <a:gd name="connsiteY49" fmla="*/ 483394 h 588169"/>
                <a:gd name="connsiteX50" fmla="*/ 92871 w 969171"/>
                <a:gd name="connsiteY50" fmla="*/ 485775 h 588169"/>
                <a:gd name="connsiteX51" fmla="*/ 111921 w 969171"/>
                <a:gd name="connsiteY51" fmla="*/ 495300 h 588169"/>
                <a:gd name="connsiteX52" fmla="*/ 138114 w 969171"/>
                <a:gd name="connsiteY52" fmla="*/ 504825 h 588169"/>
                <a:gd name="connsiteX53" fmla="*/ 145258 w 969171"/>
                <a:gd name="connsiteY53" fmla="*/ 509588 h 588169"/>
                <a:gd name="connsiteX54" fmla="*/ 157164 w 969171"/>
                <a:gd name="connsiteY54" fmla="*/ 516731 h 588169"/>
                <a:gd name="connsiteX55" fmla="*/ 159546 w 969171"/>
                <a:gd name="connsiteY55" fmla="*/ 500063 h 588169"/>
                <a:gd name="connsiteX56" fmla="*/ 164308 w 969171"/>
                <a:gd name="connsiteY56" fmla="*/ 492919 h 588169"/>
                <a:gd name="connsiteX57" fmla="*/ 188121 w 969171"/>
                <a:gd name="connsiteY57" fmla="*/ 483394 h 588169"/>
                <a:gd name="connsiteX58" fmla="*/ 192883 w 969171"/>
                <a:gd name="connsiteY58" fmla="*/ 476250 h 588169"/>
                <a:gd name="connsiteX59" fmla="*/ 200027 w 969171"/>
                <a:gd name="connsiteY59" fmla="*/ 452438 h 588169"/>
                <a:gd name="connsiteX60" fmla="*/ 207171 w 969171"/>
                <a:gd name="connsiteY60" fmla="*/ 450056 h 588169"/>
                <a:gd name="connsiteX61" fmla="*/ 216696 w 969171"/>
                <a:gd name="connsiteY61" fmla="*/ 442913 h 588169"/>
                <a:gd name="connsiteX62" fmla="*/ 233364 w 969171"/>
                <a:gd name="connsiteY62" fmla="*/ 433388 h 588169"/>
                <a:gd name="connsiteX63" fmla="*/ 250033 w 969171"/>
                <a:gd name="connsiteY63" fmla="*/ 438150 h 588169"/>
                <a:gd name="connsiteX64" fmla="*/ 259558 w 969171"/>
                <a:gd name="connsiteY64" fmla="*/ 440531 h 588169"/>
                <a:gd name="connsiteX65" fmla="*/ 264321 w 969171"/>
                <a:gd name="connsiteY65" fmla="*/ 447675 h 588169"/>
                <a:gd name="connsiteX66" fmla="*/ 271464 w 969171"/>
                <a:gd name="connsiteY66" fmla="*/ 452438 h 588169"/>
                <a:gd name="connsiteX67" fmla="*/ 273846 w 969171"/>
                <a:gd name="connsiteY67" fmla="*/ 459581 h 588169"/>
                <a:gd name="connsiteX68" fmla="*/ 311946 w 969171"/>
                <a:gd name="connsiteY68" fmla="*/ 471488 h 588169"/>
                <a:gd name="connsiteX69" fmla="*/ 314327 w 969171"/>
                <a:gd name="connsiteY69" fmla="*/ 481013 h 588169"/>
                <a:gd name="connsiteX70" fmla="*/ 321471 w 969171"/>
                <a:gd name="connsiteY70" fmla="*/ 488156 h 588169"/>
                <a:gd name="connsiteX71" fmla="*/ 328614 w 969171"/>
                <a:gd name="connsiteY71" fmla="*/ 514350 h 588169"/>
                <a:gd name="connsiteX72" fmla="*/ 330996 w 969171"/>
                <a:gd name="connsiteY72" fmla="*/ 523875 h 588169"/>
                <a:gd name="connsiteX73" fmla="*/ 338139 w 969171"/>
                <a:gd name="connsiteY73" fmla="*/ 526256 h 588169"/>
                <a:gd name="connsiteX74" fmla="*/ 350046 w 969171"/>
                <a:gd name="connsiteY74" fmla="*/ 533400 h 588169"/>
                <a:gd name="connsiteX75" fmla="*/ 347664 w 969171"/>
                <a:gd name="connsiteY75" fmla="*/ 542925 h 588169"/>
                <a:gd name="connsiteX76" fmla="*/ 376239 w 969171"/>
                <a:gd name="connsiteY76" fmla="*/ 550069 h 588169"/>
                <a:gd name="connsiteX77" fmla="*/ 383383 w 969171"/>
                <a:gd name="connsiteY77" fmla="*/ 564356 h 588169"/>
                <a:gd name="connsiteX78" fmla="*/ 400052 w 969171"/>
                <a:gd name="connsiteY78" fmla="*/ 588169 h 588169"/>
                <a:gd name="connsiteX79" fmla="*/ 428627 w 969171"/>
                <a:gd name="connsiteY79" fmla="*/ 585788 h 588169"/>
                <a:gd name="connsiteX80" fmla="*/ 447677 w 969171"/>
                <a:gd name="connsiteY80" fmla="*/ 566738 h 588169"/>
                <a:gd name="connsiteX81" fmla="*/ 459583 w 969171"/>
                <a:gd name="connsiteY81" fmla="*/ 552450 h 588169"/>
                <a:gd name="connsiteX82" fmla="*/ 464346 w 969171"/>
                <a:gd name="connsiteY82" fmla="*/ 545306 h 588169"/>
                <a:gd name="connsiteX83" fmla="*/ 476252 w 969171"/>
                <a:gd name="connsiteY83" fmla="*/ 538163 h 588169"/>
                <a:gd name="connsiteX84" fmla="*/ 492921 w 969171"/>
                <a:gd name="connsiteY84" fmla="*/ 528638 h 588169"/>
                <a:gd name="connsiteX85" fmla="*/ 504827 w 969171"/>
                <a:gd name="connsiteY85" fmla="*/ 514350 h 588169"/>
                <a:gd name="connsiteX86" fmla="*/ 511971 w 969171"/>
                <a:gd name="connsiteY86" fmla="*/ 507206 h 588169"/>
                <a:gd name="connsiteX87" fmla="*/ 514352 w 969171"/>
                <a:gd name="connsiteY87" fmla="*/ 500063 h 588169"/>
                <a:gd name="connsiteX88" fmla="*/ 531021 w 969171"/>
                <a:gd name="connsiteY88" fmla="*/ 490538 h 588169"/>
                <a:gd name="connsiteX89" fmla="*/ 545308 w 969171"/>
                <a:gd name="connsiteY89" fmla="*/ 478631 h 588169"/>
                <a:gd name="connsiteX90" fmla="*/ 552452 w 969171"/>
                <a:gd name="connsiteY90" fmla="*/ 473869 h 588169"/>
                <a:gd name="connsiteX91" fmla="*/ 550071 w 969171"/>
                <a:gd name="connsiteY91" fmla="*/ 459581 h 588169"/>
                <a:gd name="connsiteX92" fmla="*/ 547689 w 969171"/>
                <a:gd name="connsiteY92" fmla="*/ 440531 h 588169"/>
                <a:gd name="connsiteX93" fmla="*/ 542927 w 969171"/>
                <a:gd name="connsiteY93" fmla="*/ 428625 h 588169"/>
                <a:gd name="connsiteX94" fmla="*/ 552452 w 969171"/>
                <a:gd name="connsiteY94" fmla="*/ 397669 h 588169"/>
                <a:gd name="connsiteX95" fmla="*/ 561977 w 969171"/>
                <a:gd name="connsiteY95" fmla="*/ 383381 h 588169"/>
                <a:gd name="connsiteX96" fmla="*/ 564358 w 969171"/>
                <a:gd name="connsiteY96" fmla="*/ 373856 h 588169"/>
                <a:gd name="connsiteX97" fmla="*/ 569121 w 969171"/>
                <a:gd name="connsiteY97" fmla="*/ 364331 h 588169"/>
                <a:gd name="connsiteX98" fmla="*/ 573883 w 969171"/>
                <a:gd name="connsiteY98" fmla="*/ 323850 h 588169"/>
                <a:gd name="connsiteX99" fmla="*/ 578646 w 969171"/>
                <a:gd name="connsiteY99" fmla="*/ 314325 h 588169"/>
                <a:gd name="connsiteX100" fmla="*/ 600077 w 969171"/>
                <a:gd name="connsiteY100" fmla="*/ 302419 h 588169"/>
                <a:gd name="connsiteX101" fmla="*/ 614364 w 969171"/>
                <a:gd name="connsiteY101" fmla="*/ 307181 h 588169"/>
                <a:gd name="connsiteX102" fmla="*/ 628652 w 969171"/>
                <a:gd name="connsiteY102" fmla="*/ 319088 h 588169"/>
                <a:gd name="connsiteX103" fmla="*/ 638177 w 969171"/>
                <a:gd name="connsiteY103" fmla="*/ 309563 h 588169"/>
                <a:gd name="connsiteX104" fmla="*/ 650083 w 969171"/>
                <a:gd name="connsiteY104" fmla="*/ 304800 h 588169"/>
                <a:gd name="connsiteX105" fmla="*/ 666752 w 969171"/>
                <a:gd name="connsiteY105" fmla="*/ 297656 h 588169"/>
                <a:gd name="connsiteX106" fmla="*/ 683421 w 969171"/>
                <a:gd name="connsiteY106" fmla="*/ 285750 h 588169"/>
                <a:gd name="connsiteX107" fmla="*/ 690564 w 969171"/>
                <a:gd name="connsiteY107" fmla="*/ 280988 h 588169"/>
                <a:gd name="connsiteX108" fmla="*/ 702471 w 969171"/>
                <a:gd name="connsiteY108" fmla="*/ 273844 h 588169"/>
                <a:gd name="connsiteX109" fmla="*/ 716758 w 969171"/>
                <a:gd name="connsiteY109" fmla="*/ 266700 h 588169"/>
                <a:gd name="connsiteX110" fmla="*/ 747714 w 969171"/>
                <a:gd name="connsiteY110" fmla="*/ 280988 h 588169"/>
                <a:gd name="connsiteX111" fmla="*/ 759621 w 969171"/>
                <a:gd name="connsiteY111" fmla="*/ 285750 h 588169"/>
                <a:gd name="connsiteX112" fmla="*/ 769146 w 969171"/>
                <a:gd name="connsiteY112" fmla="*/ 276225 h 588169"/>
                <a:gd name="connsiteX113" fmla="*/ 795339 w 969171"/>
                <a:gd name="connsiteY113" fmla="*/ 257175 h 588169"/>
                <a:gd name="connsiteX114" fmla="*/ 804864 w 969171"/>
                <a:gd name="connsiteY114" fmla="*/ 250031 h 588169"/>
                <a:gd name="connsiteX115" fmla="*/ 876302 w 969171"/>
                <a:gd name="connsiteY115" fmla="*/ 247650 h 588169"/>
                <a:gd name="connsiteX116" fmla="*/ 912021 w 969171"/>
                <a:gd name="connsiteY116" fmla="*/ 228600 h 588169"/>
                <a:gd name="connsiteX117" fmla="*/ 928689 w 969171"/>
                <a:gd name="connsiteY117" fmla="*/ 216694 h 588169"/>
                <a:gd name="connsiteX118" fmla="*/ 942977 w 969171"/>
                <a:gd name="connsiteY118" fmla="*/ 197644 h 588169"/>
                <a:gd name="connsiteX119" fmla="*/ 947739 w 969171"/>
                <a:gd name="connsiteY119" fmla="*/ 190500 h 588169"/>
                <a:gd name="connsiteX120" fmla="*/ 954883 w 969171"/>
                <a:gd name="connsiteY120" fmla="*/ 185738 h 588169"/>
                <a:gd name="connsiteX121" fmla="*/ 966789 w 969171"/>
                <a:gd name="connsiteY121" fmla="*/ 171450 h 588169"/>
                <a:gd name="connsiteX122" fmla="*/ 969171 w 969171"/>
                <a:gd name="connsiteY122" fmla="*/ 164306 h 588169"/>
                <a:gd name="connsiteX123" fmla="*/ 950121 w 969171"/>
                <a:gd name="connsiteY123" fmla="*/ 142875 h 588169"/>
                <a:gd name="connsiteX124" fmla="*/ 945358 w 969171"/>
                <a:gd name="connsiteY124" fmla="*/ 133350 h 588169"/>
                <a:gd name="connsiteX125" fmla="*/ 916783 w 969171"/>
                <a:gd name="connsiteY125" fmla="*/ 126206 h 588169"/>
                <a:gd name="connsiteX126" fmla="*/ 892971 w 969171"/>
                <a:gd name="connsiteY126" fmla="*/ 123825 h 588169"/>
                <a:gd name="connsiteX127" fmla="*/ 878683 w 969171"/>
                <a:gd name="connsiteY127" fmla="*/ 121444 h 588169"/>
                <a:gd name="connsiteX128" fmla="*/ 845346 w 969171"/>
                <a:gd name="connsiteY128" fmla="*/ 119063 h 588169"/>
                <a:gd name="connsiteX129" fmla="*/ 826296 w 969171"/>
                <a:gd name="connsiteY129" fmla="*/ 100013 h 588169"/>
                <a:gd name="connsiteX130" fmla="*/ 812008 w 969171"/>
                <a:gd name="connsiteY130" fmla="*/ 90488 h 588169"/>
                <a:gd name="connsiteX131" fmla="*/ 809627 w 969171"/>
                <a:gd name="connsiteY131" fmla="*/ 80963 h 588169"/>
                <a:gd name="connsiteX132" fmla="*/ 816771 w 969171"/>
                <a:gd name="connsiteY132" fmla="*/ 59531 h 588169"/>
                <a:gd name="connsiteX133" fmla="*/ 826296 w 969171"/>
                <a:gd name="connsiteY133" fmla="*/ 42863 h 588169"/>
                <a:gd name="connsiteX134" fmla="*/ 823914 w 969171"/>
                <a:gd name="connsiteY134" fmla="*/ 28575 h 588169"/>
                <a:gd name="connsiteX135" fmla="*/ 821533 w 969171"/>
                <a:gd name="connsiteY135" fmla="*/ 21431 h 588169"/>
                <a:gd name="connsiteX136" fmla="*/ 821533 w 969171"/>
                <a:gd name="connsiteY136" fmla="*/ 1905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53" name="41 Forma libre"/>
            <p:cNvSpPr/>
            <p:nvPr/>
          </p:nvSpPr>
          <p:spPr>
            <a:xfrm>
              <a:off x="3388037" y="3439571"/>
              <a:ext cx="795475" cy="879503"/>
            </a:xfrm>
            <a:custGeom>
              <a:avLst/>
              <a:gdLst>
                <a:gd name="connsiteX0" fmla="*/ 478343 w 750548"/>
                <a:gd name="connsiteY0" fmla="*/ 3964 h 879503"/>
                <a:gd name="connsiteX1" fmla="*/ 523270 w 750548"/>
                <a:gd name="connsiteY1" fmla="*/ 43606 h 879503"/>
                <a:gd name="connsiteX2" fmla="*/ 602553 w 750548"/>
                <a:gd name="connsiteY2" fmla="*/ 96461 h 879503"/>
                <a:gd name="connsiteX3" fmla="*/ 576125 w 750548"/>
                <a:gd name="connsiteY3" fmla="*/ 104390 h 879503"/>
                <a:gd name="connsiteX4" fmla="*/ 573482 w 750548"/>
                <a:gd name="connsiteY4" fmla="*/ 114961 h 879503"/>
                <a:gd name="connsiteX5" fmla="*/ 568197 w 750548"/>
                <a:gd name="connsiteY5" fmla="*/ 149317 h 879503"/>
                <a:gd name="connsiteX6" fmla="*/ 565554 w 750548"/>
                <a:gd name="connsiteY6" fmla="*/ 165174 h 879503"/>
                <a:gd name="connsiteX7" fmla="*/ 568197 w 750548"/>
                <a:gd name="connsiteY7" fmla="*/ 268242 h 879503"/>
                <a:gd name="connsiteX8" fmla="*/ 573482 w 750548"/>
                <a:gd name="connsiteY8" fmla="*/ 276170 h 879503"/>
                <a:gd name="connsiteX9" fmla="*/ 581411 w 750548"/>
                <a:gd name="connsiteY9" fmla="*/ 281456 h 879503"/>
                <a:gd name="connsiteX10" fmla="*/ 639552 w 750548"/>
                <a:gd name="connsiteY10" fmla="*/ 284098 h 879503"/>
                <a:gd name="connsiteX11" fmla="*/ 647480 w 750548"/>
                <a:gd name="connsiteY11" fmla="*/ 289384 h 879503"/>
                <a:gd name="connsiteX12" fmla="*/ 668622 w 750548"/>
                <a:gd name="connsiteY12" fmla="*/ 292027 h 879503"/>
                <a:gd name="connsiteX13" fmla="*/ 702978 w 750548"/>
                <a:gd name="connsiteY13" fmla="*/ 294669 h 879503"/>
                <a:gd name="connsiteX14" fmla="*/ 724121 w 750548"/>
                <a:gd name="connsiteY14" fmla="*/ 299955 h 879503"/>
                <a:gd name="connsiteX15" fmla="*/ 732049 w 750548"/>
                <a:gd name="connsiteY15" fmla="*/ 347525 h 879503"/>
                <a:gd name="connsiteX16" fmla="*/ 739977 w 750548"/>
                <a:gd name="connsiteY16" fmla="*/ 358096 h 879503"/>
                <a:gd name="connsiteX17" fmla="*/ 750548 w 750548"/>
                <a:gd name="connsiteY17" fmla="*/ 373953 h 879503"/>
                <a:gd name="connsiteX18" fmla="*/ 747906 w 750548"/>
                <a:gd name="connsiteY18" fmla="*/ 392452 h 879503"/>
                <a:gd name="connsiteX19" fmla="*/ 734692 w 750548"/>
                <a:gd name="connsiteY19" fmla="*/ 410952 h 879503"/>
                <a:gd name="connsiteX20" fmla="*/ 721478 w 750548"/>
                <a:gd name="connsiteY20" fmla="*/ 424165 h 879503"/>
                <a:gd name="connsiteX21" fmla="*/ 679193 w 750548"/>
                <a:gd name="connsiteY21" fmla="*/ 418880 h 879503"/>
                <a:gd name="connsiteX22" fmla="*/ 684479 w 750548"/>
                <a:gd name="connsiteY22" fmla="*/ 410952 h 879503"/>
                <a:gd name="connsiteX23" fmla="*/ 676551 w 750548"/>
                <a:gd name="connsiteY23" fmla="*/ 405666 h 879503"/>
                <a:gd name="connsiteX24" fmla="*/ 660694 w 750548"/>
                <a:gd name="connsiteY24" fmla="*/ 392452 h 879503"/>
                <a:gd name="connsiteX25" fmla="*/ 644837 w 750548"/>
                <a:gd name="connsiteY25" fmla="*/ 400380 h 879503"/>
                <a:gd name="connsiteX26" fmla="*/ 636909 w 750548"/>
                <a:gd name="connsiteY26" fmla="*/ 403023 h 879503"/>
                <a:gd name="connsiteX27" fmla="*/ 628981 w 750548"/>
                <a:gd name="connsiteY27" fmla="*/ 408309 h 879503"/>
                <a:gd name="connsiteX28" fmla="*/ 589339 w 750548"/>
                <a:gd name="connsiteY28" fmla="*/ 410952 h 879503"/>
                <a:gd name="connsiteX29" fmla="*/ 581411 w 750548"/>
                <a:gd name="connsiteY29" fmla="*/ 413594 h 879503"/>
                <a:gd name="connsiteX30" fmla="*/ 547055 w 750548"/>
                <a:gd name="connsiteY30" fmla="*/ 418880 h 879503"/>
                <a:gd name="connsiteX31" fmla="*/ 531198 w 750548"/>
                <a:gd name="connsiteY31" fmla="*/ 434737 h 879503"/>
                <a:gd name="connsiteX32" fmla="*/ 525913 w 750548"/>
                <a:gd name="connsiteY32" fmla="*/ 442665 h 879503"/>
                <a:gd name="connsiteX33" fmla="*/ 510056 w 750548"/>
                <a:gd name="connsiteY33" fmla="*/ 450593 h 879503"/>
                <a:gd name="connsiteX34" fmla="*/ 504770 w 750548"/>
                <a:gd name="connsiteY34" fmla="*/ 551019 h 879503"/>
                <a:gd name="connsiteX35" fmla="*/ 507413 w 750548"/>
                <a:gd name="connsiteY35" fmla="*/ 609160 h 879503"/>
                <a:gd name="connsiteX36" fmla="*/ 528555 w 750548"/>
                <a:gd name="connsiteY36" fmla="*/ 627659 h 879503"/>
                <a:gd name="connsiteX37" fmla="*/ 541769 w 750548"/>
                <a:gd name="connsiteY37" fmla="*/ 643516 h 879503"/>
                <a:gd name="connsiteX38" fmla="*/ 552340 w 750548"/>
                <a:gd name="connsiteY38" fmla="*/ 654087 h 879503"/>
                <a:gd name="connsiteX39" fmla="*/ 565554 w 750548"/>
                <a:gd name="connsiteY39" fmla="*/ 659372 h 879503"/>
                <a:gd name="connsiteX40" fmla="*/ 581411 w 750548"/>
                <a:gd name="connsiteY40" fmla="*/ 669943 h 879503"/>
                <a:gd name="connsiteX41" fmla="*/ 618410 w 750548"/>
                <a:gd name="connsiteY41" fmla="*/ 685800 h 879503"/>
                <a:gd name="connsiteX42" fmla="*/ 626338 w 750548"/>
                <a:gd name="connsiteY42" fmla="*/ 691086 h 879503"/>
                <a:gd name="connsiteX43" fmla="*/ 642195 w 750548"/>
                <a:gd name="connsiteY43" fmla="*/ 699014 h 879503"/>
                <a:gd name="connsiteX44" fmla="*/ 644837 w 750548"/>
                <a:gd name="connsiteY44" fmla="*/ 706942 h 879503"/>
                <a:gd name="connsiteX45" fmla="*/ 642195 w 750548"/>
                <a:gd name="connsiteY45" fmla="*/ 717513 h 879503"/>
                <a:gd name="connsiteX46" fmla="*/ 634266 w 750548"/>
                <a:gd name="connsiteY46" fmla="*/ 738656 h 879503"/>
                <a:gd name="connsiteX47" fmla="*/ 636909 w 750548"/>
                <a:gd name="connsiteY47" fmla="*/ 754512 h 879503"/>
                <a:gd name="connsiteX48" fmla="*/ 644837 w 750548"/>
                <a:gd name="connsiteY48" fmla="*/ 762441 h 879503"/>
                <a:gd name="connsiteX49" fmla="*/ 639552 w 750548"/>
                <a:gd name="connsiteY49" fmla="*/ 783583 h 879503"/>
                <a:gd name="connsiteX50" fmla="*/ 647480 w 750548"/>
                <a:gd name="connsiteY50" fmla="*/ 802082 h 879503"/>
                <a:gd name="connsiteX51" fmla="*/ 655409 w 750548"/>
                <a:gd name="connsiteY51" fmla="*/ 810011 h 879503"/>
                <a:gd name="connsiteX52" fmla="*/ 665980 w 750548"/>
                <a:gd name="connsiteY52" fmla="*/ 839081 h 879503"/>
                <a:gd name="connsiteX53" fmla="*/ 668622 w 750548"/>
                <a:gd name="connsiteY53" fmla="*/ 847009 h 879503"/>
                <a:gd name="connsiteX54" fmla="*/ 665980 w 750548"/>
                <a:gd name="connsiteY54" fmla="*/ 860223 h 879503"/>
                <a:gd name="connsiteX55" fmla="*/ 655409 w 750548"/>
                <a:gd name="connsiteY55" fmla="*/ 862866 h 879503"/>
                <a:gd name="connsiteX56" fmla="*/ 650123 w 750548"/>
                <a:gd name="connsiteY56" fmla="*/ 870794 h 879503"/>
                <a:gd name="connsiteX57" fmla="*/ 647480 w 750548"/>
                <a:gd name="connsiteY57" fmla="*/ 878723 h 879503"/>
                <a:gd name="connsiteX58" fmla="*/ 634266 w 750548"/>
                <a:gd name="connsiteY58" fmla="*/ 873437 h 879503"/>
                <a:gd name="connsiteX59" fmla="*/ 615767 w 750548"/>
                <a:gd name="connsiteY59" fmla="*/ 857580 h 879503"/>
                <a:gd name="connsiteX60" fmla="*/ 613124 w 750548"/>
                <a:gd name="connsiteY60" fmla="*/ 849652 h 879503"/>
                <a:gd name="connsiteX61" fmla="*/ 610481 w 750548"/>
                <a:gd name="connsiteY61" fmla="*/ 839081 h 879503"/>
                <a:gd name="connsiteX62" fmla="*/ 591982 w 750548"/>
                <a:gd name="connsiteY62" fmla="*/ 836438 h 879503"/>
                <a:gd name="connsiteX63" fmla="*/ 565554 w 750548"/>
                <a:gd name="connsiteY63" fmla="*/ 833795 h 879503"/>
                <a:gd name="connsiteX64" fmla="*/ 544412 w 750548"/>
                <a:gd name="connsiteY64" fmla="*/ 831153 h 879503"/>
                <a:gd name="connsiteX65" fmla="*/ 541769 w 750548"/>
                <a:gd name="connsiteY65" fmla="*/ 820582 h 879503"/>
                <a:gd name="connsiteX66" fmla="*/ 486271 w 750548"/>
                <a:gd name="connsiteY66" fmla="*/ 817939 h 879503"/>
                <a:gd name="connsiteX67" fmla="*/ 480985 w 750548"/>
                <a:gd name="connsiteY67" fmla="*/ 839081 h 879503"/>
                <a:gd name="connsiteX68" fmla="*/ 475700 w 750548"/>
                <a:gd name="connsiteY68" fmla="*/ 831153 h 879503"/>
                <a:gd name="connsiteX69" fmla="*/ 465129 w 750548"/>
                <a:gd name="connsiteY69" fmla="*/ 812653 h 879503"/>
                <a:gd name="connsiteX70" fmla="*/ 467772 w 750548"/>
                <a:gd name="connsiteY70" fmla="*/ 788868 h 879503"/>
                <a:gd name="connsiteX71" fmla="*/ 473057 w 750548"/>
                <a:gd name="connsiteY71" fmla="*/ 780940 h 879503"/>
                <a:gd name="connsiteX72" fmla="*/ 451915 w 750548"/>
                <a:gd name="connsiteY72" fmla="*/ 770369 h 879503"/>
                <a:gd name="connsiteX73" fmla="*/ 454558 w 750548"/>
                <a:gd name="connsiteY73" fmla="*/ 754512 h 879503"/>
                <a:gd name="connsiteX74" fmla="*/ 459843 w 750548"/>
                <a:gd name="connsiteY74" fmla="*/ 746584 h 879503"/>
                <a:gd name="connsiteX75" fmla="*/ 451915 w 750548"/>
                <a:gd name="connsiteY75" fmla="*/ 722799 h 879503"/>
                <a:gd name="connsiteX76" fmla="*/ 454558 w 750548"/>
                <a:gd name="connsiteY76" fmla="*/ 709585 h 879503"/>
                <a:gd name="connsiteX77" fmla="*/ 465129 w 750548"/>
                <a:gd name="connsiteY77" fmla="*/ 701657 h 879503"/>
                <a:gd name="connsiteX78" fmla="*/ 480985 w 750548"/>
                <a:gd name="connsiteY78" fmla="*/ 693728 h 879503"/>
                <a:gd name="connsiteX79" fmla="*/ 475700 w 750548"/>
                <a:gd name="connsiteY79" fmla="*/ 680515 h 879503"/>
                <a:gd name="connsiteX80" fmla="*/ 459843 w 750548"/>
                <a:gd name="connsiteY80" fmla="*/ 672586 h 879503"/>
                <a:gd name="connsiteX81" fmla="*/ 433415 w 750548"/>
                <a:gd name="connsiteY81" fmla="*/ 677872 h 879503"/>
                <a:gd name="connsiteX82" fmla="*/ 409630 w 750548"/>
                <a:gd name="connsiteY82" fmla="*/ 691086 h 879503"/>
                <a:gd name="connsiteX83" fmla="*/ 401702 w 750548"/>
                <a:gd name="connsiteY83" fmla="*/ 685800 h 879503"/>
                <a:gd name="connsiteX84" fmla="*/ 391131 w 750548"/>
                <a:gd name="connsiteY84" fmla="*/ 667301 h 879503"/>
                <a:gd name="connsiteX85" fmla="*/ 367346 w 750548"/>
                <a:gd name="connsiteY85" fmla="*/ 662015 h 879503"/>
                <a:gd name="connsiteX86" fmla="*/ 362061 w 750548"/>
                <a:gd name="connsiteY86" fmla="*/ 651444 h 879503"/>
                <a:gd name="connsiteX87" fmla="*/ 354132 w 750548"/>
                <a:gd name="connsiteY87" fmla="*/ 648801 h 879503"/>
                <a:gd name="connsiteX88" fmla="*/ 338276 w 750548"/>
                <a:gd name="connsiteY88" fmla="*/ 656730 h 879503"/>
                <a:gd name="connsiteX89" fmla="*/ 322419 w 750548"/>
                <a:gd name="connsiteY89" fmla="*/ 643516 h 879503"/>
                <a:gd name="connsiteX90" fmla="*/ 317133 w 750548"/>
                <a:gd name="connsiteY90" fmla="*/ 654087 h 879503"/>
                <a:gd name="connsiteX91" fmla="*/ 309205 w 750548"/>
                <a:gd name="connsiteY91" fmla="*/ 648801 h 879503"/>
                <a:gd name="connsiteX92" fmla="*/ 295991 w 750548"/>
                <a:gd name="connsiteY92" fmla="*/ 640873 h 879503"/>
                <a:gd name="connsiteX93" fmla="*/ 293348 w 750548"/>
                <a:gd name="connsiteY93" fmla="*/ 632945 h 879503"/>
                <a:gd name="connsiteX94" fmla="*/ 288063 w 750548"/>
                <a:gd name="connsiteY94" fmla="*/ 614445 h 879503"/>
                <a:gd name="connsiteX95" fmla="*/ 274849 w 750548"/>
                <a:gd name="connsiteY95" fmla="*/ 574804 h 879503"/>
                <a:gd name="connsiteX96" fmla="*/ 266921 w 750548"/>
                <a:gd name="connsiteY96" fmla="*/ 577446 h 879503"/>
                <a:gd name="connsiteX97" fmla="*/ 245778 w 750548"/>
                <a:gd name="connsiteY97" fmla="*/ 574804 h 879503"/>
                <a:gd name="connsiteX98" fmla="*/ 235207 w 750548"/>
                <a:gd name="connsiteY98" fmla="*/ 558947 h 879503"/>
                <a:gd name="connsiteX99" fmla="*/ 227279 w 750548"/>
                <a:gd name="connsiteY99" fmla="*/ 551019 h 879503"/>
                <a:gd name="connsiteX100" fmla="*/ 211422 w 750548"/>
                <a:gd name="connsiteY100" fmla="*/ 553661 h 879503"/>
                <a:gd name="connsiteX101" fmla="*/ 198209 w 750548"/>
                <a:gd name="connsiteY101" fmla="*/ 548376 h 879503"/>
                <a:gd name="connsiteX102" fmla="*/ 174424 w 750548"/>
                <a:gd name="connsiteY102" fmla="*/ 537805 h 879503"/>
                <a:gd name="connsiteX103" fmla="*/ 171781 w 750548"/>
                <a:gd name="connsiteY103" fmla="*/ 529876 h 879503"/>
                <a:gd name="connsiteX104" fmla="*/ 105711 w 750548"/>
                <a:gd name="connsiteY104" fmla="*/ 521948 h 879503"/>
                <a:gd name="connsiteX105" fmla="*/ 89855 w 750548"/>
                <a:gd name="connsiteY105" fmla="*/ 503449 h 879503"/>
                <a:gd name="connsiteX106" fmla="*/ 68713 w 750548"/>
                <a:gd name="connsiteY106" fmla="*/ 487592 h 879503"/>
                <a:gd name="connsiteX107" fmla="*/ 60784 w 750548"/>
                <a:gd name="connsiteY107" fmla="*/ 482306 h 879503"/>
                <a:gd name="connsiteX108" fmla="*/ 55499 w 750548"/>
                <a:gd name="connsiteY108" fmla="*/ 474378 h 879503"/>
                <a:gd name="connsiteX109" fmla="*/ 50213 w 750548"/>
                <a:gd name="connsiteY109" fmla="*/ 463807 h 879503"/>
                <a:gd name="connsiteX110" fmla="*/ 0 w 750548"/>
                <a:gd name="connsiteY110" fmla="*/ 447950 h 879503"/>
                <a:gd name="connsiteX111" fmla="*/ 2643 w 750548"/>
                <a:gd name="connsiteY111" fmla="*/ 434737 h 879503"/>
                <a:gd name="connsiteX112" fmla="*/ 5286 w 750548"/>
                <a:gd name="connsiteY112" fmla="*/ 426808 h 879503"/>
                <a:gd name="connsiteX113" fmla="*/ 7929 w 750548"/>
                <a:gd name="connsiteY113" fmla="*/ 405666 h 879503"/>
                <a:gd name="connsiteX114" fmla="*/ 15857 w 750548"/>
                <a:gd name="connsiteY114" fmla="*/ 395095 h 879503"/>
                <a:gd name="connsiteX115" fmla="*/ 39642 w 750548"/>
                <a:gd name="connsiteY115" fmla="*/ 379238 h 879503"/>
                <a:gd name="connsiteX116" fmla="*/ 50213 w 750548"/>
                <a:gd name="connsiteY116" fmla="*/ 373953 h 879503"/>
                <a:gd name="connsiteX117" fmla="*/ 84569 w 750548"/>
                <a:gd name="connsiteY117" fmla="*/ 342239 h 879503"/>
                <a:gd name="connsiteX118" fmla="*/ 92498 w 750548"/>
                <a:gd name="connsiteY118" fmla="*/ 334311 h 879503"/>
                <a:gd name="connsiteX119" fmla="*/ 103069 w 750548"/>
                <a:gd name="connsiteY119" fmla="*/ 326383 h 879503"/>
                <a:gd name="connsiteX120" fmla="*/ 126854 w 750548"/>
                <a:gd name="connsiteY120" fmla="*/ 299955 h 879503"/>
                <a:gd name="connsiteX121" fmla="*/ 137425 w 750548"/>
                <a:gd name="connsiteY121" fmla="*/ 294669 h 879503"/>
                <a:gd name="connsiteX122" fmla="*/ 140067 w 750548"/>
                <a:gd name="connsiteY122" fmla="*/ 286741 h 879503"/>
                <a:gd name="connsiteX123" fmla="*/ 132139 w 750548"/>
                <a:gd name="connsiteY123" fmla="*/ 265599 h 879503"/>
                <a:gd name="connsiteX124" fmla="*/ 129496 w 750548"/>
                <a:gd name="connsiteY124" fmla="*/ 257671 h 879503"/>
                <a:gd name="connsiteX125" fmla="*/ 134782 w 750548"/>
                <a:gd name="connsiteY125" fmla="*/ 188958 h 879503"/>
                <a:gd name="connsiteX126" fmla="*/ 137425 w 750548"/>
                <a:gd name="connsiteY126" fmla="*/ 149317 h 879503"/>
                <a:gd name="connsiteX127" fmla="*/ 140067 w 750548"/>
                <a:gd name="connsiteY127" fmla="*/ 136103 h 879503"/>
                <a:gd name="connsiteX128" fmla="*/ 163852 w 750548"/>
                <a:gd name="connsiteY128" fmla="*/ 120246 h 879503"/>
                <a:gd name="connsiteX129" fmla="*/ 174424 w 750548"/>
                <a:gd name="connsiteY129" fmla="*/ 112318 h 879503"/>
                <a:gd name="connsiteX130" fmla="*/ 187637 w 750548"/>
                <a:gd name="connsiteY130" fmla="*/ 109675 h 879503"/>
                <a:gd name="connsiteX131" fmla="*/ 206137 w 750548"/>
                <a:gd name="connsiteY131" fmla="*/ 104390 h 879503"/>
                <a:gd name="connsiteX132" fmla="*/ 245778 w 750548"/>
                <a:gd name="connsiteY132" fmla="*/ 101747 h 879503"/>
                <a:gd name="connsiteX133" fmla="*/ 269563 w 750548"/>
                <a:gd name="connsiteY133" fmla="*/ 80605 h 879503"/>
                <a:gd name="connsiteX134" fmla="*/ 298634 w 750548"/>
                <a:gd name="connsiteY134" fmla="*/ 64748 h 879503"/>
                <a:gd name="connsiteX135" fmla="*/ 311848 w 750548"/>
                <a:gd name="connsiteY135" fmla="*/ 62105 h 879503"/>
                <a:gd name="connsiteX136" fmla="*/ 406988 w 750548"/>
                <a:gd name="connsiteY136" fmla="*/ 56820 h 879503"/>
                <a:gd name="connsiteX137" fmla="*/ 414916 w 750548"/>
                <a:gd name="connsiteY137" fmla="*/ 54177 h 879503"/>
                <a:gd name="connsiteX138" fmla="*/ 422844 w 750548"/>
                <a:gd name="connsiteY138" fmla="*/ 48891 h 879503"/>
                <a:gd name="connsiteX139" fmla="*/ 436058 w 750548"/>
                <a:gd name="connsiteY139" fmla="*/ 46249 h 879503"/>
                <a:gd name="connsiteX140" fmla="*/ 443987 w 750548"/>
                <a:gd name="connsiteY140" fmla="*/ 43606 h 879503"/>
                <a:gd name="connsiteX141" fmla="*/ 470414 w 750548"/>
                <a:gd name="connsiteY141" fmla="*/ 35678 h 879503"/>
                <a:gd name="connsiteX142" fmla="*/ 475700 w 750548"/>
                <a:gd name="connsiteY142" fmla="*/ 27749 h 879503"/>
                <a:gd name="connsiteX143" fmla="*/ 483628 w 750548"/>
                <a:gd name="connsiteY143" fmla="*/ 19821 h 879503"/>
                <a:gd name="connsiteX144" fmla="*/ 478343 w 750548"/>
                <a:gd name="connsiteY144" fmla="*/ 3964 h 8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54" name="42 Forma libre"/>
            <p:cNvSpPr/>
            <p:nvPr/>
          </p:nvSpPr>
          <p:spPr>
            <a:xfrm>
              <a:off x="3726745" y="2951581"/>
              <a:ext cx="1020318" cy="768861"/>
            </a:xfrm>
            <a:custGeom>
              <a:avLst/>
              <a:gdLst>
                <a:gd name="connsiteX0" fmla="*/ 173566 w 1020318"/>
                <a:gd name="connsiteY0" fmla="*/ 533863 h 768861"/>
                <a:gd name="connsiteX1" fmla="*/ 182033 w 1020318"/>
                <a:gd name="connsiteY1" fmla="*/ 525397 h 768861"/>
                <a:gd name="connsiteX2" fmla="*/ 190499 w 1020318"/>
                <a:gd name="connsiteY2" fmla="*/ 522575 h 768861"/>
                <a:gd name="connsiteX3" fmla="*/ 201788 w 1020318"/>
                <a:gd name="connsiteY3" fmla="*/ 516930 h 768861"/>
                <a:gd name="connsiteX4" fmla="*/ 207433 w 1020318"/>
                <a:gd name="connsiteY4" fmla="*/ 511286 h 768861"/>
                <a:gd name="connsiteX5" fmla="*/ 215899 w 1020318"/>
                <a:gd name="connsiteY5" fmla="*/ 505641 h 768861"/>
                <a:gd name="connsiteX6" fmla="*/ 213077 w 1020318"/>
                <a:gd name="connsiteY6" fmla="*/ 483063 h 768861"/>
                <a:gd name="connsiteX7" fmla="*/ 198966 w 1020318"/>
                <a:gd name="connsiteY7" fmla="*/ 468952 h 768861"/>
                <a:gd name="connsiteX8" fmla="*/ 63499 w 1020318"/>
                <a:gd name="connsiteY8" fmla="*/ 466130 h 768861"/>
                <a:gd name="connsiteX9" fmla="*/ 46566 w 1020318"/>
                <a:gd name="connsiteY9" fmla="*/ 449197 h 768861"/>
                <a:gd name="connsiteX10" fmla="*/ 40922 w 1020318"/>
                <a:gd name="connsiteY10" fmla="*/ 443552 h 768861"/>
                <a:gd name="connsiteX11" fmla="*/ 35277 w 1020318"/>
                <a:gd name="connsiteY11" fmla="*/ 437908 h 768861"/>
                <a:gd name="connsiteX12" fmla="*/ 26811 w 1020318"/>
                <a:gd name="connsiteY12" fmla="*/ 426619 h 768861"/>
                <a:gd name="connsiteX13" fmla="*/ 15522 w 1020318"/>
                <a:gd name="connsiteY13" fmla="*/ 415330 h 768861"/>
                <a:gd name="connsiteX14" fmla="*/ 9877 w 1020318"/>
                <a:gd name="connsiteY14" fmla="*/ 409686 h 768861"/>
                <a:gd name="connsiteX15" fmla="*/ 7055 w 1020318"/>
                <a:gd name="connsiteY15" fmla="*/ 384286 h 768861"/>
                <a:gd name="connsiteX16" fmla="*/ 15522 w 1020318"/>
                <a:gd name="connsiteY16" fmla="*/ 381463 h 768861"/>
                <a:gd name="connsiteX17" fmla="*/ 29633 w 1020318"/>
                <a:gd name="connsiteY17" fmla="*/ 378641 h 768861"/>
                <a:gd name="connsiteX18" fmla="*/ 43744 w 1020318"/>
                <a:gd name="connsiteY18" fmla="*/ 367352 h 768861"/>
                <a:gd name="connsiteX19" fmla="*/ 49388 w 1020318"/>
                <a:gd name="connsiteY19" fmla="*/ 358886 h 768861"/>
                <a:gd name="connsiteX20" fmla="*/ 66322 w 1020318"/>
                <a:gd name="connsiteY20" fmla="*/ 347597 h 768861"/>
                <a:gd name="connsiteX21" fmla="*/ 74788 w 1020318"/>
                <a:gd name="connsiteY21" fmla="*/ 341952 h 768861"/>
                <a:gd name="connsiteX22" fmla="*/ 77611 w 1020318"/>
                <a:gd name="connsiteY22" fmla="*/ 325019 h 768861"/>
                <a:gd name="connsiteX23" fmla="*/ 100188 w 1020318"/>
                <a:gd name="connsiteY23" fmla="*/ 319375 h 768861"/>
                <a:gd name="connsiteX24" fmla="*/ 117122 w 1020318"/>
                <a:gd name="connsiteY24" fmla="*/ 308086 h 768861"/>
                <a:gd name="connsiteX25" fmla="*/ 128411 w 1020318"/>
                <a:gd name="connsiteY25" fmla="*/ 296797 h 768861"/>
                <a:gd name="connsiteX26" fmla="*/ 131233 w 1020318"/>
                <a:gd name="connsiteY26" fmla="*/ 288330 h 768861"/>
                <a:gd name="connsiteX27" fmla="*/ 131233 w 1020318"/>
                <a:gd name="connsiteY27" fmla="*/ 240352 h 768861"/>
                <a:gd name="connsiteX28" fmla="*/ 153811 w 1020318"/>
                <a:gd name="connsiteY28" fmla="*/ 229063 h 768861"/>
                <a:gd name="connsiteX29" fmla="*/ 167922 w 1020318"/>
                <a:gd name="connsiteY29" fmla="*/ 217775 h 768861"/>
                <a:gd name="connsiteX30" fmla="*/ 173566 w 1020318"/>
                <a:gd name="connsiteY30" fmla="*/ 209308 h 768861"/>
                <a:gd name="connsiteX31" fmla="*/ 162277 w 1020318"/>
                <a:gd name="connsiteY31" fmla="*/ 195197 h 768861"/>
                <a:gd name="connsiteX32" fmla="*/ 156633 w 1020318"/>
                <a:gd name="connsiteY32" fmla="*/ 189552 h 768861"/>
                <a:gd name="connsiteX33" fmla="*/ 159455 w 1020318"/>
                <a:gd name="connsiteY33" fmla="*/ 178263 h 768861"/>
                <a:gd name="connsiteX34" fmla="*/ 198966 w 1020318"/>
                <a:gd name="connsiteY34" fmla="*/ 169797 h 768861"/>
                <a:gd name="connsiteX35" fmla="*/ 210255 w 1020318"/>
                <a:gd name="connsiteY35" fmla="*/ 164152 h 768861"/>
                <a:gd name="connsiteX36" fmla="*/ 218722 w 1020318"/>
                <a:gd name="connsiteY36" fmla="*/ 155686 h 768861"/>
                <a:gd name="connsiteX37" fmla="*/ 227188 w 1020318"/>
                <a:gd name="connsiteY37" fmla="*/ 152863 h 768861"/>
                <a:gd name="connsiteX38" fmla="*/ 235655 w 1020318"/>
                <a:gd name="connsiteY38" fmla="*/ 147219 h 768861"/>
                <a:gd name="connsiteX39" fmla="*/ 241299 w 1020318"/>
                <a:gd name="connsiteY39" fmla="*/ 138752 h 768861"/>
                <a:gd name="connsiteX40" fmla="*/ 283633 w 1020318"/>
                <a:gd name="connsiteY40" fmla="*/ 127463 h 768861"/>
                <a:gd name="connsiteX41" fmla="*/ 297744 w 1020318"/>
                <a:gd name="connsiteY41" fmla="*/ 116175 h 768861"/>
                <a:gd name="connsiteX42" fmla="*/ 306211 w 1020318"/>
                <a:gd name="connsiteY42" fmla="*/ 110530 h 768861"/>
                <a:gd name="connsiteX43" fmla="*/ 314677 w 1020318"/>
                <a:gd name="connsiteY43" fmla="*/ 102063 h 768861"/>
                <a:gd name="connsiteX44" fmla="*/ 348544 w 1020318"/>
                <a:gd name="connsiteY44" fmla="*/ 93597 h 768861"/>
                <a:gd name="connsiteX45" fmla="*/ 365477 w 1020318"/>
                <a:gd name="connsiteY45" fmla="*/ 96419 h 768861"/>
                <a:gd name="connsiteX46" fmla="*/ 385233 w 1020318"/>
                <a:gd name="connsiteY46" fmla="*/ 102063 h 768861"/>
                <a:gd name="connsiteX47" fmla="*/ 393699 w 1020318"/>
                <a:gd name="connsiteY47" fmla="*/ 96419 h 768861"/>
                <a:gd name="connsiteX48" fmla="*/ 413455 w 1020318"/>
                <a:gd name="connsiteY48" fmla="*/ 102063 h 768861"/>
                <a:gd name="connsiteX49" fmla="*/ 461433 w 1020318"/>
                <a:gd name="connsiteY49" fmla="*/ 104886 h 768861"/>
                <a:gd name="connsiteX50" fmla="*/ 495299 w 1020318"/>
                <a:gd name="connsiteY50" fmla="*/ 102063 h 768861"/>
                <a:gd name="connsiteX51" fmla="*/ 509411 w 1020318"/>
                <a:gd name="connsiteY51" fmla="*/ 90775 h 768861"/>
                <a:gd name="connsiteX52" fmla="*/ 563033 w 1020318"/>
                <a:gd name="connsiteY52" fmla="*/ 87952 h 768861"/>
                <a:gd name="connsiteX53" fmla="*/ 577144 w 1020318"/>
                <a:gd name="connsiteY53" fmla="*/ 79486 h 768861"/>
                <a:gd name="connsiteX54" fmla="*/ 585611 w 1020318"/>
                <a:gd name="connsiteY54" fmla="*/ 76663 h 768861"/>
                <a:gd name="connsiteX55" fmla="*/ 602544 w 1020318"/>
                <a:gd name="connsiteY55" fmla="*/ 59730 h 768861"/>
                <a:gd name="connsiteX56" fmla="*/ 616655 w 1020318"/>
                <a:gd name="connsiteY56" fmla="*/ 42797 h 768861"/>
                <a:gd name="connsiteX57" fmla="*/ 625122 w 1020318"/>
                <a:gd name="connsiteY57" fmla="*/ 37152 h 768861"/>
                <a:gd name="connsiteX58" fmla="*/ 636411 w 1020318"/>
                <a:gd name="connsiteY58" fmla="*/ 28686 h 768861"/>
                <a:gd name="connsiteX59" fmla="*/ 678744 w 1020318"/>
                <a:gd name="connsiteY59" fmla="*/ 25863 h 768861"/>
                <a:gd name="connsiteX60" fmla="*/ 690033 w 1020318"/>
                <a:gd name="connsiteY60" fmla="*/ 17397 h 768861"/>
                <a:gd name="connsiteX61" fmla="*/ 698499 w 1020318"/>
                <a:gd name="connsiteY61" fmla="*/ 14575 h 768861"/>
                <a:gd name="connsiteX62" fmla="*/ 740833 w 1020318"/>
                <a:gd name="connsiteY62" fmla="*/ 11752 h 768861"/>
                <a:gd name="connsiteX63" fmla="*/ 760588 w 1020318"/>
                <a:gd name="connsiteY63" fmla="*/ 14575 h 768861"/>
                <a:gd name="connsiteX64" fmla="*/ 763411 w 1020318"/>
                <a:gd name="connsiteY64" fmla="*/ 25863 h 768861"/>
                <a:gd name="connsiteX65" fmla="*/ 771877 w 1020318"/>
                <a:gd name="connsiteY65" fmla="*/ 17397 h 768861"/>
                <a:gd name="connsiteX66" fmla="*/ 780344 w 1020318"/>
                <a:gd name="connsiteY66" fmla="*/ 14575 h 768861"/>
                <a:gd name="connsiteX67" fmla="*/ 805744 w 1020318"/>
                <a:gd name="connsiteY67" fmla="*/ 463 h 768861"/>
                <a:gd name="connsiteX68" fmla="*/ 814211 w 1020318"/>
                <a:gd name="connsiteY68" fmla="*/ 28686 h 768861"/>
                <a:gd name="connsiteX69" fmla="*/ 825499 w 1020318"/>
                <a:gd name="connsiteY69" fmla="*/ 51263 h 768861"/>
                <a:gd name="connsiteX70" fmla="*/ 828322 w 1020318"/>
                <a:gd name="connsiteY70" fmla="*/ 62552 h 768861"/>
                <a:gd name="connsiteX71" fmla="*/ 848077 w 1020318"/>
                <a:gd name="connsiteY71" fmla="*/ 87952 h 768861"/>
                <a:gd name="connsiteX72" fmla="*/ 867833 w 1020318"/>
                <a:gd name="connsiteY72" fmla="*/ 87952 h 768861"/>
                <a:gd name="connsiteX73" fmla="*/ 884766 w 1020318"/>
                <a:gd name="connsiteY73" fmla="*/ 104886 h 768861"/>
                <a:gd name="connsiteX74" fmla="*/ 887588 w 1020318"/>
                <a:gd name="connsiteY74" fmla="*/ 116175 h 768861"/>
                <a:gd name="connsiteX75" fmla="*/ 896055 w 1020318"/>
                <a:gd name="connsiteY75" fmla="*/ 150041 h 768861"/>
                <a:gd name="connsiteX76" fmla="*/ 907344 w 1020318"/>
                <a:gd name="connsiteY76" fmla="*/ 161330 h 768861"/>
                <a:gd name="connsiteX77" fmla="*/ 912988 w 1020318"/>
                <a:gd name="connsiteY77" fmla="*/ 166975 h 768861"/>
                <a:gd name="connsiteX78" fmla="*/ 912988 w 1020318"/>
                <a:gd name="connsiteY78" fmla="*/ 195197 h 768861"/>
                <a:gd name="connsiteX79" fmla="*/ 904522 w 1020318"/>
                <a:gd name="connsiteY79" fmla="*/ 200841 h 768861"/>
                <a:gd name="connsiteX80" fmla="*/ 898877 w 1020318"/>
                <a:gd name="connsiteY80" fmla="*/ 206486 h 768861"/>
                <a:gd name="connsiteX81" fmla="*/ 879122 w 1020318"/>
                <a:gd name="connsiteY81" fmla="*/ 231886 h 768861"/>
                <a:gd name="connsiteX82" fmla="*/ 870655 w 1020318"/>
                <a:gd name="connsiteY82" fmla="*/ 237530 h 768861"/>
                <a:gd name="connsiteX83" fmla="*/ 859366 w 1020318"/>
                <a:gd name="connsiteY83" fmla="*/ 240352 h 768861"/>
                <a:gd name="connsiteX84" fmla="*/ 850899 w 1020318"/>
                <a:gd name="connsiteY84" fmla="*/ 245997 h 768861"/>
                <a:gd name="connsiteX85" fmla="*/ 839611 w 1020318"/>
                <a:gd name="connsiteY85" fmla="*/ 260108 h 768861"/>
                <a:gd name="connsiteX86" fmla="*/ 831144 w 1020318"/>
                <a:gd name="connsiteY86" fmla="*/ 265752 h 768861"/>
                <a:gd name="connsiteX87" fmla="*/ 814211 w 1020318"/>
                <a:gd name="connsiteY87" fmla="*/ 279863 h 768861"/>
                <a:gd name="connsiteX88" fmla="*/ 808566 w 1020318"/>
                <a:gd name="connsiteY88" fmla="*/ 288330 h 768861"/>
                <a:gd name="connsiteX89" fmla="*/ 802922 w 1020318"/>
                <a:gd name="connsiteY89" fmla="*/ 293975 h 768861"/>
                <a:gd name="connsiteX90" fmla="*/ 785988 w 1020318"/>
                <a:gd name="connsiteY90" fmla="*/ 305263 h 768861"/>
                <a:gd name="connsiteX91" fmla="*/ 783166 w 1020318"/>
                <a:gd name="connsiteY91" fmla="*/ 316552 h 768861"/>
                <a:gd name="connsiteX92" fmla="*/ 780344 w 1020318"/>
                <a:gd name="connsiteY92" fmla="*/ 325019 h 768861"/>
                <a:gd name="connsiteX93" fmla="*/ 788811 w 1020318"/>
                <a:gd name="connsiteY93" fmla="*/ 327841 h 768861"/>
                <a:gd name="connsiteX94" fmla="*/ 797277 w 1020318"/>
                <a:gd name="connsiteY94" fmla="*/ 322197 h 768861"/>
                <a:gd name="connsiteX95" fmla="*/ 850899 w 1020318"/>
                <a:gd name="connsiteY95" fmla="*/ 330663 h 768861"/>
                <a:gd name="connsiteX96" fmla="*/ 853722 w 1020318"/>
                <a:gd name="connsiteY96" fmla="*/ 356063 h 768861"/>
                <a:gd name="connsiteX97" fmla="*/ 865011 w 1020318"/>
                <a:gd name="connsiteY97" fmla="*/ 381463 h 768861"/>
                <a:gd name="connsiteX98" fmla="*/ 893233 w 1020318"/>
                <a:gd name="connsiteY98" fmla="*/ 384286 h 768861"/>
                <a:gd name="connsiteX99" fmla="*/ 901699 w 1020318"/>
                <a:gd name="connsiteY99" fmla="*/ 392752 h 768861"/>
                <a:gd name="connsiteX100" fmla="*/ 910166 w 1020318"/>
                <a:gd name="connsiteY100" fmla="*/ 398397 h 768861"/>
                <a:gd name="connsiteX101" fmla="*/ 915811 w 1020318"/>
                <a:gd name="connsiteY101" fmla="*/ 406863 h 768861"/>
                <a:gd name="connsiteX102" fmla="*/ 924277 w 1020318"/>
                <a:gd name="connsiteY102" fmla="*/ 435086 h 768861"/>
                <a:gd name="connsiteX103" fmla="*/ 944033 w 1020318"/>
                <a:gd name="connsiteY103" fmla="*/ 457663 h 768861"/>
                <a:gd name="connsiteX104" fmla="*/ 946855 w 1020318"/>
                <a:gd name="connsiteY104" fmla="*/ 511286 h 768861"/>
                <a:gd name="connsiteX105" fmla="*/ 952499 w 1020318"/>
                <a:gd name="connsiteY105" fmla="*/ 519752 h 768861"/>
                <a:gd name="connsiteX106" fmla="*/ 966611 w 1020318"/>
                <a:gd name="connsiteY106" fmla="*/ 536686 h 768861"/>
                <a:gd name="connsiteX107" fmla="*/ 969433 w 1020318"/>
                <a:gd name="connsiteY107" fmla="*/ 545152 h 768861"/>
                <a:gd name="connsiteX108" fmla="*/ 972255 w 1020318"/>
                <a:gd name="connsiteY108" fmla="*/ 626997 h 768861"/>
                <a:gd name="connsiteX109" fmla="*/ 994833 w 1020318"/>
                <a:gd name="connsiteY109" fmla="*/ 638286 h 768861"/>
                <a:gd name="connsiteX110" fmla="*/ 1011766 w 1020318"/>
                <a:gd name="connsiteY110" fmla="*/ 643930 h 768861"/>
                <a:gd name="connsiteX111" fmla="*/ 1017411 w 1020318"/>
                <a:gd name="connsiteY111" fmla="*/ 649575 h 768861"/>
                <a:gd name="connsiteX112" fmla="*/ 1020233 w 1020318"/>
                <a:gd name="connsiteY112" fmla="*/ 658041 h 768861"/>
                <a:gd name="connsiteX113" fmla="*/ 1014588 w 1020318"/>
                <a:gd name="connsiteY113" fmla="*/ 748352 h 768861"/>
                <a:gd name="connsiteX114" fmla="*/ 1008944 w 1020318"/>
                <a:gd name="connsiteY114" fmla="*/ 756819 h 768861"/>
                <a:gd name="connsiteX115" fmla="*/ 997655 w 1020318"/>
                <a:gd name="connsiteY115" fmla="*/ 768108 h 768861"/>
                <a:gd name="connsiteX116" fmla="*/ 975077 w 1020318"/>
                <a:gd name="connsiteY116" fmla="*/ 762463 h 768861"/>
                <a:gd name="connsiteX117" fmla="*/ 972255 w 1020318"/>
                <a:gd name="connsiteY117" fmla="*/ 753997 h 768861"/>
                <a:gd name="connsiteX118" fmla="*/ 969433 w 1020318"/>
                <a:gd name="connsiteY118" fmla="*/ 742708 h 768861"/>
                <a:gd name="connsiteX119" fmla="*/ 963788 w 1020318"/>
                <a:gd name="connsiteY119" fmla="*/ 686263 h 768861"/>
                <a:gd name="connsiteX120" fmla="*/ 960966 w 1020318"/>
                <a:gd name="connsiteY120" fmla="*/ 677797 h 768861"/>
                <a:gd name="connsiteX121" fmla="*/ 955322 w 1020318"/>
                <a:gd name="connsiteY121" fmla="*/ 666508 h 768861"/>
                <a:gd name="connsiteX122" fmla="*/ 944033 w 1020318"/>
                <a:gd name="connsiteY122" fmla="*/ 649575 h 768861"/>
                <a:gd name="connsiteX123" fmla="*/ 935566 w 1020318"/>
                <a:gd name="connsiteY123" fmla="*/ 626997 h 768861"/>
                <a:gd name="connsiteX124" fmla="*/ 929922 w 1020318"/>
                <a:gd name="connsiteY124" fmla="*/ 612886 h 768861"/>
                <a:gd name="connsiteX125" fmla="*/ 912988 w 1020318"/>
                <a:gd name="connsiteY125" fmla="*/ 595952 h 768861"/>
                <a:gd name="connsiteX126" fmla="*/ 907344 w 1020318"/>
                <a:gd name="connsiteY126" fmla="*/ 587486 h 768861"/>
                <a:gd name="connsiteX127" fmla="*/ 893233 w 1020318"/>
                <a:gd name="connsiteY127" fmla="*/ 573375 h 768861"/>
                <a:gd name="connsiteX128" fmla="*/ 890411 w 1020318"/>
                <a:gd name="connsiteY128" fmla="*/ 562086 h 768861"/>
                <a:gd name="connsiteX129" fmla="*/ 890411 w 1020318"/>
                <a:gd name="connsiteY129" fmla="*/ 525397 h 768861"/>
                <a:gd name="connsiteX130" fmla="*/ 881944 w 1020318"/>
                <a:gd name="connsiteY130" fmla="*/ 522575 h 768861"/>
                <a:gd name="connsiteX131" fmla="*/ 850899 w 1020318"/>
                <a:gd name="connsiteY131" fmla="*/ 525397 h 768861"/>
                <a:gd name="connsiteX132" fmla="*/ 839611 w 1020318"/>
                <a:gd name="connsiteY132" fmla="*/ 528219 h 768861"/>
                <a:gd name="connsiteX133" fmla="*/ 833966 w 1020318"/>
                <a:gd name="connsiteY133" fmla="*/ 536686 h 768861"/>
                <a:gd name="connsiteX134" fmla="*/ 825499 w 1020318"/>
                <a:gd name="connsiteY134" fmla="*/ 542330 h 768861"/>
                <a:gd name="connsiteX135" fmla="*/ 819855 w 1020318"/>
                <a:gd name="connsiteY135" fmla="*/ 547975 h 768861"/>
                <a:gd name="connsiteX136" fmla="*/ 802922 w 1020318"/>
                <a:gd name="connsiteY136" fmla="*/ 556441 h 768861"/>
                <a:gd name="connsiteX137" fmla="*/ 797277 w 1020318"/>
                <a:gd name="connsiteY137" fmla="*/ 562086 h 768861"/>
                <a:gd name="connsiteX138" fmla="*/ 774699 w 1020318"/>
                <a:gd name="connsiteY138" fmla="*/ 564908 h 768861"/>
                <a:gd name="connsiteX139" fmla="*/ 766233 w 1020318"/>
                <a:gd name="connsiteY139" fmla="*/ 567730 h 768861"/>
                <a:gd name="connsiteX140" fmla="*/ 763411 w 1020318"/>
                <a:gd name="connsiteY140" fmla="*/ 576197 h 768861"/>
                <a:gd name="connsiteX141" fmla="*/ 771877 w 1020318"/>
                <a:gd name="connsiteY141" fmla="*/ 598775 h 768861"/>
                <a:gd name="connsiteX142" fmla="*/ 763411 w 1020318"/>
                <a:gd name="connsiteY142" fmla="*/ 618530 h 768861"/>
                <a:gd name="connsiteX143" fmla="*/ 754944 w 1020318"/>
                <a:gd name="connsiteY143" fmla="*/ 621352 h 768861"/>
                <a:gd name="connsiteX144" fmla="*/ 743655 w 1020318"/>
                <a:gd name="connsiteY144" fmla="*/ 618530 h 768861"/>
                <a:gd name="connsiteX145" fmla="*/ 735188 w 1020318"/>
                <a:gd name="connsiteY145" fmla="*/ 612886 h 768861"/>
                <a:gd name="connsiteX146" fmla="*/ 706966 w 1020318"/>
                <a:gd name="connsiteY146" fmla="*/ 579019 h 768861"/>
                <a:gd name="connsiteX147" fmla="*/ 701322 w 1020318"/>
                <a:gd name="connsiteY147" fmla="*/ 567730 h 768861"/>
                <a:gd name="connsiteX148" fmla="*/ 684388 w 1020318"/>
                <a:gd name="connsiteY148" fmla="*/ 556441 h 768861"/>
                <a:gd name="connsiteX149" fmla="*/ 667455 w 1020318"/>
                <a:gd name="connsiteY149" fmla="*/ 579019 h 768861"/>
                <a:gd name="connsiteX150" fmla="*/ 673099 w 1020318"/>
                <a:gd name="connsiteY150" fmla="*/ 595952 h 768861"/>
                <a:gd name="connsiteX151" fmla="*/ 675922 w 1020318"/>
                <a:gd name="connsiteY151" fmla="*/ 624175 h 768861"/>
                <a:gd name="connsiteX152" fmla="*/ 667455 w 1020318"/>
                <a:gd name="connsiteY152" fmla="*/ 626997 h 768861"/>
                <a:gd name="connsiteX153" fmla="*/ 596899 w 1020318"/>
                <a:gd name="connsiteY153" fmla="*/ 624175 h 768861"/>
                <a:gd name="connsiteX154" fmla="*/ 588433 w 1020318"/>
                <a:gd name="connsiteY154" fmla="*/ 618530 h 768861"/>
                <a:gd name="connsiteX155" fmla="*/ 469899 w 1020318"/>
                <a:gd name="connsiteY155" fmla="*/ 615708 h 768861"/>
                <a:gd name="connsiteX156" fmla="*/ 441677 w 1020318"/>
                <a:gd name="connsiteY156" fmla="*/ 612886 h 768861"/>
                <a:gd name="connsiteX157" fmla="*/ 427566 w 1020318"/>
                <a:gd name="connsiteY157" fmla="*/ 610063 h 768861"/>
                <a:gd name="connsiteX158" fmla="*/ 393699 w 1020318"/>
                <a:gd name="connsiteY158" fmla="*/ 604419 h 768861"/>
                <a:gd name="connsiteX159" fmla="*/ 320322 w 1020318"/>
                <a:gd name="connsiteY159" fmla="*/ 607241 h 768861"/>
                <a:gd name="connsiteX160" fmla="*/ 314677 w 1020318"/>
                <a:gd name="connsiteY160" fmla="*/ 612886 h 768861"/>
                <a:gd name="connsiteX161" fmla="*/ 261055 w 1020318"/>
                <a:gd name="connsiteY161" fmla="*/ 615708 h 768861"/>
                <a:gd name="connsiteX162" fmla="*/ 249766 w 1020318"/>
                <a:gd name="connsiteY162" fmla="*/ 618530 h 768861"/>
                <a:gd name="connsiteX163" fmla="*/ 238477 w 1020318"/>
                <a:gd name="connsiteY163" fmla="*/ 624175 h 768861"/>
                <a:gd name="connsiteX164" fmla="*/ 224366 w 1020318"/>
                <a:gd name="connsiteY164" fmla="*/ 610063 h 768861"/>
                <a:gd name="connsiteX165" fmla="*/ 218722 w 1020318"/>
                <a:gd name="connsiteY165" fmla="*/ 601597 h 768861"/>
                <a:gd name="connsiteX166" fmla="*/ 196144 w 1020318"/>
                <a:gd name="connsiteY166" fmla="*/ 598775 h 768861"/>
                <a:gd name="connsiteX167" fmla="*/ 187677 w 1020318"/>
                <a:gd name="connsiteY167" fmla="*/ 595952 h 768861"/>
                <a:gd name="connsiteX168" fmla="*/ 184855 w 1020318"/>
                <a:gd name="connsiteY168" fmla="*/ 587486 h 768861"/>
                <a:gd name="connsiteX169" fmla="*/ 173566 w 1020318"/>
                <a:gd name="connsiteY169" fmla="*/ 573375 h 768861"/>
                <a:gd name="connsiteX170" fmla="*/ 165099 w 1020318"/>
                <a:gd name="connsiteY170" fmla="*/ 556441 h 768861"/>
                <a:gd name="connsiteX171" fmla="*/ 167922 w 1020318"/>
                <a:gd name="connsiteY171" fmla="*/ 547975 h 768861"/>
                <a:gd name="connsiteX172" fmla="*/ 173566 w 1020318"/>
                <a:gd name="connsiteY172" fmla="*/ 533863 h 7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grpSp>
      <p:sp>
        <p:nvSpPr>
          <p:cNvPr id="77" name="9 Forma libre"/>
          <p:cNvSpPr/>
          <p:nvPr/>
        </p:nvSpPr>
        <p:spPr bwMode="auto">
          <a:xfrm>
            <a:off x="1822450" y="1060450"/>
            <a:ext cx="279400" cy="587375"/>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solidFill>
            <a:schemeClr val="bg1"/>
          </a:solid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78" name="10 Forma libre"/>
          <p:cNvSpPr/>
          <p:nvPr/>
        </p:nvSpPr>
        <p:spPr bwMode="auto">
          <a:xfrm>
            <a:off x="2197100" y="969963"/>
            <a:ext cx="255588" cy="323850"/>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solidFill>
            <a:schemeClr val="bg1"/>
          </a:solid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pic>
        <p:nvPicPr>
          <p:cNvPr id="155" name="154 Imagen"/>
          <p:cNvPicPr>
            <a:picLocks noChangeAspect="1"/>
          </p:cNvPicPr>
          <p:nvPr/>
        </p:nvPicPr>
        <p:blipFill>
          <a:blip r:embed="rId3"/>
          <a:srcRect/>
          <a:stretch>
            <a:fillRect/>
          </a:stretch>
        </p:blipFill>
        <p:spPr bwMode="auto">
          <a:xfrm>
            <a:off x="1409700" y="2682875"/>
            <a:ext cx="358775" cy="268288"/>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pic>
        <p:nvPicPr>
          <p:cNvPr id="157" name="156 Imagen"/>
          <p:cNvPicPr>
            <a:picLocks noChangeAspect="1"/>
          </p:cNvPicPr>
          <p:nvPr/>
        </p:nvPicPr>
        <p:blipFill>
          <a:blip r:embed="rId4"/>
          <a:srcRect/>
          <a:stretch>
            <a:fillRect/>
          </a:stretch>
        </p:blipFill>
        <p:spPr bwMode="auto">
          <a:xfrm>
            <a:off x="1409700" y="3090863"/>
            <a:ext cx="382588" cy="276225"/>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sp>
        <p:nvSpPr>
          <p:cNvPr id="72711" name="2 CuadroTexto"/>
          <p:cNvSpPr txBox="1">
            <a:spLocks noChangeArrowheads="1"/>
          </p:cNvSpPr>
          <p:nvPr/>
        </p:nvSpPr>
        <p:spPr bwMode="auto">
          <a:xfrm>
            <a:off x="5141913" y="1068388"/>
            <a:ext cx="2551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66700" algn="l"/>
              </a:tabLst>
              <a:defRPr>
                <a:solidFill>
                  <a:schemeClr val="tx1"/>
                </a:solidFill>
                <a:latin typeface="Gill Sans MT" pitchFamily="34" charset="0"/>
                <a:ea typeface="MS PGothic" pitchFamily="34" charset="-128"/>
              </a:defRPr>
            </a:lvl1pPr>
            <a:lvl2pPr marL="742950" indent="-285750" eaLnBrk="0" hangingPunct="0">
              <a:tabLst>
                <a:tab pos="266700" algn="l"/>
              </a:tabLst>
              <a:defRPr>
                <a:solidFill>
                  <a:schemeClr val="tx1"/>
                </a:solidFill>
                <a:latin typeface="Gill Sans MT" pitchFamily="34" charset="0"/>
                <a:ea typeface="MS PGothic" pitchFamily="34" charset="-128"/>
              </a:defRPr>
            </a:lvl2pPr>
            <a:lvl3pPr marL="1143000" indent="-228600" eaLnBrk="0" hangingPunct="0">
              <a:tabLst>
                <a:tab pos="266700" algn="l"/>
              </a:tabLst>
              <a:defRPr>
                <a:solidFill>
                  <a:schemeClr val="tx1"/>
                </a:solidFill>
                <a:latin typeface="Gill Sans MT" pitchFamily="34" charset="0"/>
                <a:ea typeface="MS PGothic" pitchFamily="34" charset="-128"/>
              </a:defRPr>
            </a:lvl3pPr>
            <a:lvl4pPr marL="1600200" indent="-228600" eaLnBrk="0" hangingPunct="0">
              <a:tabLst>
                <a:tab pos="266700" algn="l"/>
              </a:tabLst>
              <a:defRPr>
                <a:solidFill>
                  <a:schemeClr val="tx1"/>
                </a:solidFill>
                <a:latin typeface="Gill Sans MT" pitchFamily="34" charset="0"/>
                <a:ea typeface="MS PGothic" pitchFamily="34" charset="-128"/>
              </a:defRPr>
            </a:lvl4pPr>
            <a:lvl5pPr marL="2057400" indent="-228600" eaLnBrk="0" hangingPunct="0">
              <a:tabLst>
                <a:tab pos="266700" algn="l"/>
              </a:tabLst>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tabLst>
                <a:tab pos="266700" algn="l"/>
              </a:tabLs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tabLst>
                <a:tab pos="266700" algn="l"/>
              </a:tabLs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tabLst>
                <a:tab pos="266700" algn="l"/>
              </a:tabLs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tabLst>
                <a:tab pos="266700" algn="l"/>
              </a:tabLst>
              <a:defRPr>
                <a:solidFill>
                  <a:schemeClr val="tx1"/>
                </a:solidFill>
                <a:latin typeface="Gill Sans MT" pitchFamily="34" charset="0"/>
                <a:ea typeface="MS PGothic" pitchFamily="34" charset="-128"/>
              </a:defRPr>
            </a:lvl9pPr>
          </a:lstStyle>
          <a:p>
            <a:pPr eaLnBrk="1" hangingPunct="1"/>
            <a:r>
              <a:rPr lang="es-CO" altLang="es-CO" sz="1200">
                <a:solidFill>
                  <a:srgbClr val="000000"/>
                </a:solidFill>
                <a:latin typeface="Calibri" pitchFamily="34" charset="0"/>
              </a:rPr>
              <a:t>1.	INVESTIGACIÓN</a:t>
            </a:r>
          </a:p>
        </p:txBody>
      </p:sp>
      <p:sp>
        <p:nvSpPr>
          <p:cNvPr id="151" name="150 Rectángulo"/>
          <p:cNvSpPr/>
          <p:nvPr/>
        </p:nvSpPr>
        <p:spPr>
          <a:xfrm>
            <a:off x="68176" y="136071"/>
            <a:ext cx="4680520" cy="707886"/>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lgn="ctr">
              <a:defRPr/>
            </a:pPr>
            <a:r>
              <a:rPr lang="es-CO" sz="2000" b="1" dirty="0">
                <a:solidFill>
                  <a:srgbClr val="002060"/>
                </a:solidFill>
                <a:latin typeface="Verdana" panose="020B0604030504040204" pitchFamily="34" charset="0"/>
                <a:ea typeface="Verdana" panose="020B0604030504040204" pitchFamily="34" charset="0"/>
                <a:cs typeface="Verdana" panose="020B0604030504040204" pitchFamily="34" charset="0"/>
              </a:rPr>
              <a:t>Programa en Cáncer</a:t>
            </a:r>
          </a:p>
          <a:p>
            <a:pPr marL="0" lvl="1" algn="ctr">
              <a:defRPr/>
            </a:pPr>
            <a:r>
              <a:rPr lang="es-CO" sz="2000" b="1" dirty="0">
                <a:solidFill>
                  <a:srgbClr val="002060"/>
                </a:solidFill>
                <a:latin typeface="Verdana" panose="020B0604030504040204" pitchFamily="34" charset="0"/>
                <a:ea typeface="Verdana" panose="020B0604030504040204" pitchFamily="34" charset="0"/>
                <a:cs typeface="Verdana" panose="020B0604030504040204" pitchFamily="34" charset="0"/>
              </a:rPr>
              <a:t>2010 – 2012 </a:t>
            </a:r>
          </a:p>
        </p:txBody>
      </p:sp>
      <p:sp>
        <p:nvSpPr>
          <p:cNvPr id="45" name="44 Rectángulo"/>
          <p:cNvSpPr/>
          <p:nvPr/>
        </p:nvSpPr>
        <p:spPr>
          <a:xfrm>
            <a:off x="5141913" y="1714500"/>
            <a:ext cx="2697162" cy="954088"/>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a:spAutoFit/>
          </a:bodyPr>
          <a:lstStyle/>
          <a:p>
            <a:pPr algn="ctr" fontAlgn="ctr">
              <a:defRPr/>
            </a:pPr>
            <a:r>
              <a:rPr lang="es-CO" sz="1400" dirty="0">
                <a:latin typeface="Arial" pitchFamily="34" charset="0"/>
                <a:cs typeface="Arial" pitchFamily="34" charset="0"/>
              </a:rPr>
              <a:t>Programa integral de investigación e innovación en leucemia aguda y crónica (PILAC)</a:t>
            </a:r>
          </a:p>
        </p:txBody>
      </p:sp>
      <p:sp>
        <p:nvSpPr>
          <p:cNvPr id="46" name="45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47" name="46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dirty="0" smtClean="0">
                <a:solidFill>
                  <a:srgbClr val="000000"/>
                </a:solidFill>
                <a:effectLst>
                  <a:outerShdw blurRad="38100" dist="38100" dir="2700000" algn="tl">
                    <a:srgbClr val="C0C0C0"/>
                  </a:outerShdw>
                </a:effectLst>
                <a:latin typeface="Arial" pitchFamily="34" charset="0"/>
                <a:cs typeface="Arial" pitchFamily="34" charset="0"/>
              </a:rPr>
              <a:t>1</a:t>
            </a:r>
          </a:p>
        </p:txBody>
      </p:sp>
      <p:sp>
        <p:nvSpPr>
          <p:cNvPr id="72716"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a:t>
            </a:r>
          </a:p>
        </p:txBody>
      </p:sp>
    </p:spTree>
    <p:extLst>
      <p:ext uri="{BB962C8B-B14F-4D97-AF65-F5344CB8AC3E}">
        <p14:creationId xmlns:p14="http://schemas.microsoft.com/office/powerpoint/2010/main" val="1906841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251520" y="1628800"/>
            <a:ext cx="5472608" cy="400110"/>
          </a:xfrm>
          <a:prstGeom prst="rect">
            <a:avLst/>
          </a:prstGeom>
        </p:spPr>
        <p:txBody>
          <a:bodyPr wrap="square">
            <a:spAutoFit/>
          </a:bodyPr>
          <a:lstStyle/>
          <a:p>
            <a:pPr algn="ct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CONVOCATORIA 657 DEL AÑO 2014 </a:t>
            </a:r>
            <a:endPar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3 CuadroTexto"/>
          <p:cNvSpPr txBox="1"/>
          <p:nvPr/>
        </p:nvSpPr>
        <p:spPr>
          <a:xfrm>
            <a:off x="1043608" y="2708920"/>
            <a:ext cx="7920880" cy="2123658"/>
          </a:xfrm>
          <a:prstGeom prst="rect">
            <a:avLst/>
          </a:prstGeom>
          <a:noFill/>
        </p:spPr>
        <p:txBody>
          <a:bodyPr wrap="square" rtlCol="0">
            <a:spAutoFit/>
          </a:bodyPr>
          <a:lstStyle/>
          <a:p>
            <a:pPr algn="just"/>
            <a:endParaRPr lang="es-CO" sz="22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2200" dirty="0" smtClean="0">
                <a:latin typeface="Verdana" panose="020B0604030504040204" pitchFamily="34" charset="0"/>
                <a:ea typeface="Verdana" panose="020B0604030504040204" pitchFamily="34" charset="0"/>
                <a:cs typeface="Verdana" panose="020B0604030504040204" pitchFamily="34" charset="0"/>
              </a:rPr>
              <a:t>Contribuir </a:t>
            </a:r>
            <a:r>
              <a:rPr lang="es-CO" sz="2200" dirty="0">
                <a:latin typeface="Verdana" panose="020B0604030504040204" pitchFamily="34" charset="0"/>
                <a:ea typeface="Verdana" panose="020B0604030504040204" pitchFamily="34" charset="0"/>
                <a:cs typeface="Verdana" panose="020B0604030504040204" pitchFamily="34" charset="0"/>
              </a:rPr>
              <a:t>a la solución de problemas prioritarios en Salud, buscando el mejoramiento de la situación del sector, en la calidad de vida y en la transformación social y productiva de los Colombianos, mediante la financiación de proyectos de investigación.</a:t>
            </a:r>
          </a:p>
        </p:txBody>
      </p:sp>
    </p:spTree>
    <p:extLst>
      <p:ext uri="{BB962C8B-B14F-4D97-AF65-F5344CB8AC3E}">
        <p14:creationId xmlns:p14="http://schemas.microsoft.com/office/powerpoint/2010/main" val="2344880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251520" y="1628800"/>
            <a:ext cx="5472608" cy="400110"/>
          </a:xfrm>
          <a:prstGeom prst="rect">
            <a:avLst/>
          </a:prstGeom>
        </p:spPr>
        <p:txBody>
          <a:bodyPr wrap="square">
            <a:spAutoFit/>
          </a:bodyPr>
          <a:lstStyle/>
          <a:p>
            <a:pPr algn="ct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CONVOCATORIA 657 DEL AÑO 2014 </a:t>
            </a:r>
          </a:p>
        </p:txBody>
      </p:sp>
      <p:sp>
        <p:nvSpPr>
          <p:cNvPr id="8" name="3 CuadroTexto"/>
          <p:cNvSpPr txBox="1"/>
          <p:nvPr/>
        </p:nvSpPr>
        <p:spPr>
          <a:xfrm>
            <a:off x="1043608" y="2708920"/>
            <a:ext cx="7920880" cy="2308324"/>
          </a:xfrm>
          <a:prstGeom prst="rect">
            <a:avLst/>
          </a:prstGeom>
          <a:noFill/>
        </p:spPr>
        <p:txBody>
          <a:bodyPr wrap="square" rtlCol="0">
            <a:spAutoFit/>
          </a:bodyPr>
          <a:lstStyle/>
          <a:p>
            <a:pPr algn="just"/>
            <a:r>
              <a:rPr lang="es-CO" dirty="0">
                <a:latin typeface="Verdana" panose="020B0604030504040204" pitchFamily="34" charset="0"/>
                <a:ea typeface="Verdana" panose="020B0604030504040204" pitchFamily="34" charset="0"/>
                <a:cs typeface="Verdana" panose="020B0604030504040204" pitchFamily="34" charset="0"/>
              </a:rPr>
              <a:t>A. Enfermedades Crónicas No </a:t>
            </a:r>
            <a:r>
              <a:rPr lang="es-CO" dirty="0" smtClean="0">
                <a:latin typeface="Verdana" panose="020B0604030504040204" pitchFamily="34" charset="0"/>
                <a:ea typeface="Verdana" panose="020B0604030504040204" pitchFamily="34" charset="0"/>
                <a:cs typeface="Verdana" panose="020B0604030504040204" pitchFamily="34" charset="0"/>
              </a:rPr>
              <a:t>Transmisibles.</a:t>
            </a:r>
            <a:r>
              <a:rPr lang="es-CO" dirty="0">
                <a:latin typeface="Verdana" panose="020B0604030504040204" pitchFamily="34" charset="0"/>
                <a:ea typeface="Verdana" panose="020B0604030504040204" pitchFamily="34" charset="0"/>
                <a:cs typeface="Verdana" panose="020B0604030504040204" pitchFamily="34" charset="0"/>
              </a:rPr>
              <a:t> </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r>
              <a:rPr lang="es-CO" dirty="0">
                <a:latin typeface="Verdana" panose="020B0604030504040204" pitchFamily="34" charset="0"/>
                <a:ea typeface="Verdana" panose="020B0604030504040204" pitchFamily="34" charset="0"/>
                <a:cs typeface="Verdana" panose="020B0604030504040204" pitchFamily="34" charset="0"/>
              </a:rPr>
              <a:t>B. Discapacidad, enfermedad y muerte por </a:t>
            </a:r>
            <a:r>
              <a:rPr lang="es-CO" dirty="0" smtClean="0">
                <a:latin typeface="Verdana" panose="020B0604030504040204" pitchFamily="34" charset="0"/>
                <a:ea typeface="Verdana" panose="020B0604030504040204" pitchFamily="34" charset="0"/>
                <a:cs typeface="Verdana" panose="020B0604030504040204" pitchFamily="34" charset="0"/>
              </a:rPr>
              <a:t>causas externas </a:t>
            </a:r>
            <a:r>
              <a:rPr lang="es-CO" dirty="0">
                <a:latin typeface="Verdana" panose="020B0604030504040204" pitchFamily="34" charset="0"/>
                <a:ea typeface="Verdana" panose="020B0604030504040204" pitchFamily="34" charset="0"/>
                <a:cs typeface="Verdana" panose="020B0604030504040204" pitchFamily="34" charset="0"/>
              </a:rPr>
              <a:t>y </a:t>
            </a:r>
            <a:r>
              <a:rPr lang="es-CO" dirty="0" smtClean="0">
                <a:latin typeface="Verdana" panose="020B0604030504040204" pitchFamily="34" charset="0"/>
                <a:ea typeface="Verdana" panose="020B0604030504040204" pitchFamily="34" charset="0"/>
                <a:cs typeface="Verdana" panose="020B0604030504040204" pitchFamily="34" charset="0"/>
              </a:rPr>
              <a:t>ambientales.</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r>
              <a:rPr lang="es-CO" dirty="0">
                <a:latin typeface="Verdana" panose="020B0604030504040204" pitchFamily="34" charset="0"/>
                <a:ea typeface="Verdana" panose="020B0604030504040204" pitchFamily="34" charset="0"/>
                <a:cs typeface="Verdana" panose="020B0604030504040204" pitchFamily="34" charset="0"/>
              </a:rPr>
              <a:t>C. Enfermedades </a:t>
            </a:r>
            <a:r>
              <a:rPr lang="es-CO" dirty="0" smtClean="0">
                <a:latin typeface="Verdana" panose="020B0604030504040204" pitchFamily="34" charset="0"/>
                <a:ea typeface="Verdana" panose="020B0604030504040204" pitchFamily="34" charset="0"/>
                <a:cs typeface="Verdana" panose="020B0604030504040204" pitchFamily="34" charset="0"/>
              </a:rPr>
              <a:t>transmisibles.</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r>
              <a:rPr lang="es-CO" dirty="0">
                <a:latin typeface="Verdana" panose="020B0604030504040204" pitchFamily="34" charset="0"/>
                <a:ea typeface="Verdana" panose="020B0604030504040204" pitchFamily="34" charset="0"/>
                <a:cs typeface="Verdana" panose="020B0604030504040204" pitchFamily="34" charset="0"/>
              </a:rPr>
              <a:t>D. Salud Materna y </a:t>
            </a:r>
            <a:r>
              <a:rPr lang="es-CO" dirty="0" smtClean="0">
                <a:latin typeface="Verdana" panose="020B0604030504040204" pitchFamily="34" charset="0"/>
                <a:ea typeface="Verdana" panose="020B0604030504040204" pitchFamily="34" charset="0"/>
                <a:cs typeface="Verdana" panose="020B0604030504040204" pitchFamily="34" charset="0"/>
              </a:rPr>
              <a:t>perinatal.</a:t>
            </a:r>
            <a:endParaRPr lang="es-CO" dirty="0">
              <a:latin typeface="Verdana" panose="020B0604030504040204" pitchFamily="34" charset="0"/>
              <a:ea typeface="Verdana" panose="020B0604030504040204" pitchFamily="34" charset="0"/>
              <a:cs typeface="Verdana" panose="020B0604030504040204" pitchFamily="34" charset="0"/>
            </a:endParaRPr>
          </a:p>
          <a:p>
            <a:pPr algn="just"/>
            <a:r>
              <a:rPr lang="es-ES" dirty="0">
                <a:latin typeface="Verdana" panose="020B0604030504040204" pitchFamily="34" charset="0"/>
                <a:ea typeface="Verdana" panose="020B0604030504040204" pitchFamily="34" charset="0"/>
                <a:cs typeface="Verdana" panose="020B0604030504040204" pitchFamily="34" charset="0"/>
              </a:rPr>
              <a:t>E. Salud pública, sistemas y servicios de </a:t>
            </a:r>
            <a:r>
              <a:rPr lang="es-ES" dirty="0" smtClean="0">
                <a:latin typeface="Verdana" panose="020B0604030504040204" pitchFamily="34" charset="0"/>
                <a:ea typeface="Verdana" panose="020B0604030504040204" pitchFamily="34" charset="0"/>
                <a:cs typeface="Verdana" panose="020B0604030504040204" pitchFamily="34" charset="0"/>
              </a:rPr>
              <a:t>salud. </a:t>
            </a:r>
            <a:endParaRPr lang="es-ES" dirty="0">
              <a:latin typeface="Verdana" panose="020B0604030504040204" pitchFamily="34" charset="0"/>
              <a:ea typeface="Verdana" panose="020B0604030504040204" pitchFamily="34" charset="0"/>
              <a:cs typeface="Verdana" panose="020B0604030504040204" pitchFamily="34" charset="0"/>
            </a:endParaRPr>
          </a:p>
          <a:p>
            <a:pPr algn="just"/>
            <a:r>
              <a:rPr lang="es-CO" dirty="0">
                <a:latin typeface="Verdana" panose="020B0604030504040204" pitchFamily="34" charset="0"/>
                <a:ea typeface="Verdana" panose="020B0604030504040204" pitchFamily="34" charset="0"/>
                <a:cs typeface="Verdana" panose="020B0604030504040204" pitchFamily="34" charset="0"/>
              </a:rPr>
              <a:t>F.  Seguridad </a:t>
            </a:r>
            <a:r>
              <a:rPr lang="es-CO" dirty="0" smtClean="0">
                <a:latin typeface="Verdana" panose="020B0604030504040204" pitchFamily="34" charset="0"/>
                <a:ea typeface="Verdana" panose="020B0604030504040204" pitchFamily="34" charset="0"/>
                <a:cs typeface="Verdana" panose="020B0604030504040204" pitchFamily="34" charset="0"/>
              </a:rPr>
              <a:t>alimentaria.</a:t>
            </a:r>
            <a:r>
              <a:rPr lang="es-CO" dirty="0">
                <a:latin typeface="Verdana" panose="020B0604030504040204" pitchFamily="34" charset="0"/>
                <a:ea typeface="Verdana" panose="020B0604030504040204" pitchFamily="34" charset="0"/>
                <a:cs typeface="Verdana" panose="020B0604030504040204" pitchFamily="34" charset="0"/>
              </a:rPr>
              <a:t> </a:t>
            </a:r>
          </a:p>
          <a:p>
            <a:pPr algn="just"/>
            <a:r>
              <a:rPr lang="es-CO" dirty="0">
                <a:latin typeface="Verdana" panose="020B0604030504040204" pitchFamily="34" charset="0"/>
                <a:ea typeface="Verdana" panose="020B0604030504040204" pitchFamily="34" charset="0"/>
                <a:cs typeface="Verdana" panose="020B0604030504040204" pitchFamily="34" charset="0"/>
              </a:rPr>
              <a:t>G. </a:t>
            </a:r>
            <a:r>
              <a:rPr lang="es-CO" dirty="0" smtClean="0">
                <a:latin typeface="Verdana" panose="020B0604030504040204" pitchFamily="34" charset="0"/>
                <a:ea typeface="Verdana" panose="020B0604030504040204" pitchFamily="34" charset="0"/>
                <a:cs typeface="Verdana" panose="020B0604030504040204" pitchFamily="34" charset="0"/>
              </a:rPr>
              <a:t>Biotecnología.</a:t>
            </a:r>
            <a:endParaRPr lang="es-E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982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2"/>
          </p:nvPr>
        </p:nvSpPr>
        <p:spPr/>
        <p:txBody>
          <a:bodyPr/>
          <a:lstStyle/>
          <a:p>
            <a:endParaRPr lang="es-CO" dirty="0"/>
          </a:p>
        </p:txBody>
      </p:sp>
      <p:graphicFrame>
        <p:nvGraphicFramePr>
          <p:cNvPr id="4" name="1 Gráfico"/>
          <p:cNvGraphicFramePr>
            <a:graphicFrameLocks noGrp="1"/>
          </p:cNvGraphicFramePr>
          <p:nvPr>
            <p:ph sz="half" idx="1"/>
            <p:extLst>
              <p:ext uri="{D42A27DB-BD31-4B8C-83A1-F6EECF244321}">
                <p14:modId xmlns:p14="http://schemas.microsoft.com/office/powerpoint/2010/main" val="1820607785"/>
              </p:ext>
            </p:extLst>
          </p:nvPr>
        </p:nvGraphicFramePr>
        <p:xfrm>
          <a:off x="1259632" y="1052736"/>
          <a:ext cx="6779096" cy="4709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2072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graphicFrame>
        <p:nvGraphicFramePr>
          <p:cNvPr id="4" name="2 Gráfico"/>
          <p:cNvGraphicFramePr>
            <a:graphicFrameLocks noGrp="1"/>
          </p:cNvGraphicFramePr>
          <p:nvPr>
            <p:ph idx="1"/>
            <p:extLst>
              <p:ext uri="{D42A27DB-BD31-4B8C-83A1-F6EECF244321}">
                <p14:modId xmlns:p14="http://schemas.microsoft.com/office/powerpoint/2010/main" val="1902434047"/>
              </p:ext>
            </p:extLst>
          </p:nvPr>
        </p:nvGraphicFramePr>
        <p:xfrm>
          <a:off x="457200" y="1052736"/>
          <a:ext cx="8229600" cy="5073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1020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564904"/>
            <a:ext cx="8064896" cy="3785652"/>
          </a:xfrm>
          <a:prstGeom prst="rect">
            <a:avLst/>
          </a:prstGeom>
          <a:noFill/>
        </p:spPr>
        <p:txBody>
          <a:bodyPr wrap="square" rtlCol="0">
            <a:spAutoFit/>
          </a:bodyPr>
          <a:lstStyle/>
          <a:p>
            <a:pPr algn="just"/>
            <a:endParaRPr lang="es-ES" b="1" dirty="0" smtClean="0"/>
          </a:p>
          <a:p>
            <a:pPr algn="just"/>
            <a:r>
              <a:rPr lang="es-E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Plan Decenal de Salud Pública (2012-2014</a:t>
            </a:r>
            <a:r>
              <a:rPr lang="es-E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algn="just"/>
            <a:endParaRPr lang="es-ES" b="1" dirty="0">
              <a:latin typeface="Verdana" panose="020B0604030504040204" pitchFamily="34" charset="0"/>
              <a:ea typeface="Verdana" panose="020B0604030504040204" pitchFamily="34" charset="0"/>
              <a:cs typeface="Verdana" panose="020B0604030504040204" pitchFamily="34" charset="0"/>
            </a:endParaRPr>
          </a:p>
          <a:p>
            <a:pPr algn="just"/>
            <a:r>
              <a:rPr lang="es-CO"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Dentro de las responsabilidades de los actores del sector </a:t>
            </a:r>
            <a:r>
              <a:rPr lang="es-CO"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salud se </a:t>
            </a:r>
            <a:r>
              <a:rPr lang="es-CO"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encuentra:</a:t>
            </a:r>
          </a:p>
          <a:p>
            <a:pPr algn="just"/>
            <a:endParaRPr lang="es-CO"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CO"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Promover, orientar y dirigir el desarrollo de investigaciones periódicas y sistemáticas sobre las necesidades y problemas de salud de la población, y la respuesta sectorial, transectorial y comunitaria, que provean evidencia para el ajuste del PDSP.</a:t>
            </a:r>
          </a:p>
          <a:p>
            <a:pPr algn="just"/>
            <a:endParaRPr lang="es-ES" b="1" dirty="0">
              <a:latin typeface="Verdana" panose="020B0604030504040204" pitchFamily="34" charset="0"/>
              <a:ea typeface="Verdana" panose="020B0604030504040204" pitchFamily="34" charset="0"/>
              <a:cs typeface="Verdana" panose="020B0604030504040204" pitchFamily="34" charset="0"/>
            </a:endParaRPr>
          </a:p>
          <a:p>
            <a:pPr algn="just"/>
            <a:endParaRPr lang="es-ES" b="1" dirty="0" smtClean="0"/>
          </a:p>
          <a:p>
            <a:pPr algn="just"/>
            <a:endParaRPr lang="es-ES" sz="2400" b="1" dirty="0">
              <a:solidFill>
                <a:srgbClr val="00B050"/>
              </a:solidFill>
            </a:endParaRPr>
          </a:p>
        </p:txBody>
      </p:sp>
      <p:sp>
        <p:nvSpPr>
          <p:cNvPr id="6" name="5 Rectángulo"/>
          <p:cNvSpPr/>
          <p:nvPr/>
        </p:nvSpPr>
        <p:spPr>
          <a:xfrm>
            <a:off x="35496" y="1763524"/>
            <a:ext cx="3110147" cy="400110"/>
          </a:xfrm>
          <a:prstGeom prst="rect">
            <a:avLst/>
          </a:prstGeom>
        </p:spPr>
        <p:txBody>
          <a:bodyPr wrap="none">
            <a:spAutoFit/>
          </a:bodyPr>
          <a:lstStyle/>
          <a:p>
            <a:r>
              <a:rPr lang="es-CO"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CONVOCATORIA </a:t>
            </a:r>
            <a:r>
              <a:rPr lang="es-CO"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2015</a:t>
            </a:r>
            <a:endParaRPr lang="es-CO"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663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564904"/>
            <a:ext cx="8064896" cy="3508653"/>
          </a:xfrm>
          <a:prstGeom prst="rect">
            <a:avLst/>
          </a:prstGeom>
          <a:noFill/>
        </p:spPr>
        <p:txBody>
          <a:bodyPr wrap="square" rtlCol="0">
            <a:spAutoFit/>
          </a:bodyPr>
          <a:lstStyle/>
          <a:p>
            <a:pPr algn="just"/>
            <a:endParaRPr lang="es-ES" b="1" dirty="0" smtClean="0"/>
          </a:p>
          <a:p>
            <a:pPr algn="just"/>
            <a:endParaRPr lang="es-ES" b="1" dirty="0" smtClean="0"/>
          </a:p>
          <a:p>
            <a:pPr algn="just"/>
            <a:r>
              <a:rPr lang="es-ES"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a:t>
            </a:r>
            <a:r>
              <a:rPr lang="es-ES" b="1" dirty="0">
                <a:solidFill>
                  <a:srgbClr val="002060"/>
                </a:solidFill>
                <a:latin typeface="Verdana" panose="020B0604030504040204" pitchFamily="34" charset="0"/>
                <a:ea typeface="Verdana" panose="020B0604030504040204" pitchFamily="34" charset="0"/>
                <a:cs typeface="Verdana" panose="020B0604030504040204" pitchFamily="34" charset="0"/>
              </a:rPr>
              <a:t>. DECRETO 1437 </a:t>
            </a:r>
            <a:r>
              <a:rPr lang="es-ES" dirty="0">
                <a:latin typeface="Verdana" panose="020B0604030504040204" pitchFamily="34" charset="0"/>
                <a:ea typeface="Verdana" panose="020B0604030504040204" pitchFamily="34" charset="0"/>
                <a:cs typeface="Verdana" panose="020B0604030504040204" pitchFamily="34" charset="0"/>
              </a:rPr>
              <a:t>del  Ministerio de Salud y Protección Social  sobre el Fondo de Investigaciones en Salud (FIS):</a:t>
            </a:r>
          </a:p>
          <a:p>
            <a:pPr algn="just"/>
            <a:endParaRPr lang="es-ES" dirty="0">
              <a:latin typeface="Verdana" panose="020B0604030504040204" pitchFamily="34" charset="0"/>
              <a:ea typeface="Verdana" panose="020B0604030504040204" pitchFamily="34" charset="0"/>
              <a:cs typeface="Verdana" panose="020B0604030504040204" pitchFamily="34" charset="0"/>
            </a:endParaRPr>
          </a:p>
          <a:p>
            <a:pPr algn="just"/>
            <a:r>
              <a:rPr lang="es-ES"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"Promover e impartir directrices encaminadas a fortalecer la investigación, indagación, consecución, difusión y aplicación de los avances nacionales e internacionales, en temas tales como cuidado, promoción, protección, desarrollo de la salud y la calidad de vida y prevención de las enfermedades”.</a:t>
            </a:r>
          </a:p>
          <a:p>
            <a:pPr algn="just"/>
            <a:endParaRPr lang="es-ES" dirty="0">
              <a:solidFill>
                <a:schemeClr val="tx1">
                  <a:lumMod val="75000"/>
                  <a:lumOff val="25000"/>
                </a:schemeClr>
              </a:solidFill>
            </a:endParaRPr>
          </a:p>
          <a:p>
            <a:pPr algn="just"/>
            <a:endParaRPr lang="es-ES" sz="2400" b="1" dirty="0">
              <a:solidFill>
                <a:srgbClr val="00B050"/>
              </a:solidFill>
            </a:endParaRPr>
          </a:p>
        </p:txBody>
      </p:sp>
      <p:sp>
        <p:nvSpPr>
          <p:cNvPr id="6" name="5 Rectángulo"/>
          <p:cNvSpPr/>
          <p:nvPr/>
        </p:nvSpPr>
        <p:spPr>
          <a:xfrm>
            <a:off x="35496" y="1763524"/>
            <a:ext cx="3033203" cy="369332"/>
          </a:xfrm>
          <a:prstGeom prst="rect">
            <a:avLst/>
          </a:prstGeom>
        </p:spPr>
        <p:txBody>
          <a:bodyPr wrap="none">
            <a:spAutoFit/>
          </a:bodyPr>
          <a:lstStyle/>
          <a:p>
            <a:r>
              <a:rPr lang="es-CO"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CONVOCATORIA 2015</a:t>
            </a:r>
            <a:endParaRPr lang="es-CO"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8414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2708920"/>
            <a:ext cx="7704856" cy="2616101"/>
          </a:xfrm>
          <a:prstGeom prst="rect">
            <a:avLst/>
          </a:prstGeom>
          <a:noFill/>
        </p:spPr>
        <p:txBody>
          <a:bodyPr wrap="square" rtlCol="0">
            <a:spAutoFit/>
          </a:bodyPr>
          <a:lstStyle/>
          <a:p>
            <a:pPr marL="228600" indent="-228600">
              <a:buAutoNum type="alphaUcPeriod"/>
            </a:pPr>
            <a:endParaRPr lang="es-ES" sz="2200" dirty="0" smtClean="0">
              <a:latin typeface="Verdana" panose="020B0604030504040204" pitchFamily="34" charset="0"/>
              <a:ea typeface="Verdana" panose="020B0604030504040204" pitchFamily="34" charset="0"/>
              <a:cs typeface="Verdana" panose="020B0604030504040204" pitchFamily="34" charset="0"/>
            </a:endParaRPr>
          </a:p>
          <a:p>
            <a:pPr marL="228600" indent="-228600" algn="just">
              <a:buAutoNum type="alphaUcPeriod"/>
            </a:pPr>
            <a:r>
              <a:rPr lang="es-ES" sz="2000" dirty="0" smtClean="0">
                <a:latin typeface="Verdana" panose="020B0604030504040204" pitchFamily="34" charset="0"/>
                <a:ea typeface="Verdana" panose="020B0604030504040204" pitchFamily="34" charset="0"/>
                <a:cs typeface="Verdana" panose="020B0604030504040204" pitchFamily="34" charset="0"/>
              </a:rPr>
              <a:t>  Discapacidad, habilitación y rehabilitación y      muerte por causas externas</a:t>
            </a:r>
          </a:p>
          <a:p>
            <a:pPr marL="228600" indent="-228600" algn="just">
              <a:buAutoNum type="alphaUcPeriod"/>
            </a:pPr>
            <a:r>
              <a:rPr lang="es-ES" sz="2000" dirty="0" smtClean="0">
                <a:latin typeface="Verdana" panose="020B0604030504040204" pitchFamily="34" charset="0"/>
                <a:ea typeface="Verdana" panose="020B0604030504040204" pitchFamily="34" charset="0"/>
                <a:cs typeface="Verdana" panose="020B0604030504040204" pitchFamily="34" charset="0"/>
              </a:rPr>
              <a:t>  Salud </a:t>
            </a:r>
            <a:r>
              <a:rPr lang="es-ES" sz="2000" dirty="0">
                <a:latin typeface="Verdana" panose="020B0604030504040204" pitchFamily="34" charset="0"/>
                <a:ea typeface="Verdana" panose="020B0604030504040204" pitchFamily="34" charset="0"/>
                <a:cs typeface="Verdana" panose="020B0604030504040204" pitchFamily="34" charset="0"/>
              </a:rPr>
              <a:t>ambiental.</a:t>
            </a:r>
          </a:p>
          <a:p>
            <a:pPr marL="228600" indent="-228600" algn="just">
              <a:buAutoNum type="alphaUcPeriod"/>
            </a:pPr>
            <a:r>
              <a:rPr lang="es-ES" sz="2000" dirty="0">
                <a:latin typeface="Verdana" panose="020B0604030504040204" pitchFamily="34" charset="0"/>
                <a:ea typeface="Verdana" panose="020B0604030504040204" pitchFamily="34" charset="0"/>
                <a:cs typeface="Verdana" panose="020B0604030504040204" pitchFamily="34" charset="0"/>
              </a:rPr>
              <a:t>  Salud materna y perinatal.</a:t>
            </a:r>
          </a:p>
          <a:p>
            <a:pPr marL="228600" indent="-228600" algn="just">
              <a:buAutoNum type="alphaUcPeriod"/>
            </a:pPr>
            <a:r>
              <a:rPr lang="es-ES" sz="2000" dirty="0">
                <a:latin typeface="Verdana" panose="020B0604030504040204" pitchFamily="34" charset="0"/>
                <a:ea typeface="Verdana" panose="020B0604030504040204" pitchFamily="34" charset="0"/>
                <a:cs typeface="Verdana" panose="020B0604030504040204" pitchFamily="34" charset="0"/>
              </a:rPr>
              <a:t>  Salud sexual y reproductiva.</a:t>
            </a:r>
          </a:p>
          <a:p>
            <a:pPr marL="228600" indent="-228600" algn="just">
              <a:buAutoNum type="alphaUcPeriod"/>
            </a:pPr>
            <a:r>
              <a:rPr lang="es-ES" sz="2000" dirty="0" smtClean="0">
                <a:latin typeface="Verdana" panose="020B0604030504040204" pitchFamily="34" charset="0"/>
                <a:ea typeface="Verdana" panose="020B0604030504040204" pitchFamily="34" charset="0"/>
                <a:cs typeface="Verdana" panose="020B0604030504040204" pitchFamily="34" charset="0"/>
              </a:rPr>
              <a:t>  Salud </a:t>
            </a:r>
            <a:r>
              <a:rPr lang="es-ES" sz="2000" dirty="0">
                <a:latin typeface="Verdana" panose="020B0604030504040204" pitchFamily="34" charset="0"/>
                <a:ea typeface="Verdana" panose="020B0604030504040204" pitchFamily="34" charset="0"/>
                <a:cs typeface="Verdana" panose="020B0604030504040204" pitchFamily="34" charset="0"/>
              </a:rPr>
              <a:t>mental.</a:t>
            </a:r>
          </a:p>
          <a:p>
            <a:pPr marL="228600" indent="-228600" algn="just">
              <a:buAutoNum type="alphaUcPeriod"/>
            </a:pPr>
            <a:r>
              <a:rPr lang="es-ES" sz="2000" dirty="0">
                <a:latin typeface="Verdana" panose="020B0604030504040204" pitchFamily="34" charset="0"/>
                <a:ea typeface="Verdana" panose="020B0604030504040204" pitchFamily="34" charset="0"/>
                <a:cs typeface="Verdana" panose="020B0604030504040204" pitchFamily="34" charset="0"/>
              </a:rPr>
              <a:t>  Nuevos medicamentos</a:t>
            </a:r>
            <a:r>
              <a:rPr lang="es-ES" sz="2200" dirty="0">
                <a:latin typeface="Verdana" panose="020B0604030504040204" pitchFamily="34" charset="0"/>
                <a:ea typeface="Verdana" panose="020B0604030504040204" pitchFamily="34" charset="0"/>
                <a:cs typeface="Verdana" panose="020B0604030504040204" pitchFamily="34" charset="0"/>
              </a:rPr>
              <a:t>.</a:t>
            </a:r>
          </a:p>
        </p:txBody>
      </p:sp>
      <p:sp>
        <p:nvSpPr>
          <p:cNvPr id="5" name="5 Rectángulo"/>
          <p:cNvSpPr/>
          <p:nvPr/>
        </p:nvSpPr>
        <p:spPr>
          <a:xfrm>
            <a:off x="251520" y="1628800"/>
            <a:ext cx="5472608" cy="400110"/>
          </a:xfrm>
          <a:prstGeom prst="rect">
            <a:avLst/>
          </a:prstGeom>
        </p:spPr>
        <p:txBody>
          <a:bodyPr wrap="square">
            <a:spAutoFit/>
          </a:bodyPr>
          <a:lstStyle/>
          <a:p>
            <a:r>
              <a:rPr lang="es-CO" sz="2000" b="1" dirty="0">
                <a:solidFill>
                  <a:prstClr val="white"/>
                </a:solidFill>
                <a:latin typeface="Verdana" panose="020B0604030504040204" pitchFamily="34" charset="0"/>
                <a:ea typeface="Verdana" panose="020B0604030504040204" pitchFamily="34" charset="0"/>
                <a:cs typeface="Verdana" panose="020B0604030504040204" pitchFamily="34" charset="0"/>
              </a:rPr>
              <a:t>CONVOCATORIA 2015</a:t>
            </a:r>
          </a:p>
        </p:txBody>
      </p:sp>
    </p:spTree>
    <p:extLst>
      <p:ext uri="{BB962C8B-B14F-4D97-AF65-F5344CB8AC3E}">
        <p14:creationId xmlns:p14="http://schemas.microsoft.com/office/powerpoint/2010/main" val="336172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180528" y="1700808"/>
            <a:ext cx="5832648" cy="576064"/>
          </a:xfrm>
        </p:spPr>
        <p:txBody>
          <a:bodyPr>
            <a:noAutofit/>
          </a:bodyPr>
          <a:lstStyle/>
          <a:p>
            <a:pPr algn="ctr"/>
            <a:r>
              <a:rPr lang="es-ES" sz="1600" b="1" dirty="0" smtClean="0"/>
              <a:t>A. DISCAPACIDAD, HABILITACIÓN Y REHABILITACIÓN Y MUERTE POR CAUSAS EXTERNAS</a:t>
            </a:r>
            <a:endParaRPr lang="es-ES" sz="1600" b="1" dirty="0"/>
          </a:p>
        </p:txBody>
      </p:sp>
      <p:sp>
        <p:nvSpPr>
          <p:cNvPr id="15" name="Marcador de contenido 14"/>
          <p:cNvSpPr>
            <a:spLocks noGrp="1"/>
          </p:cNvSpPr>
          <p:nvPr>
            <p:ph idx="1"/>
          </p:nvPr>
        </p:nvSpPr>
        <p:spPr>
          <a:xfrm>
            <a:off x="0" y="2636912"/>
            <a:ext cx="8229600" cy="3057203"/>
          </a:xfrm>
        </p:spPr>
        <p:txBody>
          <a:bodyPr>
            <a:noAutofit/>
          </a:bodyPr>
          <a:lstStyle/>
          <a:p>
            <a:pPr>
              <a:spcBef>
                <a:spcPts val="200"/>
              </a:spcBef>
            </a:pPr>
            <a:r>
              <a:rPr lang="es-ES" sz="1300" dirty="0" smtClean="0"/>
              <a:t>Censo </a:t>
            </a:r>
            <a:r>
              <a:rPr lang="es-ES" sz="1300" dirty="0"/>
              <a:t>del </a:t>
            </a:r>
            <a:r>
              <a:rPr lang="es-ES" sz="1300" dirty="0" smtClean="0"/>
              <a:t>DANE-2005: 2’624.898 personas en condición de discapacidad (PCD) correspondientes al 6,3% de la población.</a:t>
            </a:r>
          </a:p>
          <a:p>
            <a:pPr>
              <a:spcBef>
                <a:spcPts val="200"/>
              </a:spcBef>
            </a:pPr>
            <a:endParaRPr lang="es-ES" sz="1300" dirty="0" smtClean="0"/>
          </a:p>
          <a:p>
            <a:pPr>
              <a:spcBef>
                <a:spcPts val="200"/>
              </a:spcBef>
            </a:pPr>
            <a:r>
              <a:rPr lang="es-ES" sz="1300" dirty="0"/>
              <a:t>Colombia ocupa el primer lugar en </a:t>
            </a:r>
            <a:r>
              <a:rPr lang="es-ES" sz="1300" dirty="0" smtClean="0"/>
              <a:t> prevalencia </a:t>
            </a:r>
            <a:r>
              <a:rPr lang="es-ES" sz="1300" dirty="0"/>
              <a:t>de </a:t>
            </a:r>
            <a:r>
              <a:rPr lang="es-ES" sz="1300" dirty="0" smtClean="0"/>
              <a:t>discapacidad entre los países de la Comunidad Andina de Naciones.</a:t>
            </a:r>
          </a:p>
          <a:p>
            <a:pPr marL="0" indent="0">
              <a:spcBef>
                <a:spcPts val="200"/>
              </a:spcBef>
              <a:buNone/>
            </a:pPr>
            <a:endParaRPr lang="es-ES" sz="1300" dirty="0" smtClean="0"/>
          </a:p>
          <a:p>
            <a:pPr>
              <a:spcBef>
                <a:spcPts val="200"/>
              </a:spcBef>
            </a:pPr>
            <a:r>
              <a:rPr lang="es-ES" sz="1300" dirty="0"/>
              <a:t>A mayo 2013</a:t>
            </a:r>
            <a:r>
              <a:rPr lang="es-ES" sz="1300" dirty="0" smtClean="0"/>
              <a:t>, se encontraban registradas 981.181 PCD.</a:t>
            </a:r>
          </a:p>
          <a:p>
            <a:pPr>
              <a:spcBef>
                <a:spcPts val="200"/>
              </a:spcBef>
            </a:pPr>
            <a:endParaRPr lang="es-ES" sz="1300" dirty="0" smtClean="0"/>
          </a:p>
          <a:p>
            <a:pPr>
              <a:spcBef>
                <a:spcPts val="200"/>
              </a:spcBef>
            </a:pPr>
            <a:r>
              <a:rPr lang="es-ES" sz="1300" dirty="0" smtClean="0"/>
              <a:t>En general se presentan problemas en la atención de PCD:</a:t>
            </a:r>
          </a:p>
          <a:p>
            <a:pPr lvl="1">
              <a:spcBef>
                <a:spcPts val="200"/>
              </a:spcBef>
            </a:pPr>
            <a:r>
              <a:rPr lang="es-ES" sz="1300" dirty="0" smtClean="0"/>
              <a:t>33,4% considera que su diagnóstico no fue oportuno.</a:t>
            </a:r>
          </a:p>
          <a:p>
            <a:pPr lvl="1">
              <a:spcBef>
                <a:spcPts val="200"/>
              </a:spcBef>
            </a:pPr>
            <a:r>
              <a:rPr lang="es-ES" sz="1300" dirty="0" smtClean="0"/>
              <a:t>54,1% no cuenta con educación sobre su condición.</a:t>
            </a:r>
          </a:p>
          <a:p>
            <a:pPr lvl="1">
              <a:spcBef>
                <a:spcPts val="200"/>
              </a:spcBef>
            </a:pPr>
            <a:r>
              <a:rPr lang="es-ES" sz="1300" dirty="0" smtClean="0"/>
              <a:t>76,9% refiere no presentar mejoría en su condición. </a:t>
            </a:r>
          </a:p>
          <a:p>
            <a:pPr lvl="1">
              <a:spcBef>
                <a:spcPts val="200"/>
              </a:spcBef>
            </a:pPr>
            <a:endParaRPr lang="es-ES" sz="1300" dirty="0"/>
          </a:p>
          <a:p>
            <a:pPr marL="0" indent="0">
              <a:spcBef>
                <a:spcPts val="0"/>
              </a:spcBef>
              <a:buNone/>
            </a:pPr>
            <a:endParaRPr lang="es-ES" sz="1300" dirty="0" smtClean="0"/>
          </a:p>
          <a:p>
            <a:pPr>
              <a:spcBef>
                <a:spcPts val="200"/>
              </a:spcBef>
            </a:pPr>
            <a:endParaRPr lang="es-ES" sz="1300" dirty="0"/>
          </a:p>
          <a:p>
            <a:pPr marL="0" indent="0">
              <a:spcBef>
                <a:spcPts val="200"/>
              </a:spcBef>
              <a:buNone/>
            </a:pPr>
            <a:r>
              <a:rPr lang="es-ES" sz="1300" dirty="0" smtClean="0"/>
              <a:t>.</a:t>
            </a:r>
          </a:p>
        </p:txBody>
      </p:sp>
      <p:sp>
        <p:nvSpPr>
          <p:cNvPr id="3" name="CuadroTexto 2"/>
          <p:cNvSpPr txBox="1"/>
          <p:nvPr/>
        </p:nvSpPr>
        <p:spPr>
          <a:xfrm>
            <a:off x="35496" y="6525344"/>
            <a:ext cx="9001000" cy="307777"/>
          </a:xfrm>
          <a:prstGeom prst="rect">
            <a:avLst/>
          </a:prstGeom>
          <a:noFill/>
        </p:spPr>
        <p:txBody>
          <a:bodyPr wrap="square" rtlCol="0">
            <a:spAutoFit/>
          </a:bodyPr>
          <a:lstStyle/>
          <a:p>
            <a:r>
              <a:rPr lang="es-ES" sz="700" dirty="0">
                <a:solidFill>
                  <a:schemeClr val="bg1"/>
                </a:solidFill>
              </a:rPr>
              <a:t>Parra-Dussan, C. Estructura institucional de la discapacidad en el Estado colombiano. </a:t>
            </a:r>
            <a:r>
              <a:rPr lang="es-ES" sz="700" dirty="0" smtClean="0">
                <a:solidFill>
                  <a:schemeClr val="bg1"/>
                </a:solidFill>
              </a:rPr>
              <a:t>Civilizar 2013; </a:t>
            </a:r>
            <a:r>
              <a:rPr lang="es-ES" sz="700" dirty="0">
                <a:solidFill>
                  <a:schemeClr val="bg1"/>
                </a:solidFill>
              </a:rPr>
              <a:t>13 (24): </a:t>
            </a:r>
            <a:r>
              <a:rPr lang="es-ES" sz="700" dirty="0" smtClean="0">
                <a:solidFill>
                  <a:schemeClr val="bg1"/>
                </a:solidFill>
              </a:rPr>
              <a:t>79-102.</a:t>
            </a:r>
          </a:p>
          <a:p>
            <a:r>
              <a:rPr lang="pt-BR" sz="700" dirty="0">
                <a:solidFill>
                  <a:schemeClr val="bg1"/>
                </a:solidFill>
              </a:rPr>
              <a:t>Documento </a:t>
            </a:r>
            <a:r>
              <a:rPr lang="pt-BR" sz="700" dirty="0" smtClean="0">
                <a:solidFill>
                  <a:schemeClr val="bg1"/>
                </a:solidFill>
              </a:rPr>
              <a:t>CONPES </a:t>
            </a:r>
            <a:r>
              <a:rPr lang="pt-BR" sz="700" dirty="0">
                <a:solidFill>
                  <a:schemeClr val="bg1"/>
                </a:solidFill>
              </a:rPr>
              <a:t>social 166 de 2013.</a:t>
            </a:r>
            <a:endParaRPr lang="es-ES" sz="700" dirty="0">
              <a:solidFill>
                <a:schemeClr val="bg1"/>
              </a:solidFill>
            </a:endParaRPr>
          </a:p>
        </p:txBody>
      </p:sp>
      <p:pic>
        <p:nvPicPr>
          <p:cNvPr id="6" name="Imagen 5"/>
          <p:cNvPicPr>
            <a:picLocks noChangeAspect="1"/>
          </p:cNvPicPr>
          <p:nvPr/>
        </p:nvPicPr>
        <p:blipFill rotWithShape="1">
          <a:blip r:embed="rId3"/>
          <a:srcRect l="33463" t="32500" r="35038" b="29700"/>
          <a:stretch/>
        </p:blipFill>
        <p:spPr>
          <a:xfrm>
            <a:off x="5364088" y="3789040"/>
            <a:ext cx="3744416" cy="2569785"/>
          </a:xfrm>
          <a:prstGeom prst="rect">
            <a:avLst/>
          </a:prstGeom>
        </p:spPr>
      </p:pic>
    </p:spTree>
    <p:extLst>
      <p:ext uri="{BB962C8B-B14F-4D97-AF65-F5344CB8AC3E}">
        <p14:creationId xmlns:p14="http://schemas.microsoft.com/office/powerpoint/2010/main" val="2228223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cstate="print"/>
          <a:srcRect l="2560" t="2036" r="2080" b="2157"/>
          <a:stretch/>
        </p:blipFill>
        <p:spPr bwMode="auto">
          <a:xfrm>
            <a:off x="1403648" y="1772816"/>
            <a:ext cx="6432394" cy="4744373"/>
          </a:xfrm>
          <a:prstGeom prst="rect">
            <a:avLst/>
          </a:prstGeom>
          <a:noFill/>
          <a:ln w="9525">
            <a:noFill/>
            <a:miter lim="800000"/>
            <a:headEnd/>
            <a:tailEnd/>
          </a:ln>
        </p:spPr>
      </p:pic>
      <p:sp>
        <p:nvSpPr>
          <p:cNvPr id="3" name="2 Título"/>
          <p:cNvSpPr>
            <a:spLocks noGrp="1"/>
          </p:cNvSpPr>
          <p:nvPr>
            <p:ph type="title"/>
          </p:nvPr>
        </p:nvSpPr>
        <p:spPr/>
        <p:txBody>
          <a:bodyPr/>
          <a:lstStyle/>
          <a:p>
            <a:r>
              <a:rPr lang="es-MX" altLang="es-CO" sz="2800" dirty="0" smtClean="0"/>
              <a:t/>
            </a:r>
            <a:br>
              <a:rPr lang="es-MX" altLang="es-CO" sz="2800" dirty="0" smtClean="0"/>
            </a:br>
            <a:r>
              <a:rPr lang="es-MX" altLang="es-CO" sz="2800" dirty="0" smtClean="0"/>
              <a:t/>
            </a:r>
            <a:br>
              <a:rPr lang="es-MX" altLang="es-CO" sz="2800" dirty="0" smtClean="0"/>
            </a:br>
            <a:r>
              <a:rPr lang="es-MX" altLang="es-CO" sz="2400" b="1" dirty="0" smtClean="0">
                <a:solidFill>
                  <a:srgbClr val="002060"/>
                </a:solidFill>
              </a:rPr>
              <a:t>Proyectos </a:t>
            </a:r>
            <a:r>
              <a:rPr lang="es-MX" altLang="es-CO" sz="2400" b="1" dirty="0">
                <a:solidFill>
                  <a:srgbClr val="002060"/>
                </a:solidFill>
              </a:rPr>
              <a:t>financiados </a:t>
            </a:r>
            <a:r>
              <a:rPr lang="es-MX" altLang="es-CO" sz="2400" b="1" dirty="0" smtClean="0">
                <a:solidFill>
                  <a:srgbClr val="002060"/>
                </a:solidFill>
              </a:rPr>
              <a:t>entre 1995 – 1999</a:t>
            </a:r>
            <a:r>
              <a:rPr lang="es-MX" altLang="es-CO" sz="2800" dirty="0" smtClean="0"/>
              <a:t/>
            </a:r>
            <a:br>
              <a:rPr lang="es-MX" altLang="es-CO" sz="2800" dirty="0" smtClean="0"/>
            </a:br>
            <a:endParaRPr lang="es-CO" sz="2800" dirty="0"/>
          </a:p>
        </p:txBody>
      </p:sp>
      <p:sp>
        <p:nvSpPr>
          <p:cNvPr id="4" name="3 Marcador de contenido"/>
          <p:cNvSpPr>
            <a:spLocks noGrp="1"/>
          </p:cNvSpPr>
          <p:nvPr>
            <p:ph idx="1"/>
          </p:nvPr>
        </p:nvSpPr>
        <p:spPr/>
        <p:txBody>
          <a:bodyPr/>
          <a:lstStyle/>
          <a:p>
            <a:endParaRPr lang="es-CO" dirty="0"/>
          </a:p>
        </p:txBody>
      </p:sp>
    </p:spTree>
    <p:extLst>
      <p:ext uri="{BB962C8B-B14F-4D97-AF65-F5344CB8AC3E}">
        <p14:creationId xmlns:p14="http://schemas.microsoft.com/office/powerpoint/2010/main" val="3642245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395536" y="3140968"/>
            <a:ext cx="7920880" cy="2231380"/>
          </a:xfrm>
          <a:prstGeom prst="rect">
            <a:avLst/>
          </a:prstGeom>
          <a:noFill/>
        </p:spPr>
        <p:txBody>
          <a:bodyPr wrap="square" rtlCol="0">
            <a:spAutoFit/>
          </a:bodyPr>
          <a:lstStyle/>
          <a:p>
            <a:pPr marL="285750" lvl="0" indent="-285750" hangingPunct="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Carga asociada al paciente en condición de discapacidad. </a:t>
            </a:r>
            <a:endParaRPr lang="es-CO" dirty="0" smtClean="0">
              <a:latin typeface="Verdana" panose="020B0604030504040204" pitchFamily="34" charset="0"/>
              <a:ea typeface="Verdana" panose="020B0604030504040204" pitchFamily="34" charset="0"/>
              <a:cs typeface="Verdana" panose="020B0604030504040204" pitchFamily="34" charset="0"/>
            </a:endParaRPr>
          </a:p>
          <a:p>
            <a:pPr lvl="0" hangingPunct="0"/>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Estrategias de disminución de la carga de la enfermedad</a:t>
            </a:r>
            <a:r>
              <a:rPr lang="es-CO" dirty="0" smtClean="0">
                <a:latin typeface="Verdana" panose="020B0604030504040204" pitchFamily="34" charset="0"/>
                <a:ea typeface="Verdana" panose="020B0604030504040204" pitchFamily="34" charset="0"/>
                <a:cs typeface="Verdana" panose="020B0604030504040204" pitchFamily="34" charset="0"/>
              </a:rPr>
              <a:t>.</a:t>
            </a:r>
          </a:p>
          <a:p>
            <a:pPr lvl="0" hangingPunct="0"/>
            <a:endParaRPr lang="es-ES"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Identificación de discapacidad prevenible, estrategias de habilitación y rehabilitación integral de las personas en condición de discapacidad.  </a:t>
            </a:r>
            <a:endParaRPr lang="es-CO" dirty="0" smtClean="0">
              <a:latin typeface="Verdana" panose="020B0604030504040204" pitchFamily="34" charset="0"/>
              <a:ea typeface="Verdana" panose="020B0604030504040204" pitchFamily="34" charset="0"/>
              <a:cs typeface="Verdana" panose="020B0604030504040204" pitchFamily="34" charset="0"/>
            </a:endParaRPr>
          </a:p>
          <a:p>
            <a:pPr lvl="0" hangingPunct="0"/>
            <a:endParaRPr lang="es-ES" sz="1300" dirty="0">
              <a:latin typeface="Verdana" panose="020B0604030504040204" pitchFamily="34" charset="0"/>
              <a:ea typeface="Verdana" panose="020B0604030504040204" pitchFamily="34" charset="0"/>
              <a:cs typeface="Verdana" panose="020B0604030504040204" pitchFamily="34" charset="0"/>
            </a:endParaRPr>
          </a:p>
        </p:txBody>
      </p:sp>
      <p:sp>
        <p:nvSpPr>
          <p:cNvPr id="8" name="Título 7"/>
          <p:cNvSpPr>
            <a:spLocks noGrp="1"/>
          </p:cNvSpPr>
          <p:nvPr>
            <p:ph type="title"/>
          </p:nvPr>
        </p:nvSpPr>
        <p:spPr>
          <a:xfrm>
            <a:off x="12442" y="1700808"/>
            <a:ext cx="5544616" cy="576064"/>
          </a:xfrm>
        </p:spPr>
        <p:txBody>
          <a:bodyPr>
            <a:noAutofit/>
          </a:bodyPr>
          <a:lstStyle/>
          <a:p>
            <a:pPr algn="ctr"/>
            <a:r>
              <a:rPr lang="es-ES" sz="1500" b="1" dirty="0" smtClean="0"/>
              <a:t>A. SUBTEMÁTICAS DE DISCAPACIDAD, HABILITACIÓN Y REHABILITACIÓN Y MUERTE POR CAUSAS EXTERNAS</a:t>
            </a:r>
            <a:endParaRPr lang="es-ES" sz="1500" dirty="0"/>
          </a:p>
        </p:txBody>
      </p:sp>
    </p:spTree>
    <p:extLst>
      <p:ext uri="{BB962C8B-B14F-4D97-AF65-F5344CB8AC3E}">
        <p14:creationId xmlns:p14="http://schemas.microsoft.com/office/powerpoint/2010/main" val="396376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p:nvPr/>
        </p:nvSpPr>
        <p:spPr>
          <a:xfrm>
            <a:off x="395536" y="2492896"/>
            <a:ext cx="7920880" cy="3031599"/>
          </a:xfrm>
          <a:prstGeom prst="rect">
            <a:avLst/>
          </a:prstGeom>
          <a:noFill/>
        </p:spPr>
        <p:txBody>
          <a:bodyPr wrap="square" rtlCol="0">
            <a:spAutoFit/>
          </a:bodyPr>
          <a:lstStyle/>
          <a:p>
            <a:pPr lvl="0" hangingPunct="0"/>
            <a:endParaRPr lang="es-ES" sz="1300"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Estrategias de prevención de la pérdida de funcionalidad en el adulto mayor</a:t>
            </a:r>
            <a:r>
              <a:rPr lang="es-CO" sz="1600" dirty="0" smtClean="0">
                <a:latin typeface="Verdana" panose="020B0604030504040204" pitchFamily="34" charset="0"/>
                <a:ea typeface="Verdana" panose="020B0604030504040204" pitchFamily="34" charset="0"/>
                <a:cs typeface="Verdana" panose="020B0604030504040204" pitchFamily="34" charset="0"/>
              </a:rPr>
              <a:t>.</a:t>
            </a:r>
            <a:endParaRPr lang="es-CO" sz="1600" dirty="0">
              <a:latin typeface="Verdana" panose="020B0604030504040204" pitchFamily="34" charset="0"/>
              <a:ea typeface="Verdana" panose="020B0604030504040204" pitchFamily="34" charset="0"/>
              <a:cs typeface="Verdana" panose="020B0604030504040204" pitchFamily="34" charset="0"/>
            </a:endParaRPr>
          </a:p>
          <a:p>
            <a:pPr lvl="0" hangingPunct="0"/>
            <a:r>
              <a:rPr lang="es-CO" sz="1600" dirty="0" smtClean="0">
                <a:latin typeface="Verdana" panose="020B0604030504040204" pitchFamily="34" charset="0"/>
                <a:ea typeface="Verdana" panose="020B0604030504040204" pitchFamily="34" charset="0"/>
                <a:cs typeface="Verdana" panose="020B0604030504040204" pitchFamily="34" charset="0"/>
              </a:rPr>
              <a:t> </a:t>
            </a: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Estudios encaminados a la disminución de barreras para las personas en condición de discapacidad. </a:t>
            </a:r>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Identificación y disminución de la incapacidad y discapacidad prevenible en salud laboral</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lvl="0" hangingPunct="0"/>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Rehabilitación y prevención de discapacidad debida a accidentes de tránsito</a:t>
            </a:r>
            <a:r>
              <a:rPr lang="es-CO" dirty="0">
                <a:latin typeface="Verdana" panose="020B0604030504040204" pitchFamily="34" charset="0"/>
                <a:ea typeface="Verdana" panose="020B0604030504040204" pitchFamily="34" charset="0"/>
                <a:cs typeface="Verdana" panose="020B0604030504040204" pitchFamily="34" charset="0"/>
              </a:rPr>
              <a:t>.</a:t>
            </a:r>
            <a:endParaRPr lang="es-ES" dirty="0">
              <a:latin typeface="Verdana" panose="020B0604030504040204" pitchFamily="34" charset="0"/>
              <a:ea typeface="Verdana" panose="020B0604030504040204" pitchFamily="34" charset="0"/>
              <a:cs typeface="Verdana" panose="020B0604030504040204" pitchFamily="34" charset="0"/>
            </a:endParaRPr>
          </a:p>
        </p:txBody>
      </p:sp>
      <p:sp>
        <p:nvSpPr>
          <p:cNvPr id="8" name="Título 7"/>
          <p:cNvSpPr>
            <a:spLocks noGrp="1"/>
          </p:cNvSpPr>
          <p:nvPr>
            <p:ph type="title"/>
          </p:nvPr>
        </p:nvSpPr>
        <p:spPr>
          <a:xfrm>
            <a:off x="12442" y="1700808"/>
            <a:ext cx="5544616" cy="576064"/>
          </a:xfrm>
        </p:spPr>
        <p:txBody>
          <a:bodyPr>
            <a:noAutofit/>
          </a:bodyPr>
          <a:lstStyle/>
          <a:p>
            <a:pPr algn="ctr"/>
            <a:r>
              <a:rPr lang="es-ES" sz="1500" b="1" dirty="0" smtClean="0"/>
              <a:t>A. SUBTEMÁTICAS DE DISCAPACIDAD, HABILITACIÓN Y REHABILITACIÓN Y MUERTE POR CAUSAS EXTERNAS</a:t>
            </a:r>
            <a:endParaRPr lang="es-ES" sz="1500" dirty="0"/>
          </a:p>
        </p:txBody>
      </p:sp>
    </p:spTree>
    <p:extLst>
      <p:ext uri="{BB962C8B-B14F-4D97-AF65-F5344CB8AC3E}">
        <p14:creationId xmlns:p14="http://schemas.microsoft.com/office/powerpoint/2010/main" val="1661007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324544" y="1628800"/>
            <a:ext cx="5904656" cy="576064"/>
          </a:xfrm>
        </p:spPr>
        <p:txBody>
          <a:bodyPr>
            <a:noAutofit/>
          </a:bodyPr>
          <a:lstStyle/>
          <a:p>
            <a:pPr algn="ctr"/>
            <a:r>
              <a:rPr lang="es-ES" sz="2000" b="1" dirty="0" smtClean="0"/>
              <a:t>B. SALUD AMBIENTAL</a:t>
            </a:r>
            <a:endParaRPr lang="es-ES" sz="2000" b="1" dirty="0"/>
          </a:p>
        </p:txBody>
      </p:sp>
      <p:sp>
        <p:nvSpPr>
          <p:cNvPr id="5" name="Rectángulo 4"/>
          <p:cNvSpPr/>
          <p:nvPr/>
        </p:nvSpPr>
        <p:spPr>
          <a:xfrm>
            <a:off x="0" y="2276872"/>
            <a:ext cx="88204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7 Rectángulo"/>
          <p:cNvSpPr/>
          <p:nvPr/>
        </p:nvSpPr>
        <p:spPr>
          <a:xfrm>
            <a:off x="799251" y="2987962"/>
            <a:ext cx="7819458" cy="2416046"/>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sz="1300" dirty="0">
              <a:latin typeface="Verdana" panose="020B0604030504040204" pitchFamily="34" charset="0"/>
              <a:ea typeface="Verdana" panose="020B0604030504040204" pitchFamily="34" charset="0"/>
              <a:cs typeface="Verdana" panose="020B0604030504040204" pitchFamily="34" charset="0"/>
            </a:endParaRPr>
          </a:p>
          <a:p>
            <a:pPr algn="just"/>
            <a:r>
              <a:rPr lang="es-MX" sz="16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PDSP:</a:t>
            </a:r>
            <a:r>
              <a:rPr lang="es-MX"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MX" sz="1600" dirty="0" smtClean="0">
                <a:latin typeface="Verdana" panose="020B0604030504040204" pitchFamily="34" charset="0"/>
                <a:ea typeface="Verdana" panose="020B0604030504040204" pitchFamily="34" charset="0"/>
                <a:cs typeface="Verdana" panose="020B0604030504040204" pitchFamily="34" charset="0"/>
              </a:rPr>
              <a:t>“Promover </a:t>
            </a:r>
            <a:r>
              <a:rPr lang="es-MX" sz="1600" dirty="0">
                <a:latin typeface="Verdana" panose="020B0604030504040204" pitchFamily="34" charset="0"/>
                <a:ea typeface="Verdana" panose="020B0604030504040204" pitchFamily="34" charset="0"/>
                <a:cs typeface="Verdana" panose="020B0604030504040204" pitchFamily="34" charset="0"/>
              </a:rPr>
              <a:t>la calidad de vida individual, familiar y colectiva, concibiendo al ser humano como integrante y en relación con los </a:t>
            </a:r>
            <a:r>
              <a:rPr lang="es-MX" sz="1600" dirty="0" smtClean="0">
                <a:latin typeface="Verdana" panose="020B0604030504040204" pitchFamily="34" charset="0"/>
                <a:ea typeface="Verdana" panose="020B0604030504040204" pitchFamily="34" charset="0"/>
                <a:cs typeface="Verdana" panose="020B0604030504040204" pitchFamily="34" charset="0"/>
              </a:rPr>
              <a:t>ecosistemas, </a:t>
            </a:r>
            <a:r>
              <a:rPr lang="es-MX" sz="1600" dirty="0">
                <a:latin typeface="Verdana" panose="020B0604030504040204" pitchFamily="34" charset="0"/>
                <a:ea typeface="Verdana" panose="020B0604030504040204" pitchFamily="34" charset="0"/>
                <a:cs typeface="Verdana" panose="020B0604030504040204" pitchFamily="34" charset="0"/>
              </a:rPr>
              <a:t>y reconociendo los agentes físicos, químicos o </a:t>
            </a:r>
            <a:r>
              <a:rPr lang="es-MX" sz="1600" dirty="0" smtClean="0">
                <a:latin typeface="Verdana" panose="020B0604030504040204" pitchFamily="34" charset="0"/>
                <a:ea typeface="Verdana" panose="020B0604030504040204" pitchFamily="34" charset="0"/>
                <a:cs typeface="Verdana" panose="020B0604030504040204" pitchFamily="34" charset="0"/>
              </a:rPr>
              <a:t>biológicos, </a:t>
            </a:r>
            <a:r>
              <a:rPr lang="es-MX" sz="1600" dirty="0">
                <a:latin typeface="Verdana" panose="020B0604030504040204" pitchFamily="34" charset="0"/>
                <a:ea typeface="Verdana" panose="020B0604030504040204" pitchFamily="34" charset="0"/>
                <a:cs typeface="Verdana" panose="020B0604030504040204" pitchFamily="34" charset="0"/>
              </a:rPr>
              <a:t>el cambio climático, la pérdida de la biodiversidad y la </a:t>
            </a:r>
            <a:r>
              <a:rPr lang="es-MX" sz="1600" dirty="0" smtClean="0">
                <a:latin typeface="Verdana" panose="020B0604030504040204" pitchFamily="34" charset="0"/>
                <a:ea typeface="Verdana" panose="020B0604030504040204" pitchFamily="34" charset="0"/>
                <a:cs typeface="Verdana" panose="020B0604030504040204" pitchFamily="34" charset="0"/>
              </a:rPr>
              <a:t>deforestación como </a:t>
            </a:r>
            <a:r>
              <a:rPr lang="es-MX" sz="1600" dirty="0">
                <a:latin typeface="Verdana" panose="020B0604030504040204" pitchFamily="34" charset="0"/>
                <a:ea typeface="Verdana" panose="020B0604030504040204" pitchFamily="34" charset="0"/>
                <a:cs typeface="Verdana" panose="020B0604030504040204" pitchFamily="34" charset="0"/>
              </a:rPr>
              <a:t>factores influyentes sobre la salud; por lo tanto con gran impacto sobre el desarrollo sostenible</a:t>
            </a:r>
            <a:r>
              <a:rPr lang="es-MX"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MX"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600" dirty="0" smtClean="0">
              <a:solidFill>
                <a:schemeClr val="tx1">
                  <a:lumMod val="75000"/>
                  <a:lumOff val="25000"/>
                </a:schemeClr>
              </a:solidFill>
            </a:endParaRPr>
          </a:p>
        </p:txBody>
      </p:sp>
    </p:spTree>
    <p:extLst>
      <p:ext uri="{BB962C8B-B14F-4D97-AF65-F5344CB8AC3E}">
        <p14:creationId xmlns:p14="http://schemas.microsoft.com/office/powerpoint/2010/main" val="2740483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324544" y="1628800"/>
            <a:ext cx="5904656" cy="576064"/>
          </a:xfrm>
        </p:spPr>
        <p:txBody>
          <a:bodyPr>
            <a:noAutofit/>
          </a:bodyPr>
          <a:lstStyle/>
          <a:p>
            <a:pPr algn="ctr"/>
            <a:r>
              <a:rPr lang="es-ES" sz="2000" b="1" dirty="0" smtClean="0"/>
              <a:t>B. SALUD AMBIENTAL</a:t>
            </a:r>
            <a:endParaRPr lang="es-ES" sz="2000" b="1" dirty="0"/>
          </a:p>
        </p:txBody>
      </p:sp>
      <p:sp>
        <p:nvSpPr>
          <p:cNvPr id="5" name="Rectángulo 4"/>
          <p:cNvSpPr/>
          <p:nvPr/>
        </p:nvSpPr>
        <p:spPr>
          <a:xfrm>
            <a:off x="0" y="2276872"/>
            <a:ext cx="88204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7 Rectángulo"/>
          <p:cNvSpPr/>
          <p:nvPr/>
        </p:nvSpPr>
        <p:spPr>
          <a:xfrm>
            <a:off x="827584" y="2017578"/>
            <a:ext cx="7819458" cy="3539430"/>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CO" sz="1300" dirty="0" smtClean="0">
              <a:latin typeface="Verdana" panose="020B0604030504040204" pitchFamily="34" charset="0"/>
              <a:ea typeface="Verdana" panose="020B0604030504040204" pitchFamily="34" charset="0"/>
              <a:cs typeface="Verdana" panose="020B0604030504040204" pitchFamily="34" charset="0"/>
            </a:endParaRPr>
          </a:p>
          <a:p>
            <a:endParaRPr lang="es-CO" sz="1300" dirty="0">
              <a:latin typeface="Verdana" panose="020B0604030504040204" pitchFamily="34" charset="0"/>
              <a:ea typeface="Verdana" panose="020B0604030504040204" pitchFamily="34" charset="0"/>
              <a:cs typeface="Verdana" panose="020B0604030504040204" pitchFamily="34" charset="0"/>
            </a:endParaRPr>
          </a:p>
          <a:p>
            <a:pPr algn="just"/>
            <a:endParaRPr lang="es-MX" sz="1300" dirty="0" smtClean="0">
              <a:latin typeface="Verdana" panose="020B0604030504040204" pitchFamily="34" charset="0"/>
              <a:ea typeface="Verdana" panose="020B0604030504040204" pitchFamily="34" charset="0"/>
              <a:cs typeface="Verdana" panose="020B0604030504040204" pitchFamily="34" charset="0"/>
            </a:endParaRPr>
          </a:p>
          <a:p>
            <a:pPr algn="just" hangingPunct="0"/>
            <a:r>
              <a:rPr lang="es-CO" sz="1200" b="1" dirty="0">
                <a:solidFill>
                  <a:srgbClr val="002060"/>
                </a:solidFill>
                <a:latin typeface="Verdana" panose="020B0604030504040204" pitchFamily="34" charset="0"/>
                <a:ea typeface="Verdana" panose="020B0604030504040204" pitchFamily="34" charset="0"/>
                <a:cs typeface="Verdana" panose="020B0604030504040204" pitchFamily="34" charset="0"/>
              </a:rPr>
              <a:t>(Decreto 2972 de 2010 DNP</a:t>
            </a:r>
            <a:r>
              <a:rPr lang="es-CO"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Comisión </a:t>
            </a:r>
            <a:r>
              <a:rPr lang="es-CO" sz="1200" b="1" dirty="0">
                <a:solidFill>
                  <a:srgbClr val="002060"/>
                </a:solidFill>
                <a:latin typeface="Verdana" panose="020B0604030504040204" pitchFamily="34" charset="0"/>
                <a:ea typeface="Verdana" panose="020B0604030504040204" pitchFamily="34" charset="0"/>
                <a:cs typeface="Verdana" panose="020B0604030504040204" pitchFamily="34" charset="0"/>
              </a:rPr>
              <a:t>Técnica Nacional Intersectorial para la Salud Ambiental -CONASA-</a:t>
            </a:r>
            <a:r>
              <a:rPr lang="es-CO" sz="12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CO" sz="1200" dirty="0" smtClean="0">
                <a:latin typeface="Verdana" panose="020B0604030504040204" pitchFamily="34" charset="0"/>
                <a:ea typeface="Verdana" panose="020B0604030504040204" pitchFamily="34" charset="0"/>
                <a:cs typeface="Verdana" panose="020B0604030504040204" pitchFamily="34" charset="0"/>
              </a:rPr>
              <a:t>: </a:t>
            </a:r>
            <a:r>
              <a:rPr lang="es-CO" sz="1200" dirty="0">
                <a:latin typeface="Verdana" panose="020B0604030504040204" pitchFamily="34" charset="0"/>
                <a:ea typeface="Verdana" panose="020B0604030504040204" pitchFamily="34" charset="0"/>
                <a:cs typeface="Verdana" panose="020B0604030504040204" pitchFamily="34" charset="0"/>
              </a:rPr>
              <a:t>C</a:t>
            </a:r>
            <a:r>
              <a:rPr lang="es-CO" sz="1200" dirty="0" smtClean="0">
                <a:latin typeface="Verdana" panose="020B0604030504040204" pitchFamily="34" charset="0"/>
                <a:ea typeface="Verdana" panose="020B0604030504040204" pitchFamily="34" charset="0"/>
                <a:cs typeface="Verdana" panose="020B0604030504040204" pitchFamily="34" charset="0"/>
              </a:rPr>
              <a:t>oordinar </a:t>
            </a:r>
            <a:r>
              <a:rPr lang="es-CO" sz="1200" dirty="0">
                <a:latin typeface="Verdana" panose="020B0604030504040204" pitchFamily="34" charset="0"/>
                <a:ea typeface="Verdana" panose="020B0604030504040204" pitchFamily="34" charset="0"/>
                <a:cs typeface="Verdana" panose="020B0604030504040204" pitchFamily="34" charset="0"/>
              </a:rPr>
              <a:t>y orientar el diseño, formulación, seguimiento y verificación de la Política Integral de Salud Ambiental </a:t>
            </a:r>
            <a:r>
              <a:rPr lang="es-CO" sz="1200" dirty="0" smtClean="0">
                <a:latin typeface="Verdana" panose="020B0604030504040204" pitchFamily="34" charset="0"/>
                <a:ea typeface="Verdana" panose="020B0604030504040204" pitchFamily="34" charset="0"/>
                <a:cs typeface="Verdana" panose="020B0604030504040204" pitchFamily="34" charset="0"/>
              </a:rPr>
              <a:t>(PISA). </a:t>
            </a:r>
            <a:r>
              <a:rPr lang="es-CO" sz="1200" dirty="0">
                <a:latin typeface="Verdana" panose="020B0604030504040204" pitchFamily="34" charset="0"/>
                <a:ea typeface="Verdana" panose="020B0604030504040204" pitchFamily="34" charset="0"/>
                <a:cs typeface="Verdana" panose="020B0604030504040204" pitchFamily="34" charset="0"/>
              </a:rPr>
              <a:t>El Plan de Acción de la PISA ha identificado el liderazgo que debe ejercer Colciencias para implementar las acciones del objetivo específico “Mejorar la toma de decisiones en salud ambiental a través de la articulación de la información y el desarrollo de líneas de </a:t>
            </a:r>
            <a:r>
              <a:rPr lang="es-CO" sz="1200" dirty="0" smtClean="0">
                <a:latin typeface="Verdana" panose="020B0604030504040204" pitchFamily="34" charset="0"/>
                <a:ea typeface="Verdana" panose="020B0604030504040204" pitchFamily="34" charset="0"/>
                <a:cs typeface="Verdana" panose="020B0604030504040204" pitchFamily="34" charset="0"/>
              </a:rPr>
              <a:t>investigación:</a:t>
            </a:r>
          </a:p>
          <a:p>
            <a:pPr algn="just" hangingPunct="0"/>
            <a:endParaRPr lang="es-CO" sz="1200" dirty="0">
              <a:latin typeface="Verdana" panose="020B0604030504040204" pitchFamily="34" charset="0"/>
              <a:ea typeface="Verdana" panose="020B0604030504040204" pitchFamily="34" charset="0"/>
              <a:cs typeface="Verdana" panose="020B0604030504040204" pitchFamily="34" charset="0"/>
            </a:endParaRPr>
          </a:p>
          <a:p>
            <a:pPr algn="just"/>
            <a:r>
              <a:rPr lang="es-CO" sz="1200" b="1" dirty="0">
                <a:latin typeface="Verdana" panose="020B0604030504040204" pitchFamily="34" charset="0"/>
                <a:ea typeface="Verdana" panose="020B0604030504040204" pitchFamily="34" charset="0"/>
                <a:cs typeface="Verdana" panose="020B0604030504040204" pitchFamily="34" charset="0"/>
              </a:rPr>
              <a:t>-	</a:t>
            </a:r>
            <a:r>
              <a:rPr lang="es-CO" sz="1200" dirty="0">
                <a:latin typeface="Verdana" panose="020B0604030504040204" pitchFamily="34" charset="0"/>
                <a:ea typeface="Verdana" panose="020B0604030504040204" pitchFamily="34" charset="0"/>
                <a:cs typeface="Verdana" panose="020B0604030504040204" pitchFamily="34" charset="0"/>
              </a:rPr>
              <a:t>Establecer prioridades de investigación operativa que permitan definir, 	reorientar </a:t>
            </a:r>
            <a:r>
              <a:rPr lang="es-CO" sz="1200" dirty="0" smtClean="0">
                <a:latin typeface="Verdana" panose="020B0604030504040204" pitchFamily="34" charset="0"/>
                <a:ea typeface="Verdana" panose="020B0604030504040204" pitchFamily="34" charset="0"/>
                <a:cs typeface="Verdana" panose="020B0604030504040204" pitchFamily="34" charset="0"/>
              </a:rPr>
              <a:t>y 	evaluar </a:t>
            </a:r>
            <a:r>
              <a:rPr lang="es-CO" sz="1200" dirty="0">
                <a:latin typeface="Verdana" panose="020B0604030504040204" pitchFamily="34" charset="0"/>
                <a:ea typeface="Verdana" panose="020B0604030504040204" pitchFamily="34" charset="0"/>
                <a:cs typeface="Verdana" panose="020B0604030504040204" pitchFamily="34" charset="0"/>
              </a:rPr>
              <a:t>la acción del Estado en </a:t>
            </a:r>
            <a:r>
              <a:rPr lang="es-CO" sz="1200" dirty="0" smtClean="0">
                <a:latin typeface="Verdana" panose="020B0604030504040204" pitchFamily="34" charset="0"/>
                <a:ea typeface="Verdana" panose="020B0604030504040204" pitchFamily="34" charset="0"/>
                <a:cs typeface="Verdana" panose="020B0604030504040204" pitchFamily="34" charset="0"/>
              </a:rPr>
              <a:t>Salud </a:t>
            </a:r>
            <a:r>
              <a:rPr lang="es-CO" sz="1200" dirty="0">
                <a:latin typeface="Verdana" panose="020B0604030504040204" pitchFamily="34" charset="0"/>
                <a:ea typeface="Verdana" panose="020B0604030504040204" pitchFamily="34" charset="0"/>
                <a:cs typeface="Verdana" panose="020B0604030504040204" pitchFamily="34" charset="0"/>
              </a:rPr>
              <a:t>A</a:t>
            </a:r>
            <a:r>
              <a:rPr lang="es-CO" sz="1200" dirty="0" smtClean="0">
                <a:latin typeface="Verdana" panose="020B0604030504040204" pitchFamily="34" charset="0"/>
                <a:ea typeface="Verdana" panose="020B0604030504040204" pitchFamily="34" charset="0"/>
                <a:cs typeface="Verdana" panose="020B0604030504040204" pitchFamily="34" charset="0"/>
              </a:rPr>
              <a:t>mbiental</a:t>
            </a:r>
            <a:r>
              <a:rPr lang="es-CO" sz="1200" dirty="0">
                <a:latin typeface="Verdana" panose="020B0604030504040204" pitchFamily="34" charset="0"/>
                <a:ea typeface="Verdana" panose="020B0604030504040204" pitchFamily="34" charset="0"/>
                <a:cs typeface="Verdana" panose="020B0604030504040204" pitchFamily="34" charset="0"/>
              </a:rPr>
              <a:t>.</a:t>
            </a:r>
          </a:p>
          <a:p>
            <a:pPr algn="just"/>
            <a:r>
              <a:rPr lang="es-CO" sz="1200" dirty="0">
                <a:latin typeface="Verdana" panose="020B0604030504040204" pitchFamily="34" charset="0"/>
                <a:ea typeface="Verdana" panose="020B0604030504040204" pitchFamily="34" charset="0"/>
                <a:cs typeface="Verdana" panose="020B0604030504040204" pitchFamily="34" charset="0"/>
              </a:rPr>
              <a:t>-	Diseñar e implementar la Encuesta Nacional de Salud Ambiental.</a:t>
            </a:r>
          </a:p>
          <a:p>
            <a:pPr algn="just"/>
            <a:r>
              <a:rPr lang="es-CO" sz="1200" dirty="0">
                <a:latin typeface="Verdana" panose="020B0604030504040204" pitchFamily="34" charset="0"/>
                <a:ea typeface="Verdana" panose="020B0604030504040204" pitchFamily="34" charset="0"/>
                <a:cs typeface="Verdana" panose="020B0604030504040204" pitchFamily="34" charset="0"/>
              </a:rPr>
              <a:t>-	Fortalecer la red de conocimiento en salud ambiental que integre 	universidades, </a:t>
            </a:r>
            <a:r>
              <a:rPr lang="es-CO" sz="1200" dirty="0" smtClean="0">
                <a:latin typeface="Verdana" panose="020B0604030504040204" pitchFamily="34" charset="0"/>
                <a:ea typeface="Verdana" panose="020B0604030504040204" pitchFamily="34" charset="0"/>
                <a:cs typeface="Verdana" panose="020B0604030504040204" pitchFamily="34" charset="0"/>
              </a:rPr>
              <a:t>	centros </a:t>
            </a:r>
            <a:r>
              <a:rPr lang="es-CO" sz="1200" dirty="0">
                <a:latin typeface="Verdana" panose="020B0604030504040204" pitchFamily="34" charset="0"/>
                <a:ea typeface="Verdana" panose="020B0604030504040204" pitchFamily="34" charset="0"/>
                <a:cs typeface="Verdana" panose="020B0604030504040204" pitchFamily="34" charset="0"/>
              </a:rPr>
              <a:t>de investigación y entidades del gobierno.</a:t>
            </a:r>
          </a:p>
          <a:p>
            <a:pPr algn="just"/>
            <a:r>
              <a:rPr lang="es-CO" sz="1200" dirty="0">
                <a:latin typeface="Verdana" panose="020B0604030504040204" pitchFamily="34" charset="0"/>
                <a:ea typeface="Verdana" panose="020B0604030504040204" pitchFamily="34" charset="0"/>
                <a:cs typeface="Verdana" panose="020B0604030504040204" pitchFamily="34" charset="0"/>
              </a:rPr>
              <a:t>-	Estimar los costos de la carga de enfermedad asociada a factores </a:t>
            </a:r>
            <a:r>
              <a:rPr lang="es-CO" sz="1200" dirty="0" smtClean="0">
                <a:latin typeface="Verdana" panose="020B0604030504040204" pitchFamily="34" charset="0"/>
                <a:ea typeface="Verdana" panose="020B0604030504040204" pitchFamily="34" charset="0"/>
                <a:cs typeface="Verdana" panose="020B0604030504040204" pitchFamily="34" charset="0"/>
              </a:rPr>
              <a:t>	ambientales</a:t>
            </a:r>
            <a:r>
              <a:rPr lang="es-CO" sz="1200" b="1" dirty="0">
                <a:latin typeface="Verdana" panose="020B0604030504040204" pitchFamily="34" charset="0"/>
                <a:ea typeface="Verdana" panose="020B0604030504040204" pitchFamily="34" charset="0"/>
                <a:cs typeface="Verdana" panose="020B0604030504040204" pitchFamily="34" charset="0"/>
              </a:rPr>
              <a:t>.</a:t>
            </a:r>
          </a:p>
          <a:p>
            <a:pPr algn="just"/>
            <a:endParaRPr lang="es-CO"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600" dirty="0" smtClean="0">
              <a:solidFill>
                <a:schemeClr val="tx1">
                  <a:lumMod val="75000"/>
                  <a:lumOff val="25000"/>
                </a:schemeClr>
              </a:solidFill>
            </a:endParaRPr>
          </a:p>
        </p:txBody>
      </p:sp>
    </p:spTree>
    <p:extLst>
      <p:ext uri="{BB962C8B-B14F-4D97-AF65-F5344CB8AC3E}">
        <p14:creationId xmlns:p14="http://schemas.microsoft.com/office/powerpoint/2010/main" val="293483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rmAutofit fontScale="90000"/>
          </a:bodyPr>
          <a:lstStyle/>
          <a:p>
            <a:pPr algn="ctr"/>
            <a:r>
              <a:rPr lang="es-ES" sz="1800" b="1" dirty="0"/>
              <a:t>B. </a:t>
            </a:r>
            <a:r>
              <a:rPr lang="es-ES" sz="2000" b="1" dirty="0" smtClean="0"/>
              <a:t>SUBTEMÁTICAS DE SALUD AMBIENTAL</a:t>
            </a:r>
            <a:endParaRPr lang="es-CO"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7" name="3 CuadroTexto"/>
          <p:cNvSpPr txBox="1"/>
          <p:nvPr/>
        </p:nvSpPr>
        <p:spPr>
          <a:xfrm>
            <a:off x="287016" y="2348880"/>
            <a:ext cx="8856984" cy="4001095"/>
          </a:xfrm>
          <a:prstGeom prst="rect">
            <a:avLst/>
          </a:prstGeom>
          <a:noFill/>
        </p:spPr>
        <p:txBody>
          <a:bodyPr wrap="square" rtlCol="0">
            <a:spAutoFit/>
          </a:bodyPr>
          <a:lstStyle/>
          <a:p>
            <a:endParaRPr lang="es-CO" sz="1300" dirty="0" smtClean="0">
              <a:latin typeface="Verdana" panose="020B0604030504040204" pitchFamily="34" charset="0"/>
              <a:ea typeface="Verdana" panose="020B0604030504040204" pitchFamily="34" charset="0"/>
              <a:cs typeface="Verdana" panose="020B0604030504040204" pitchFamily="34" charset="0"/>
            </a:endParaRPr>
          </a:p>
          <a:p>
            <a:endParaRPr lang="es-CO" sz="13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smtClean="0">
                <a:latin typeface="Verdana" panose="020B0604030504040204" pitchFamily="34" charset="0"/>
                <a:ea typeface="Verdana" panose="020B0604030504040204" pitchFamily="34" charset="0"/>
                <a:cs typeface="Verdana" panose="020B0604030504040204" pitchFamily="34" charset="0"/>
              </a:rPr>
              <a:t>• </a:t>
            </a:r>
            <a:r>
              <a:rPr lang="es-CO" sz="1600" dirty="0">
                <a:latin typeface="Verdana" panose="020B0604030504040204" pitchFamily="34" charset="0"/>
                <a:ea typeface="Verdana" panose="020B0604030504040204" pitchFamily="34" charset="0"/>
                <a:cs typeface="Verdana" panose="020B0604030504040204" pitchFamily="34" charset="0"/>
              </a:rPr>
              <a:t>Evaluación de los efectos de la explotación </a:t>
            </a:r>
            <a:r>
              <a:rPr lang="es-CO" sz="1600" dirty="0" smtClean="0">
                <a:latin typeface="Verdana" panose="020B0604030504040204" pitchFamily="34" charset="0"/>
                <a:ea typeface="Verdana" panose="020B0604030504040204" pitchFamily="34" charset="0"/>
                <a:cs typeface="Verdana" panose="020B0604030504040204" pitchFamily="34" charset="0"/>
              </a:rPr>
              <a:t>minera, </a:t>
            </a:r>
            <a:r>
              <a:rPr lang="es-CO" sz="1600" dirty="0">
                <a:latin typeface="Verdana" panose="020B0604030504040204" pitchFamily="34" charset="0"/>
                <a:ea typeface="Verdana" panose="020B0604030504040204" pitchFamily="34" charset="0"/>
                <a:cs typeface="Verdana" panose="020B0604030504040204" pitchFamily="34" charset="0"/>
              </a:rPr>
              <a:t>pesticidas, sustancias químicas, agroindustria, industria pecuaria, desarrollos tecnológicos, disposición de residuos, desarrollo urbano y otros procesos</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Determinación de la extensión e impacto de las variables del cambio climático, desastres naturales y alteración de los ecosistemas</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Evaluación de sistemas y eventos de atención y prevención de desastres</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Efectos biológicos, sicológicos y crónicos de la exposición a contaminantes ambientales</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endParaRPr lang="es-CO" sz="1300" dirty="0">
              <a:latin typeface="Verdana" panose="020B0604030504040204" pitchFamily="34" charset="0"/>
              <a:ea typeface="Verdana" panose="020B0604030504040204" pitchFamily="34" charset="0"/>
              <a:cs typeface="Verdana" panose="020B0604030504040204" pitchFamily="34" charset="0"/>
            </a:endParaRPr>
          </a:p>
          <a:p>
            <a:endParaRPr lang="es-MX" sz="1300" dirty="0">
              <a:latin typeface="Verdana" panose="020B0604030504040204" pitchFamily="34" charset="0"/>
              <a:ea typeface="Verdana" panose="020B0604030504040204" pitchFamily="34" charset="0"/>
              <a:cs typeface="Verdana" panose="020B0604030504040204" pitchFamily="34" charset="0"/>
            </a:endParaRPr>
          </a:p>
          <a:p>
            <a:pPr hangingPunct="0"/>
            <a:endParaRPr lang="es-MX" sz="1300" dirty="0"/>
          </a:p>
          <a:p>
            <a:pPr lvl="0" hangingPunct="0"/>
            <a:endParaRPr lang="es-ES"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6696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rmAutofit/>
          </a:bodyPr>
          <a:lstStyle/>
          <a:p>
            <a:pPr algn="ctr"/>
            <a:r>
              <a:rPr lang="es-ES" sz="1800" b="1" dirty="0"/>
              <a:t>B. </a:t>
            </a:r>
            <a:r>
              <a:rPr lang="es-ES" sz="1800" b="1" dirty="0" smtClean="0"/>
              <a:t>SUBTEMÁTICAS DE SALUD AMBIENTAL</a:t>
            </a:r>
            <a:endParaRPr lang="es-CO" sz="1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7" name="3 CuadroTexto"/>
          <p:cNvSpPr txBox="1"/>
          <p:nvPr/>
        </p:nvSpPr>
        <p:spPr>
          <a:xfrm>
            <a:off x="287016" y="2348880"/>
            <a:ext cx="8856984" cy="4293483"/>
          </a:xfrm>
          <a:prstGeom prst="rect">
            <a:avLst/>
          </a:prstGeom>
          <a:noFill/>
        </p:spPr>
        <p:txBody>
          <a:bodyPr wrap="square" rtlCol="0">
            <a:spAutoFit/>
          </a:bodyPr>
          <a:lstStyle/>
          <a:p>
            <a:endParaRPr lang="es-CO" sz="1300" dirty="0" smtClean="0">
              <a:latin typeface="Verdana" panose="020B0604030504040204" pitchFamily="34" charset="0"/>
              <a:ea typeface="Verdana" panose="020B0604030504040204" pitchFamily="34" charset="0"/>
              <a:cs typeface="Verdana" panose="020B0604030504040204" pitchFamily="34" charset="0"/>
            </a:endParaRPr>
          </a:p>
          <a:p>
            <a:endParaRPr lang="es-CO" sz="1300" dirty="0">
              <a:latin typeface="Verdana" panose="020B0604030504040204" pitchFamily="34" charset="0"/>
              <a:ea typeface="Verdana" panose="020B0604030504040204" pitchFamily="34" charset="0"/>
              <a:cs typeface="Verdana" panose="020B0604030504040204" pitchFamily="34" charset="0"/>
            </a:endParaRP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Hábitos saludables y entornos seguros para la disminución del riesgo en salud ambiental</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Efectos a largo plazo en disponibilidad y calidad del agua</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Carga ambiental de la enfermedad y costos en salud de los eventos priorizados relacionados con el agua, el aire, el saneamiento básico, la seguridad química, el riesgo biológico y tecnológico con estrategias de intervención en el ámbito territorial</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a:p>
            <a:pPr algn="just"/>
            <a:r>
              <a:rPr lang="es-CO" sz="1600" dirty="0">
                <a:latin typeface="Verdana" panose="020B0604030504040204" pitchFamily="34" charset="0"/>
                <a:ea typeface="Verdana" panose="020B0604030504040204" pitchFamily="34" charset="0"/>
                <a:cs typeface="Verdana" panose="020B0604030504040204" pitchFamily="34" charset="0"/>
              </a:rPr>
              <a:t>• Vigilancia sanitaria y ambiental de los efectos en salud relacionados con la contaminación del aire, con énfasis en niños/niñas menores de 5 años.</a:t>
            </a:r>
          </a:p>
          <a:p>
            <a:endParaRPr lang="es-MX" sz="1300" dirty="0">
              <a:latin typeface="Verdana" panose="020B0604030504040204" pitchFamily="34" charset="0"/>
              <a:ea typeface="Verdana" panose="020B0604030504040204" pitchFamily="34" charset="0"/>
              <a:cs typeface="Verdana" panose="020B0604030504040204" pitchFamily="34" charset="0"/>
            </a:endParaRPr>
          </a:p>
          <a:p>
            <a:pPr hangingPunct="0"/>
            <a:endParaRPr lang="es-MX" sz="1300" dirty="0"/>
          </a:p>
          <a:p>
            <a:pPr lvl="0" hangingPunct="0"/>
            <a:endParaRPr lang="es-ES"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0332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rmAutofit/>
          </a:bodyPr>
          <a:lstStyle/>
          <a:p>
            <a:pPr algn="ctr"/>
            <a:r>
              <a:rPr lang="es-ES" sz="2000" b="1" dirty="0" smtClean="0"/>
              <a:t>C. SALUD MATERNA Y PERINATAL</a:t>
            </a:r>
            <a:endParaRPr lang="es-CO"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CuadroTexto"/>
          <p:cNvSpPr txBox="1"/>
          <p:nvPr/>
        </p:nvSpPr>
        <p:spPr>
          <a:xfrm>
            <a:off x="539552" y="2492896"/>
            <a:ext cx="7704856" cy="4139595"/>
          </a:xfrm>
          <a:prstGeom prst="rect">
            <a:avLst/>
          </a:prstGeom>
          <a:noFill/>
        </p:spPr>
        <p:txBody>
          <a:bodyPr wrap="square" rtlCol="0">
            <a:spAutoFit/>
          </a:bodyPr>
          <a:lstStyle/>
          <a:p>
            <a:pPr algn="just"/>
            <a:endParaRPr lang="es-CO" sz="1200" dirty="0"/>
          </a:p>
          <a:p>
            <a:pPr marL="285750" indent="-285750" algn="just">
              <a:buFont typeface="Arial" panose="020B0604020202020204" pitchFamily="34" charset="0"/>
              <a:buChar char="•"/>
            </a:pPr>
            <a:r>
              <a:rPr lang="es-CO" sz="1300" dirty="0">
                <a:latin typeface="Verdana" panose="020B0604030504040204" pitchFamily="34" charset="0"/>
                <a:ea typeface="Verdana" panose="020B0604030504040204" pitchFamily="34" charset="0"/>
                <a:cs typeface="Verdana" panose="020B0604030504040204" pitchFamily="34" charset="0"/>
              </a:rPr>
              <a:t>El porcentaje de trasmisión materno infantil del VIH en Colombia fue de 4,6% en 2011 (849 niños expuestos / 39 menores de 02 años infectados).</a:t>
            </a:r>
          </a:p>
          <a:p>
            <a:pPr marL="285750" indent="-285750" algn="just">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O" sz="1300" dirty="0">
                <a:latin typeface="Verdana" panose="020B0604030504040204" pitchFamily="34" charset="0"/>
                <a:ea typeface="Verdana" panose="020B0604030504040204" pitchFamily="34" charset="0"/>
                <a:cs typeface="Verdana" panose="020B0604030504040204" pitchFamily="34" charset="0"/>
              </a:rPr>
              <a:t>La sífilis congénita, desde el inicio de su vigilancia (1998), se ha incrementado de 0,9 a 2,7 por cada 1.000 nacidos vivos (2012); y la razón de incidencia de la sífilis gestacional pasó de 1,3 (2003) a 7,3 (2011).</a:t>
            </a:r>
          </a:p>
          <a:p>
            <a:pPr marL="285750" indent="-285750" algn="just" hangingPunct="0">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300" dirty="0">
                <a:latin typeface="Verdana" panose="020B0604030504040204" pitchFamily="34" charset="0"/>
                <a:ea typeface="Verdana" panose="020B0604030504040204" pitchFamily="34" charset="0"/>
                <a:cs typeface="Verdana" panose="020B0604030504040204" pitchFamily="34" charset="0"/>
              </a:rPr>
              <a:t>En 2012 se presentaron 446 muertes por 100,000 nacidos vivos.</a:t>
            </a:r>
          </a:p>
          <a:p>
            <a:pPr marL="285750" indent="-285750" algn="just">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O"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300" dirty="0">
                <a:latin typeface="Verdana" panose="020B0604030504040204" pitchFamily="34" charset="0"/>
                <a:ea typeface="Verdana" panose="020B0604030504040204" pitchFamily="34" charset="0"/>
                <a:cs typeface="Verdana" panose="020B0604030504040204" pitchFamily="34" charset="0"/>
              </a:rPr>
              <a:t>Se estima que entre 2005 y </a:t>
            </a:r>
            <a:r>
              <a:rPr lang="es-CO" sz="1300" dirty="0" smtClean="0">
                <a:latin typeface="Verdana" panose="020B0604030504040204" pitchFamily="34" charset="0"/>
                <a:ea typeface="Verdana" panose="020B0604030504040204" pitchFamily="34" charset="0"/>
                <a:cs typeface="Verdana" panose="020B0604030504040204" pitchFamily="34" charset="0"/>
              </a:rPr>
              <a:t>2012, </a:t>
            </a:r>
            <a:r>
              <a:rPr lang="es-CO" sz="1300" dirty="0">
                <a:latin typeface="Verdana" panose="020B0604030504040204" pitchFamily="34" charset="0"/>
                <a:ea typeface="Verdana" panose="020B0604030504040204" pitchFamily="34" charset="0"/>
                <a:cs typeface="Verdana" panose="020B0604030504040204" pitchFamily="34" charset="0"/>
              </a:rPr>
              <a:t>9 de cada 100 nacidos vivos tuvieron bajo peso al </a:t>
            </a:r>
            <a:r>
              <a:rPr lang="es-CO" sz="1300" dirty="0" smtClean="0">
                <a:latin typeface="Verdana" panose="020B0604030504040204" pitchFamily="34" charset="0"/>
                <a:ea typeface="Verdana" panose="020B0604030504040204" pitchFamily="34" charset="0"/>
                <a:cs typeface="Verdana" panose="020B0604030504040204" pitchFamily="34" charset="0"/>
              </a:rPr>
              <a:t>nacer. </a:t>
            </a:r>
            <a:r>
              <a:rPr lang="es-CO" sz="1300" dirty="0">
                <a:latin typeface="Verdana" panose="020B0604030504040204" pitchFamily="34" charset="0"/>
                <a:ea typeface="Verdana" panose="020B0604030504040204" pitchFamily="34" charset="0"/>
                <a:cs typeface="Verdana" panose="020B0604030504040204" pitchFamily="34" charset="0"/>
              </a:rPr>
              <a:t>En este periodo 485.048 recién nacidos pesaron menos de 2.000 gramos </a:t>
            </a:r>
          </a:p>
          <a:p>
            <a:pPr algn="just"/>
            <a:endParaRPr lang="es-CO" sz="1400" dirty="0" smtClean="0">
              <a:solidFill>
                <a:schemeClr val="tx1">
                  <a:lumMod val="75000"/>
                  <a:lumOff val="25000"/>
                </a:schemeClr>
              </a:solidFill>
            </a:endParaRPr>
          </a:p>
          <a:p>
            <a:pPr algn="just"/>
            <a:endParaRPr lang="es-CO" sz="1400" dirty="0" smtClean="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7994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Autofit/>
          </a:bodyPr>
          <a:lstStyle/>
          <a:p>
            <a:pPr algn="ctr"/>
            <a:r>
              <a:rPr lang="es-ES" sz="1800" b="1" dirty="0" smtClean="0"/>
              <a:t>C. SUBTEMÁTICAS SALUD MATERNA Y PERINATAL</a:t>
            </a:r>
            <a:endParaRPr lang="es-CO" sz="1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CuadroTexto"/>
          <p:cNvSpPr txBox="1"/>
          <p:nvPr/>
        </p:nvSpPr>
        <p:spPr>
          <a:xfrm>
            <a:off x="539552" y="2492896"/>
            <a:ext cx="7704856" cy="1154162"/>
          </a:xfrm>
          <a:prstGeom prst="rect">
            <a:avLst/>
          </a:prstGeom>
          <a:noFill/>
        </p:spPr>
        <p:txBody>
          <a:bodyPr wrap="square" rtlCol="0">
            <a:spAutoFit/>
          </a:bodyPr>
          <a:lstStyle/>
          <a:p>
            <a:pPr algn="just"/>
            <a:endParaRPr lang="es-CO" sz="1400" dirty="0" smtClean="0">
              <a:solidFill>
                <a:schemeClr val="tx1">
                  <a:lumMod val="75000"/>
                  <a:lumOff val="25000"/>
                </a:schemeClr>
              </a:solidFill>
            </a:endParaRPr>
          </a:p>
          <a:p>
            <a:pPr algn="just"/>
            <a:endParaRPr lang="es-CO" sz="1400" dirty="0" smtClean="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p:cNvSpPr/>
          <p:nvPr/>
        </p:nvSpPr>
        <p:spPr>
          <a:xfrm>
            <a:off x="2339752" y="2780928"/>
            <a:ext cx="4572000" cy="2554545"/>
          </a:xfrm>
          <a:prstGeom prst="rect">
            <a:avLst/>
          </a:prstGeom>
        </p:spPr>
        <p:txBody>
          <a:bodyPr>
            <a:spAutoFit/>
          </a:bodyPr>
          <a:lstStyle/>
          <a:p>
            <a:pPr algn="ctr"/>
            <a:endParaRPr lang="es-CO"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Prevención de la transmisión materno infantil del VIH.</a:t>
            </a:r>
          </a:p>
          <a:p>
            <a:pPr marL="285750" indent="-285750">
              <a:buFont typeface="Arial" panose="020B0604020202020204" pitchFamily="34" charset="0"/>
              <a:buChar char="•"/>
            </a:pPr>
            <a:endParaRPr lang="es-CO"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Sífilis congénita.</a:t>
            </a:r>
          </a:p>
          <a:p>
            <a:pPr marL="285750" indent="-285750">
              <a:buFont typeface="Arial" panose="020B0604020202020204" pitchFamily="34" charset="0"/>
              <a:buChar char="•"/>
            </a:pPr>
            <a:endParaRPr lang="es-CO"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Mortalidad materna.</a:t>
            </a:r>
          </a:p>
          <a:p>
            <a:pPr marL="285750" indent="-285750">
              <a:buFont typeface="Arial" panose="020B0604020202020204" pitchFamily="34" charset="0"/>
              <a:buChar char="•"/>
            </a:pPr>
            <a:endParaRPr lang="es-CO"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dirty="0">
                <a:latin typeface="Verdana" panose="020B0604030504040204" pitchFamily="34" charset="0"/>
                <a:ea typeface="Verdana" panose="020B0604030504040204" pitchFamily="34" charset="0"/>
                <a:cs typeface="Verdana" panose="020B0604030504040204" pitchFamily="34" charset="0"/>
              </a:rPr>
              <a:t>Bajo peso al nacer. </a:t>
            </a:r>
          </a:p>
        </p:txBody>
      </p:sp>
    </p:spTree>
    <p:extLst>
      <p:ext uri="{BB962C8B-B14F-4D97-AF65-F5344CB8AC3E}">
        <p14:creationId xmlns:p14="http://schemas.microsoft.com/office/powerpoint/2010/main" val="1559977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rmAutofit/>
          </a:bodyPr>
          <a:lstStyle/>
          <a:p>
            <a:pPr algn="ctr"/>
            <a:r>
              <a:rPr lang="es-ES" sz="2000" b="1" dirty="0" smtClean="0"/>
              <a:t>D. SALUD SEXUAL Y REPRODUCTIVA</a:t>
            </a:r>
            <a:endParaRPr lang="es-CO"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CuadroTexto"/>
          <p:cNvSpPr txBox="1"/>
          <p:nvPr/>
        </p:nvSpPr>
        <p:spPr>
          <a:xfrm>
            <a:off x="539552" y="2492896"/>
            <a:ext cx="7704856" cy="4985980"/>
          </a:xfrm>
          <a:prstGeom prst="rect">
            <a:avLst/>
          </a:prstGeom>
          <a:noFill/>
        </p:spPr>
        <p:txBody>
          <a:bodyPr wrap="square" rtlCol="0">
            <a:spAutoFit/>
          </a:bodyPr>
          <a:lstStyle/>
          <a:p>
            <a:pPr algn="just"/>
            <a:endParaRPr lang="es-CO" sz="1200" dirty="0"/>
          </a:p>
          <a:p>
            <a:pPr algn="ctr"/>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600" dirty="0" smtClean="0">
                <a:latin typeface="Verdana" panose="020B0604030504040204" pitchFamily="34" charset="0"/>
                <a:ea typeface="Verdana" panose="020B0604030504040204" pitchFamily="34" charset="0"/>
                <a:cs typeface="Verdana" panose="020B0604030504040204" pitchFamily="34" charset="0"/>
              </a:rPr>
              <a:t>Entre </a:t>
            </a:r>
            <a:r>
              <a:rPr lang="es-CO" sz="1600" dirty="0">
                <a:latin typeface="Verdana" panose="020B0604030504040204" pitchFamily="34" charset="0"/>
                <a:ea typeface="Verdana" panose="020B0604030504040204" pitchFamily="34" charset="0"/>
                <a:cs typeface="Verdana" panose="020B0604030504040204" pitchFamily="34" charset="0"/>
              </a:rPr>
              <a:t>2005 y 2012, las tasas de fecundidad en adolescentes entre 10 y 19 años se han mantenido estables oscilando entre 36 y 38 nacidos vivos por cada 1.000 </a:t>
            </a:r>
            <a:r>
              <a:rPr lang="es-CO" sz="1600" dirty="0" smtClean="0">
                <a:latin typeface="Verdana" panose="020B0604030504040204" pitchFamily="34" charset="0"/>
                <a:ea typeface="Verdana" panose="020B0604030504040204" pitchFamily="34" charset="0"/>
                <a:cs typeface="Verdana" panose="020B0604030504040204" pitchFamily="34" charset="0"/>
              </a:rPr>
              <a:t>mujeres. Del </a:t>
            </a:r>
            <a:r>
              <a:rPr lang="es-CO" sz="1600" dirty="0">
                <a:latin typeface="Verdana" panose="020B0604030504040204" pitchFamily="34" charset="0"/>
                <a:ea typeface="Verdana" panose="020B0604030504040204" pitchFamily="34" charset="0"/>
                <a:cs typeface="Verdana" panose="020B0604030504040204" pitchFamily="34" charset="0"/>
              </a:rPr>
              <a:t>promedio de 161.733 nacimientos anuales que ocurren en adolescentes, el 96% sucedieron entre los 15 y 19 años.</a:t>
            </a:r>
          </a:p>
          <a:p>
            <a:pPr marL="285750" indent="-285750" algn="just">
              <a:buFont typeface="Arial" panose="020B0604020202020204" pitchFamily="34" charset="0"/>
              <a:buChar cha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La violencia contra la mujer (la ejercida por su pareja y la violencia sexual) constituye un grave problema de salud pública y una violación de los derechos humanos de las mujeres</a:t>
            </a:r>
            <a:r>
              <a:rPr lang="es-CO" sz="1600" dirty="0" smtClean="0">
                <a:latin typeface="Verdana" panose="020B0604030504040204" pitchFamily="34" charset="0"/>
                <a:ea typeface="Verdana" panose="020B0604030504040204" pitchFamily="34" charset="0"/>
                <a:cs typeface="Verdana" panose="020B0604030504040204" pitchFamily="34" charset="0"/>
              </a:rPr>
              <a:t>. Para </a:t>
            </a:r>
            <a:r>
              <a:rPr lang="es-CO" sz="1600" dirty="0">
                <a:latin typeface="Verdana" panose="020B0604030504040204" pitchFamily="34" charset="0"/>
                <a:ea typeface="Verdana" panose="020B0604030504040204" pitchFamily="34" charset="0"/>
                <a:cs typeface="Verdana" panose="020B0604030504040204" pitchFamily="34" charset="0"/>
              </a:rPr>
              <a:t>2013, el Instituto Nacional de Medicina Legal y Ciencias Forenses registró 68.230 casos de violencia </a:t>
            </a:r>
            <a:r>
              <a:rPr lang="es-CO" sz="1600" dirty="0" smtClean="0">
                <a:latin typeface="Verdana" panose="020B0604030504040204" pitchFamily="34" charset="0"/>
                <a:ea typeface="Verdana" panose="020B0604030504040204" pitchFamily="34" charset="0"/>
                <a:cs typeface="Verdana" panose="020B0604030504040204" pitchFamily="34" charset="0"/>
              </a:rPr>
              <a:t>intrafamiliar. El </a:t>
            </a:r>
            <a:r>
              <a:rPr lang="es-CO" sz="1600" dirty="0">
                <a:latin typeface="Verdana" panose="020B0604030504040204" pitchFamily="34" charset="0"/>
                <a:ea typeface="Verdana" panose="020B0604030504040204" pitchFamily="34" charset="0"/>
                <a:cs typeface="Verdana" panose="020B0604030504040204" pitchFamily="34" charset="0"/>
              </a:rPr>
              <a:t>65,58% (44.743) de los casos de violencia intrafamiliar correspondió a violencia de pareja.</a:t>
            </a:r>
          </a:p>
          <a:p>
            <a:pPr algn="just" hangingPunct="0"/>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600" dirty="0" smtClean="0">
                <a:latin typeface="Verdana" panose="020B0604030504040204" pitchFamily="34" charset="0"/>
                <a:ea typeface="Verdana" panose="020B0604030504040204" pitchFamily="34" charset="0"/>
                <a:cs typeface="Verdana" panose="020B0604030504040204" pitchFamily="34" charset="0"/>
              </a:rPr>
              <a:t>18.933 </a:t>
            </a:r>
            <a:r>
              <a:rPr lang="es-CO" sz="1600" dirty="0">
                <a:latin typeface="Verdana" panose="020B0604030504040204" pitchFamily="34" charset="0"/>
                <a:ea typeface="Verdana" panose="020B0604030504040204" pitchFamily="34" charset="0"/>
                <a:cs typeface="Verdana" panose="020B0604030504040204" pitchFamily="34" charset="0"/>
              </a:rPr>
              <a:t>personas murieron por VIH/SIDA en el período 2005-2012.</a:t>
            </a:r>
            <a:endParaRPr lang="es-CO"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400" dirty="0" smtClean="0">
              <a:solidFill>
                <a:schemeClr val="tx1">
                  <a:lumMod val="75000"/>
                  <a:lumOff val="25000"/>
                </a:schemeClr>
              </a:solidFill>
            </a:endParaRPr>
          </a:p>
          <a:p>
            <a:pPr algn="just"/>
            <a:endParaRPr lang="es-CO" sz="1400" dirty="0" smtClean="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642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72816"/>
            <a:ext cx="5688632" cy="576064"/>
          </a:xfrm>
        </p:spPr>
        <p:txBody>
          <a:bodyPr>
            <a:noAutofit/>
          </a:bodyPr>
          <a:lstStyle/>
          <a:p>
            <a:pPr algn="ctr"/>
            <a:r>
              <a:rPr lang="es-ES" sz="1800" b="1" dirty="0" smtClean="0"/>
              <a:t>D. SUBTEMÁTICAS SALUD SEXUAL Y REPRODUCTIVA</a:t>
            </a:r>
            <a:endParaRPr lang="es-CO" sz="18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CuadroTexto"/>
          <p:cNvSpPr txBox="1"/>
          <p:nvPr/>
        </p:nvSpPr>
        <p:spPr>
          <a:xfrm>
            <a:off x="539552" y="2492896"/>
            <a:ext cx="7704856" cy="1154162"/>
          </a:xfrm>
          <a:prstGeom prst="rect">
            <a:avLst/>
          </a:prstGeom>
          <a:noFill/>
        </p:spPr>
        <p:txBody>
          <a:bodyPr wrap="square" rtlCol="0">
            <a:spAutoFit/>
          </a:bodyPr>
          <a:lstStyle/>
          <a:p>
            <a:pPr algn="just"/>
            <a:endParaRPr lang="es-CO" sz="1400" dirty="0" smtClean="0">
              <a:solidFill>
                <a:schemeClr val="tx1">
                  <a:lumMod val="75000"/>
                  <a:lumOff val="25000"/>
                </a:schemeClr>
              </a:solidFill>
            </a:endParaRPr>
          </a:p>
          <a:p>
            <a:pPr algn="just"/>
            <a:endParaRPr lang="es-CO" sz="1400" dirty="0" smtClean="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400" dirty="0">
              <a:solidFill>
                <a:schemeClr val="tx1">
                  <a:lumMod val="75000"/>
                  <a:lumOff val="25000"/>
                </a:schemeClr>
              </a:solidFill>
            </a:endParaRPr>
          </a:p>
          <a:p>
            <a:pPr algn="just"/>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ángulo 1"/>
          <p:cNvSpPr/>
          <p:nvPr/>
        </p:nvSpPr>
        <p:spPr>
          <a:xfrm>
            <a:off x="2339752" y="2837254"/>
            <a:ext cx="5328592" cy="1815882"/>
          </a:xfrm>
          <a:prstGeom prst="rect">
            <a:avLst/>
          </a:prstGeom>
        </p:spPr>
        <p:txBody>
          <a:bodyPr wrap="square">
            <a:spAutoFit/>
          </a:bodyPr>
          <a:lstStyle/>
          <a:p>
            <a:pPr marL="285750" indent="-28575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Embarazo adolescente (15 a 19 años).</a:t>
            </a:r>
          </a:p>
          <a:p>
            <a:pPr marL="285750" indent="-285750">
              <a:buFont typeface="Arial" panose="020B0604020202020204" pitchFamily="34" charset="0"/>
              <a:buChar cha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Violencia de género.</a:t>
            </a:r>
          </a:p>
          <a:p>
            <a:pPr marL="285750" indent="-285750">
              <a:buFont typeface="Arial" panose="020B0604020202020204" pitchFamily="34" charset="0"/>
              <a:buChar cha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Violencia sexual.</a:t>
            </a:r>
          </a:p>
          <a:p>
            <a:pPr marL="285750" indent="-285750">
              <a:buFont typeface="Arial" panose="020B0604020202020204" pitchFamily="34" charset="0"/>
              <a:buChar cha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Prevención ETS.</a:t>
            </a:r>
          </a:p>
        </p:txBody>
      </p:sp>
    </p:spTree>
    <p:extLst>
      <p:ext uri="{BB962C8B-B14F-4D97-AF65-F5344CB8AC3E}">
        <p14:creationId xmlns:p14="http://schemas.microsoft.com/office/powerpoint/2010/main" val="326534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1143000"/>
          </a:xfrm>
        </p:spPr>
        <p:txBody>
          <a:bodyPr/>
          <a:lstStyle/>
          <a:p>
            <a:r>
              <a:rPr lang="es-MX" altLang="es-CO" sz="2400" b="1" dirty="0" smtClean="0">
                <a:solidFill>
                  <a:srgbClr val="002060"/>
                </a:solidFill>
              </a:rPr>
              <a:t/>
            </a:r>
            <a:br>
              <a:rPr lang="es-MX" altLang="es-CO" sz="2400" b="1" dirty="0" smtClean="0">
                <a:solidFill>
                  <a:srgbClr val="002060"/>
                </a:solidFill>
              </a:rPr>
            </a:br>
            <a:r>
              <a:rPr lang="es-MX" altLang="es-CO" sz="2400" b="1" dirty="0" smtClean="0">
                <a:solidFill>
                  <a:srgbClr val="002060"/>
                </a:solidFill>
              </a:rPr>
              <a:t>Proyectos </a:t>
            </a:r>
            <a:r>
              <a:rPr lang="es-MX" altLang="es-CO" sz="2400" b="1" dirty="0">
                <a:solidFill>
                  <a:srgbClr val="002060"/>
                </a:solidFill>
              </a:rPr>
              <a:t>financiados entre 2000 - 2004</a:t>
            </a:r>
            <a:r>
              <a:rPr lang="en-US" altLang="es-CO" sz="2800" dirty="0"/>
              <a:t/>
            </a:r>
            <a:br>
              <a:rPr lang="en-US" altLang="es-CO" sz="2800" dirty="0"/>
            </a:br>
            <a:endParaRPr lang="es-CO" sz="28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99447" y="2097134"/>
            <a:ext cx="5049610" cy="392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2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6512" y="1700808"/>
            <a:ext cx="5688632" cy="576064"/>
          </a:xfrm>
        </p:spPr>
        <p:txBody>
          <a:bodyPr>
            <a:normAutofit/>
          </a:bodyPr>
          <a:lstStyle/>
          <a:p>
            <a:pPr algn="ctr"/>
            <a:r>
              <a:rPr lang="es-ES" sz="2000" b="1" dirty="0"/>
              <a:t>E</a:t>
            </a:r>
            <a:r>
              <a:rPr lang="es-ES" sz="2000" b="1" dirty="0" smtClean="0"/>
              <a:t>. SALUD MENTAL</a:t>
            </a:r>
            <a:endParaRPr lang="es-CO" sz="2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3 CuadroTexto"/>
          <p:cNvSpPr txBox="1"/>
          <p:nvPr/>
        </p:nvSpPr>
        <p:spPr>
          <a:xfrm>
            <a:off x="539552" y="2492896"/>
            <a:ext cx="7704856" cy="3616375"/>
          </a:xfrm>
          <a:prstGeom prst="rect">
            <a:avLst/>
          </a:prstGeom>
          <a:noFill/>
        </p:spPr>
        <p:txBody>
          <a:bodyPr wrap="square" rtlCol="0">
            <a:spAutoFit/>
          </a:bodyPr>
          <a:lstStyle/>
          <a:p>
            <a:pPr algn="just"/>
            <a:endParaRPr lang="es-CO"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a:latin typeface="Verdana" panose="020B0604030504040204" pitchFamily="34" charset="0"/>
              <a:ea typeface="Verdana" panose="020B0604030504040204" pitchFamily="34" charset="0"/>
              <a:cs typeface="Verdana" panose="020B0604030504040204" pitchFamily="34" charset="0"/>
            </a:endParaRPr>
          </a:p>
          <a:p>
            <a:pPr algn="ctr"/>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s-ES"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ARTÍCULO 39 LEY 1616 2013. INVESTIGACIÓN E INNOVACIÓN EN SALUD MENTAL</a:t>
            </a:r>
            <a:r>
              <a:rPr lang="es-ES" sz="14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s-ES" sz="1400" b="1" dirty="0" smtClean="0">
                <a:latin typeface="Verdana" panose="020B0604030504040204" pitchFamily="34" charset="0"/>
                <a:ea typeface="Verdana" panose="020B0604030504040204" pitchFamily="34" charset="0"/>
                <a:cs typeface="Verdana" panose="020B0604030504040204" pitchFamily="34" charset="0"/>
              </a:rPr>
              <a:t>“</a:t>
            </a:r>
            <a:r>
              <a:rPr lang="es-ES" sz="1400" dirty="0" smtClean="0">
                <a:latin typeface="Verdana" panose="020B0604030504040204" pitchFamily="34" charset="0"/>
                <a:ea typeface="Verdana" panose="020B0604030504040204" pitchFamily="34" charset="0"/>
                <a:cs typeface="Verdana" panose="020B0604030504040204" pitchFamily="34" charset="0"/>
              </a:rPr>
              <a:t>En el marco del Plan Nacional de Investigación en Salud Mental el Ministerio de la Protección Social o la entidad que haga sus veces</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smtClean="0">
                <a:latin typeface="Verdana" panose="020B0604030504040204" pitchFamily="34" charset="0"/>
                <a:ea typeface="Verdana" panose="020B0604030504040204" pitchFamily="34" charset="0"/>
                <a:cs typeface="Verdana" panose="020B0604030504040204" pitchFamily="34" charset="0"/>
              </a:rPr>
              <a:t>y los entes territoriales asignarán recursos y promoverán la investigación en salud mental</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smtClean="0">
                <a:latin typeface="Verdana" panose="020B0604030504040204" pitchFamily="34" charset="0"/>
                <a:ea typeface="Verdana" panose="020B0604030504040204" pitchFamily="34" charset="0"/>
                <a:cs typeface="Verdana" panose="020B0604030504040204" pitchFamily="34" charset="0"/>
              </a:rPr>
              <a:t>Estas investigaciones se deben contemplar las prácticas exitosas</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smtClean="0">
                <a:latin typeface="Verdana" panose="020B0604030504040204" pitchFamily="34" charset="0"/>
                <a:ea typeface="Verdana" panose="020B0604030504040204" pitchFamily="34" charset="0"/>
                <a:cs typeface="Verdana" panose="020B0604030504040204" pitchFamily="34" charset="0"/>
              </a:rPr>
              <a:t>para ello será necesario el monitoreo y evaluación de los programas </a:t>
            </a:r>
            <a:r>
              <a:rPr lang="es-ES" sz="1400" dirty="0">
                <a:latin typeface="Verdana" panose="020B0604030504040204" pitchFamily="34" charset="0"/>
                <a:ea typeface="Verdana" panose="020B0604030504040204" pitchFamily="34" charset="0"/>
                <a:cs typeface="Verdana" panose="020B0604030504040204" pitchFamily="34" charset="0"/>
              </a:rPr>
              <a:t>existentes </a:t>
            </a:r>
            <a:r>
              <a:rPr lang="es-ES" sz="1400" dirty="0" smtClean="0">
                <a:latin typeface="Verdana" panose="020B0604030504040204" pitchFamily="34" charset="0"/>
                <a:ea typeface="Verdana" panose="020B0604030504040204" pitchFamily="34" charset="0"/>
                <a:cs typeface="Verdana" panose="020B0604030504040204" pitchFamily="34" charset="0"/>
              </a:rPr>
              <a:t>en salud mental que estarán a cargo de </a:t>
            </a:r>
            <a:r>
              <a:rPr lang="es-ES" sz="1400" b="1" dirty="0" smtClean="0">
                <a:latin typeface="Verdana" panose="020B0604030504040204" pitchFamily="34" charset="0"/>
                <a:ea typeface="Verdana" panose="020B0604030504040204" pitchFamily="34" charset="0"/>
                <a:cs typeface="Verdana" panose="020B0604030504040204" pitchFamily="34" charset="0"/>
              </a:rPr>
              <a:t>Colciencias </a:t>
            </a:r>
            <a:r>
              <a:rPr lang="es-ES" sz="1400" dirty="0" smtClean="0">
                <a:latin typeface="Verdana" panose="020B0604030504040204" pitchFamily="34" charset="0"/>
                <a:ea typeface="Verdana" panose="020B0604030504040204" pitchFamily="34" charset="0"/>
                <a:cs typeface="Verdana" panose="020B0604030504040204" pitchFamily="34" charset="0"/>
              </a:rPr>
              <a:t>con la participación de las universidades públicas y privadas del país que cuenten con carreras en ciencias de la salud”</a:t>
            </a:r>
          </a:p>
          <a:p>
            <a:pPr marL="285750" indent="-285750" algn="just">
              <a:buFont typeface="Arial" panose="020B0604020202020204" pitchFamily="34" charset="0"/>
              <a:buChar char="•"/>
            </a:pPr>
            <a:endParaRPr lang="es-ES" sz="1300" dirty="0">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3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5334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078" y="863133"/>
            <a:ext cx="1574620" cy="461665"/>
          </a:xfrm>
          <a:prstGeom prst="rect">
            <a:avLst/>
          </a:prstGeom>
          <a:noFill/>
        </p:spPr>
        <p:txBody>
          <a:bodyPr wrap="none" rtlCol="0">
            <a:spAutoFit/>
          </a:bodyPr>
          <a:lstStyle/>
          <a:p>
            <a:r>
              <a:rPr lang="es-CO"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Subtítulo</a:t>
            </a:r>
            <a:endParaRPr lang="es-CO"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827584" y="1763524"/>
            <a:ext cx="2767104" cy="400110"/>
          </a:xfrm>
          <a:prstGeom prst="rect">
            <a:avLst/>
          </a:prstGeom>
        </p:spPr>
        <p:txBody>
          <a:bodyPr wrap="none">
            <a:spAutoFit/>
          </a:bodyPr>
          <a:lstStyle/>
          <a:p>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SALUD </a:t>
            </a: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MENTAL</a:t>
            </a:r>
          </a:p>
        </p:txBody>
      </p:sp>
      <p:sp>
        <p:nvSpPr>
          <p:cNvPr id="7" name="6 Rectángulo"/>
          <p:cNvSpPr/>
          <p:nvPr/>
        </p:nvSpPr>
        <p:spPr>
          <a:xfrm>
            <a:off x="395536" y="2852936"/>
            <a:ext cx="8496944" cy="2462213"/>
          </a:xfrm>
          <a:prstGeom prst="rect">
            <a:avLst/>
          </a:prstGeom>
        </p:spPr>
        <p:txBody>
          <a:bodyPr wrap="square">
            <a:spAutoFit/>
          </a:bodyPr>
          <a:lstStyle/>
          <a:p>
            <a:pPr marL="285750" indent="-285750" algn="just">
              <a:buFont typeface="Arial" panose="020B0604020202020204" pitchFamily="34" charset="0"/>
              <a:buChar char="•"/>
            </a:pPr>
            <a:r>
              <a:rPr lang="es-CO" sz="1400" dirty="0" smtClean="0">
                <a:latin typeface="Verdana" panose="020B0604030504040204" pitchFamily="34" charset="0"/>
                <a:ea typeface="Verdana" panose="020B0604030504040204" pitchFamily="34" charset="0"/>
                <a:cs typeface="Verdana" panose="020B0604030504040204" pitchFamily="34" charset="0"/>
              </a:rPr>
              <a:t>Estudio </a:t>
            </a:r>
            <a:r>
              <a:rPr lang="es-CO" sz="1400" dirty="0">
                <a:latin typeface="Verdana" panose="020B0604030504040204" pitchFamily="34" charset="0"/>
                <a:ea typeface="Verdana" panose="020B0604030504040204" pitchFamily="34" charset="0"/>
                <a:cs typeface="Verdana" panose="020B0604030504040204" pitchFamily="34" charset="0"/>
              </a:rPr>
              <a:t>Nacional de Salud Mental (ENSM) de </a:t>
            </a:r>
            <a:r>
              <a:rPr lang="es-CO" sz="1400" dirty="0" smtClean="0">
                <a:latin typeface="Verdana" panose="020B0604030504040204" pitchFamily="34" charset="0"/>
                <a:ea typeface="Verdana" panose="020B0604030504040204" pitchFamily="34" charset="0"/>
                <a:cs typeface="Verdana" panose="020B0604030504040204" pitchFamily="34" charset="0"/>
              </a:rPr>
              <a:t>2003: 40</a:t>
            </a:r>
            <a:r>
              <a:rPr lang="es-CO" sz="1400" dirty="0">
                <a:latin typeface="Verdana" panose="020B0604030504040204" pitchFamily="34" charset="0"/>
                <a:ea typeface="Verdana" panose="020B0604030504040204" pitchFamily="34" charset="0"/>
                <a:cs typeface="Verdana" panose="020B0604030504040204" pitchFamily="34" charset="0"/>
              </a:rPr>
              <a:t>% de la población colombiana presenta en algún momento de su vida un trastorno mental y de ésta sólo el 8% busca tratamiento en el primer año de aparición de los </a:t>
            </a:r>
            <a:r>
              <a:rPr lang="es-CO" sz="1400" dirty="0" smtClean="0">
                <a:latin typeface="Verdana" panose="020B0604030504040204" pitchFamily="34" charset="0"/>
                <a:ea typeface="Verdana" panose="020B0604030504040204" pitchFamily="34" charset="0"/>
                <a:cs typeface="Verdana" panose="020B0604030504040204" pitchFamily="34" charset="0"/>
              </a:rPr>
              <a:t>síntomas.</a:t>
            </a:r>
          </a:p>
          <a:p>
            <a:pPr marL="285750" indent="-285750" algn="just">
              <a:buFont typeface="Arial" panose="020B0604020202020204" pitchFamily="34" charset="0"/>
              <a:buChar char="•"/>
            </a:pP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400" dirty="0">
                <a:latin typeface="Verdana" panose="020B0604030504040204" pitchFamily="34" charset="0"/>
                <a:ea typeface="Verdana" panose="020B0604030504040204" pitchFamily="34" charset="0"/>
                <a:cs typeface="Verdana" panose="020B0604030504040204" pitchFamily="34" charset="0"/>
              </a:rPr>
              <a:t>A</a:t>
            </a:r>
            <a:r>
              <a:rPr lang="es-CO" sz="1400" dirty="0" smtClean="0">
                <a:latin typeface="Verdana" panose="020B0604030504040204" pitchFamily="34" charset="0"/>
                <a:ea typeface="Verdana" panose="020B0604030504040204" pitchFamily="34" charset="0"/>
                <a:cs typeface="Verdana" panose="020B0604030504040204" pitchFamily="34" charset="0"/>
              </a:rPr>
              <a:t>lrededor </a:t>
            </a:r>
            <a:r>
              <a:rPr lang="es-CO" sz="1400" dirty="0">
                <a:latin typeface="Verdana" panose="020B0604030504040204" pitchFamily="34" charset="0"/>
                <a:ea typeface="Verdana" panose="020B0604030504040204" pitchFamily="34" charset="0"/>
                <a:cs typeface="Verdana" panose="020B0604030504040204" pitchFamily="34" charset="0"/>
              </a:rPr>
              <a:t>de 8</a:t>
            </a: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400" dirty="0">
                <a:latin typeface="Verdana" panose="020B0604030504040204" pitchFamily="34" charset="0"/>
                <a:ea typeface="Verdana" panose="020B0604030504040204" pitchFamily="34" charset="0"/>
                <a:cs typeface="Verdana" panose="020B0604030504040204" pitchFamily="34" charset="0"/>
              </a:rPr>
              <a:t>de cada 20 personas, 3</a:t>
            </a: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400" dirty="0">
                <a:latin typeface="Verdana" panose="020B0604030504040204" pitchFamily="34" charset="0"/>
                <a:ea typeface="Verdana" panose="020B0604030504040204" pitchFamily="34" charset="0"/>
                <a:cs typeface="Verdana" panose="020B0604030504040204" pitchFamily="34" charset="0"/>
              </a:rPr>
              <a:t>de cada 20 y 1</a:t>
            </a:r>
            <a:r>
              <a:rPr lang="es-CO" sz="1400" dirty="0" smtClean="0">
                <a:latin typeface="Verdana" panose="020B0604030504040204" pitchFamily="34" charset="0"/>
                <a:ea typeface="Verdana" panose="020B0604030504040204" pitchFamily="34" charset="0"/>
                <a:cs typeface="Verdana" panose="020B0604030504040204" pitchFamily="34" charset="0"/>
              </a:rPr>
              <a:t> </a:t>
            </a:r>
            <a:r>
              <a:rPr lang="es-CO" sz="1400" dirty="0">
                <a:latin typeface="Verdana" panose="020B0604030504040204" pitchFamily="34" charset="0"/>
                <a:ea typeface="Verdana" panose="020B0604030504040204" pitchFamily="34" charset="0"/>
                <a:cs typeface="Verdana" panose="020B0604030504040204" pitchFamily="34" charset="0"/>
              </a:rPr>
              <a:t>de cada 14 presentaron trastornos </a:t>
            </a:r>
            <a:r>
              <a:rPr lang="es-CO" sz="1400" dirty="0" smtClean="0">
                <a:latin typeface="Verdana" panose="020B0604030504040204" pitchFamily="34" charset="0"/>
                <a:ea typeface="Verdana" panose="020B0604030504040204" pitchFamily="34" charset="0"/>
                <a:cs typeface="Verdana" panose="020B0604030504040204" pitchFamily="34" charset="0"/>
              </a:rPr>
              <a:t>psiquiátricos </a:t>
            </a:r>
            <a:r>
              <a:rPr lang="es-CO" sz="1400" dirty="0">
                <a:latin typeface="Verdana" panose="020B0604030504040204" pitchFamily="34" charset="0"/>
                <a:ea typeface="Verdana" panose="020B0604030504040204" pitchFamily="34" charset="0"/>
                <a:cs typeface="Verdana" panose="020B0604030504040204" pitchFamily="34" charset="0"/>
              </a:rPr>
              <a:t>alguna vez en la vida, en los </a:t>
            </a:r>
            <a:r>
              <a:rPr lang="es-CO" sz="1400" dirty="0" smtClean="0">
                <a:latin typeface="Verdana" panose="020B0604030504040204" pitchFamily="34" charset="0"/>
                <a:ea typeface="Verdana" panose="020B0604030504040204" pitchFamily="34" charset="0"/>
                <a:cs typeface="Verdana" panose="020B0604030504040204" pitchFamily="34" charset="0"/>
              </a:rPr>
              <a:t>últimos </a:t>
            </a:r>
            <a:r>
              <a:rPr lang="es-CO" sz="1400" dirty="0">
                <a:latin typeface="Verdana" panose="020B0604030504040204" pitchFamily="34" charset="0"/>
                <a:ea typeface="Verdana" panose="020B0604030504040204" pitchFamily="34" charset="0"/>
                <a:cs typeface="Verdana" panose="020B0604030504040204" pitchFamily="34" charset="0"/>
              </a:rPr>
              <a:t>12 meses y en los </a:t>
            </a:r>
            <a:r>
              <a:rPr lang="es-CO" sz="1400" dirty="0" smtClean="0">
                <a:latin typeface="Verdana" panose="020B0604030504040204" pitchFamily="34" charset="0"/>
                <a:ea typeface="Verdana" panose="020B0604030504040204" pitchFamily="34" charset="0"/>
                <a:cs typeface="Verdana" panose="020B0604030504040204" pitchFamily="34" charset="0"/>
              </a:rPr>
              <a:t>últimos </a:t>
            </a:r>
            <a:r>
              <a:rPr lang="es-CO" sz="1400" dirty="0">
                <a:latin typeface="Verdana" panose="020B0604030504040204" pitchFamily="34" charset="0"/>
                <a:ea typeface="Verdana" panose="020B0604030504040204" pitchFamily="34" charset="0"/>
                <a:cs typeface="Verdana" panose="020B0604030504040204" pitchFamily="34" charset="0"/>
              </a:rPr>
              <a:t>30 </a:t>
            </a:r>
            <a:r>
              <a:rPr lang="es-CO" sz="1400" dirty="0" smtClean="0">
                <a:latin typeface="Verdana" panose="020B0604030504040204" pitchFamily="34" charset="0"/>
                <a:ea typeface="Verdana" panose="020B0604030504040204" pitchFamily="34" charset="0"/>
                <a:cs typeface="Verdana" panose="020B0604030504040204" pitchFamily="34" charset="0"/>
              </a:rPr>
              <a:t>días, </a:t>
            </a:r>
            <a:r>
              <a:rPr lang="es-CO" sz="1400" dirty="0">
                <a:latin typeface="Verdana" panose="020B0604030504040204" pitchFamily="34" charset="0"/>
                <a:ea typeface="Verdana" panose="020B0604030504040204" pitchFamily="34" charset="0"/>
                <a:cs typeface="Verdana" panose="020B0604030504040204" pitchFamily="34" charset="0"/>
              </a:rPr>
              <a:t>respectivamente. </a:t>
            </a:r>
            <a:endParaRPr lang="es-CO"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ES"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O" sz="1400" dirty="0">
                <a:latin typeface="Verdana" panose="020B0604030504040204" pitchFamily="34" charset="0"/>
                <a:ea typeface="Verdana" panose="020B0604030504040204" pitchFamily="34" charset="0"/>
                <a:cs typeface="Verdana" panose="020B0604030504040204" pitchFamily="34" charset="0"/>
              </a:rPr>
              <a:t>Los trastornos mentales en Colombia, inician a edades tempranas, refiriendo una mayor exposición a factores psicosociales desencadenantes y sugiriendo que muchas personas los padecen la mayor parte de su </a:t>
            </a:r>
            <a:r>
              <a:rPr lang="es-CO" sz="1400" dirty="0" smtClean="0">
                <a:latin typeface="Verdana" panose="020B0604030504040204" pitchFamily="34" charset="0"/>
                <a:ea typeface="Verdana" panose="020B0604030504040204" pitchFamily="34" charset="0"/>
                <a:cs typeface="Verdana" panose="020B0604030504040204" pitchFamily="34" charset="0"/>
              </a:rPr>
              <a:t>vida</a:t>
            </a:r>
            <a:r>
              <a:rPr lang="es-CO" sz="1400" baseline="30000" dirty="0" smtClean="0">
                <a:latin typeface="Verdana" panose="020B0604030504040204" pitchFamily="34" charset="0"/>
                <a:ea typeface="Verdana" panose="020B0604030504040204" pitchFamily="34" charset="0"/>
                <a:cs typeface="Verdana" panose="020B0604030504040204" pitchFamily="34" charset="0"/>
              </a:rPr>
              <a:t>2</a:t>
            </a:r>
            <a:r>
              <a:rPr lang="es-CO" sz="1300" dirty="0" smtClean="0">
                <a:latin typeface="Verdana" panose="020B0604030504040204" pitchFamily="34" charset="0"/>
                <a:ea typeface="Verdana" panose="020B0604030504040204" pitchFamily="34" charset="0"/>
                <a:cs typeface="Verdana" panose="020B0604030504040204" pitchFamily="34" charset="0"/>
              </a:rPr>
              <a:t>. </a:t>
            </a:r>
            <a:endParaRPr lang="es-CO" sz="1300" dirty="0">
              <a:latin typeface="Verdana" panose="020B0604030504040204" pitchFamily="34" charset="0"/>
              <a:ea typeface="Verdana" panose="020B0604030504040204" pitchFamily="34" charset="0"/>
              <a:cs typeface="Verdana" panose="020B0604030504040204" pitchFamily="34" charset="0"/>
            </a:endParaRPr>
          </a:p>
        </p:txBody>
      </p:sp>
      <p:sp>
        <p:nvSpPr>
          <p:cNvPr id="8" name="7 CuadroTexto"/>
          <p:cNvSpPr txBox="1"/>
          <p:nvPr/>
        </p:nvSpPr>
        <p:spPr>
          <a:xfrm>
            <a:off x="1979712" y="6176337"/>
            <a:ext cx="7200800" cy="276999"/>
          </a:xfrm>
          <a:prstGeom prst="rect">
            <a:avLst/>
          </a:prstGeom>
          <a:noFill/>
        </p:spPr>
        <p:txBody>
          <a:bodyPr wrap="square" rtlCol="0">
            <a:spAutoFit/>
          </a:bodyPr>
          <a:lstStyle/>
          <a:p>
            <a:r>
              <a:rPr lang="es-CO" sz="1200" baseline="30000" dirty="0"/>
              <a:t>2</a:t>
            </a:r>
            <a:r>
              <a:rPr lang="es-CO" sz="1200" dirty="0" smtClean="0"/>
              <a:t>Estudio </a:t>
            </a:r>
            <a:r>
              <a:rPr lang="es-CO" sz="1200" dirty="0"/>
              <a:t>Nacional de Salud Mental (ENSM) de </a:t>
            </a:r>
            <a:r>
              <a:rPr lang="es-CO" sz="1200" dirty="0" smtClean="0"/>
              <a:t>2003 – Ministerio de la Protección Social – Fundación FES Social</a:t>
            </a:r>
            <a:endParaRPr lang="es-CO" sz="1200" dirty="0"/>
          </a:p>
        </p:txBody>
      </p:sp>
    </p:spTree>
    <p:extLst>
      <p:ext uri="{BB962C8B-B14F-4D97-AF65-F5344CB8AC3E}">
        <p14:creationId xmlns:p14="http://schemas.microsoft.com/office/powerpoint/2010/main" val="2657525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2636912"/>
            <a:ext cx="8640960" cy="830997"/>
          </a:xfrm>
          <a:prstGeom prst="rect">
            <a:avLst/>
          </a:prstGeom>
          <a:noFill/>
        </p:spPr>
        <p:txBody>
          <a:bodyPr wrap="square" rtlCol="0">
            <a:spAutoFit/>
          </a:bodyPr>
          <a:lstStyle/>
          <a:p>
            <a:r>
              <a:rPr lang="es-ES" sz="1600" dirty="0" smtClean="0">
                <a:latin typeface="Verdana" panose="020B0604030504040204" pitchFamily="34" charset="0"/>
                <a:ea typeface="Verdana" panose="020B0604030504040204" pitchFamily="34" charset="0"/>
                <a:cs typeface="Verdana" panose="020B0604030504040204" pitchFamily="34" charset="0"/>
              </a:rPr>
              <a:t>Metas de los Componentes de promoción de la salud mental y la convivencia, incluidos en la Dimensión de convivencia social y salud mental del PDSP 2012-2021</a:t>
            </a:r>
            <a:r>
              <a:rPr lang="es-ES" sz="1600" baseline="30000" dirty="0">
                <a:latin typeface="Verdana" panose="020B0604030504040204" pitchFamily="34" charset="0"/>
                <a:ea typeface="Verdana" panose="020B0604030504040204" pitchFamily="34" charset="0"/>
                <a:cs typeface="Verdana" panose="020B0604030504040204" pitchFamily="34" charset="0"/>
              </a:rPr>
              <a:t>3</a:t>
            </a:r>
            <a:endParaRPr lang="es-CO" sz="1600" baseline="30000" dirty="0">
              <a:latin typeface="Verdana" panose="020B0604030504040204" pitchFamily="34" charset="0"/>
              <a:ea typeface="Verdana" panose="020B0604030504040204" pitchFamily="34" charset="0"/>
              <a:cs typeface="Verdana" panose="020B0604030504040204" pitchFamily="34" charset="0"/>
            </a:endParaRPr>
          </a:p>
        </p:txBody>
      </p:sp>
      <p:sp>
        <p:nvSpPr>
          <p:cNvPr id="5" name="4 CuadroTexto"/>
          <p:cNvSpPr txBox="1"/>
          <p:nvPr/>
        </p:nvSpPr>
        <p:spPr>
          <a:xfrm>
            <a:off x="323528" y="3784972"/>
            <a:ext cx="8496944" cy="2308324"/>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latin typeface="Verdana" panose="020B0604030504040204" pitchFamily="34" charset="0"/>
                <a:ea typeface="Verdana" panose="020B0604030504040204" pitchFamily="34" charset="0"/>
                <a:cs typeface="Verdana" panose="020B0604030504040204" pitchFamily="34" charset="0"/>
              </a:rPr>
              <a:t>Disminuir la tasa de mortalidad por suicidio y lesiones autoinfligidas.</a:t>
            </a:r>
          </a:p>
          <a:p>
            <a:pPr marL="285750" indent="-285750">
              <a:buFont typeface="Arial" panose="020B0604020202020204" pitchFamily="34" charset="0"/>
              <a:buChar char="•"/>
            </a:pPr>
            <a:endParaRPr lang="es-E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ES" sz="1600" dirty="0" smtClean="0">
                <a:latin typeface="Verdana" panose="020B0604030504040204" pitchFamily="34" charset="0"/>
                <a:ea typeface="Verdana" panose="020B0604030504040204" pitchFamily="34" charset="0"/>
                <a:cs typeface="Verdana" panose="020B0604030504040204" pitchFamily="34" charset="0"/>
              </a:rPr>
              <a:t>Reducir los AVISAS perdidos por trastornos mentales y del comportamiento en población general de 15 a 65 años.</a:t>
            </a:r>
          </a:p>
          <a:p>
            <a:pPr marL="285750" indent="-285750">
              <a:buFont typeface="Arial" panose="020B0604020202020204" pitchFamily="34" charset="0"/>
              <a:buChar char="•"/>
            </a:pPr>
            <a:endParaRPr lang="es-ES"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ES" sz="1600" dirty="0" smtClean="0">
                <a:latin typeface="Verdana" panose="020B0604030504040204" pitchFamily="34" charset="0"/>
                <a:ea typeface="Verdana" panose="020B0604030504040204" pitchFamily="34" charset="0"/>
                <a:cs typeface="Verdana" panose="020B0604030504040204" pitchFamily="34" charset="0"/>
              </a:rPr>
              <a:t>Reducir los AVISAS perdidos por trastornos mentales debido al uso de alcohol y sustancias psicoactivas</a:t>
            </a:r>
          </a:p>
          <a:p>
            <a:pPr marL="285750" indent="-285750">
              <a:buFont typeface="Arial" panose="020B0604020202020204" pitchFamily="34" charset="0"/>
              <a:buChar char="•"/>
            </a:pPr>
            <a:endParaRPr lang="es-E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s-ES" sz="1600" dirty="0" smtClean="0">
                <a:latin typeface="Verdana" panose="020B0604030504040204" pitchFamily="34" charset="0"/>
                <a:ea typeface="Verdana" panose="020B0604030504040204" pitchFamily="34" charset="0"/>
                <a:cs typeface="Verdana" panose="020B0604030504040204" pitchFamily="34" charset="0"/>
              </a:rPr>
              <a:t>Reducir la tasa de mortalidad por agresiones (homicidios). </a:t>
            </a:r>
            <a:endParaRPr lang="es-CO"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564553" y="1681644"/>
            <a:ext cx="2767104" cy="400110"/>
          </a:xfrm>
          <a:prstGeom prst="rect">
            <a:avLst/>
          </a:prstGeom>
        </p:spPr>
        <p:txBody>
          <a:bodyPr wrap="non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SALUD </a:t>
            </a: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MENTAL</a:t>
            </a:r>
          </a:p>
        </p:txBody>
      </p:sp>
      <p:sp>
        <p:nvSpPr>
          <p:cNvPr id="7" name="6 Rectángulo"/>
          <p:cNvSpPr/>
          <p:nvPr/>
        </p:nvSpPr>
        <p:spPr>
          <a:xfrm>
            <a:off x="2987824" y="6191726"/>
            <a:ext cx="6192688" cy="261610"/>
          </a:xfrm>
          <a:prstGeom prst="rect">
            <a:avLst/>
          </a:prstGeom>
        </p:spPr>
        <p:txBody>
          <a:bodyPr wrap="square">
            <a:spAutoFit/>
          </a:bodyPr>
          <a:lstStyle/>
          <a:p>
            <a:r>
              <a:rPr lang="es-ES" sz="1100" baseline="30000" dirty="0" smtClean="0"/>
              <a:t>3 </a:t>
            </a:r>
            <a:r>
              <a:rPr lang="es-CO" sz="1100" dirty="0" smtClean="0"/>
              <a:t>Plan </a:t>
            </a:r>
            <a:r>
              <a:rPr lang="es-CO" sz="1100" dirty="0"/>
              <a:t>Decenal de Salud Pública, PDSP, 2012-2021. Ministerio de Salud y Protección Social. Bogotá D.C.</a:t>
            </a:r>
          </a:p>
        </p:txBody>
      </p:sp>
    </p:spTree>
    <p:extLst>
      <p:ext uri="{BB962C8B-B14F-4D97-AF65-F5344CB8AC3E}">
        <p14:creationId xmlns:p14="http://schemas.microsoft.com/office/powerpoint/2010/main" val="1848142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9512" y="2779790"/>
            <a:ext cx="8496944" cy="2800767"/>
          </a:xfrm>
          <a:prstGeom prst="rect">
            <a:avLst/>
          </a:prstGeom>
          <a:noFill/>
        </p:spPr>
        <p:txBody>
          <a:bodyPr wrap="square" rtlCol="0">
            <a:spAutoFit/>
          </a:bodyPr>
          <a:lstStyle/>
          <a:p>
            <a:pPr algn="just"/>
            <a:r>
              <a:rPr lang="es-ES" sz="1600" dirty="0">
                <a:latin typeface="Verdana" panose="020B0604030504040204" pitchFamily="34" charset="0"/>
                <a:ea typeface="Verdana" panose="020B0604030504040204" pitchFamily="34" charset="0"/>
                <a:cs typeface="Verdana" panose="020B0604030504040204" pitchFamily="34" charset="0"/>
              </a:rPr>
              <a:t>Teniendo en cuenta los datos del </a:t>
            </a:r>
            <a:r>
              <a:rPr lang="es-CO" sz="1600" dirty="0">
                <a:latin typeface="Verdana" panose="020B0604030504040204" pitchFamily="34" charset="0"/>
                <a:ea typeface="Verdana" panose="020B0604030504040204" pitchFamily="34" charset="0"/>
                <a:cs typeface="Verdana" panose="020B0604030504040204" pitchFamily="34" charset="0"/>
              </a:rPr>
              <a:t>Estudio Nacional de Salud Mental (ENSM) de 2003, el</a:t>
            </a:r>
            <a:r>
              <a:rPr lang="es-ES" sz="1600" dirty="0">
                <a:latin typeface="Verdana" panose="020B0604030504040204" pitchFamily="34" charset="0"/>
                <a:ea typeface="Verdana" panose="020B0604030504040204" pitchFamily="34" charset="0"/>
                <a:cs typeface="Verdana" panose="020B0604030504040204" pitchFamily="34" charset="0"/>
              </a:rPr>
              <a:t> PDSP 2012 – 2021 y la Ley No. 1616 “Por medio de la cual se expide la ley de salud mental y se dictan otras disposiciones” del 21 de enero de 2013, los artículos:</a:t>
            </a:r>
          </a:p>
          <a:p>
            <a:pPr algn="just"/>
            <a:endParaRPr lang="es-ES" sz="1600" dirty="0">
              <a:latin typeface="Verdana" panose="020B0604030504040204" pitchFamily="34" charset="0"/>
              <a:ea typeface="Verdana" panose="020B0604030504040204" pitchFamily="34" charset="0"/>
              <a:cs typeface="Verdana" panose="020B0604030504040204" pitchFamily="34" charset="0"/>
            </a:endParaRPr>
          </a:p>
          <a:p>
            <a:pPr algn="just"/>
            <a:r>
              <a:rPr lang="es-ES" sz="1600" dirty="0" smtClean="0">
                <a:latin typeface="Verdana" panose="020B0604030504040204" pitchFamily="34" charset="0"/>
                <a:ea typeface="Verdana" panose="020B0604030504040204" pitchFamily="34" charset="0"/>
                <a:cs typeface="Verdana" panose="020B0604030504040204" pitchFamily="34" charset="0"/>
              </a:rPr>
              <a:t>7</a:t>
            </a:r>
            <a:r>
              <a:rPr lang="es-ES" sz="1600" dirty="0">
                <a:latin typeface="Verdana" panose="020B0604030504040204" pitchFamily="34" charset="0"/>
                <a:ea typeface="Verdana" panose="020B0604030504040204" pitchFamily="34" charset="0"/>
                <a:cs typeface="Verdana" panose="020B0604030504040204" pitchFamily="34" charset="0"/>
              </a:rPr>
              <a:t>. De la promoción de la salud mental y prevención del trastorno mental.</a:t>
            </a:r>
          </a:p>
          <a:p>
            <a:pPr algn="just"/>
            <a:r>
              <a:rPr lang="es-ES" sz="1600" dirty="0">
                <a:latin typeface="Verdana" panose="020B0604030504040204" pitchFamily="34" charset="0"/>
                <a:ea typeface="Verdana" panose="020B0604030504040204" pitchFamily="34" charset="0"/>
                <a:cs typeface="Verdana" panose="020B0604030504040204" pitchFamily="34" charset="0"/>
              </a:rPr>
              <a:t>8. Acciones de promoción.</a:t>
            </a:r>
          </a:p>
          <a:p>
            <a:pPr algn="just"/>
            <a:r>
              <a:rPr lang="es-ES" sz="1600" dirty="0">
                <a:latin typeface="Verdana" panose="020B0604030504040204" pitchFamily="34" charset="0"/>
                <a:ea typeface="Verdana" panose="020B0604030504040204" pitchFamily="34" charset="0"/>
                <a:cs typeface="Verdana" panose="020B0604030504040204" pitchFamily="34" charset="0"/>
              </a:rPr>
              <a:t>9. Promoción de la salud mental y prevención del trastorno mental en el ámbito laboral.</a:t>
            </a:r>
          </a:p>
          <a:p>
            <a:pPr algn="just"/>
            <a:endParaRPr lang="es-ES" sz="1600" dirty="0"/>
          </a:p>
          <a:p>
            <a:pPr algn="just"/>
            <a:endParaRPr lang="es-ES" sz="1600" dirty="0"/>
          </a:p>
        </p:txBody>
      </p:sp>
      <p:sp>
        <p:nvSpPr>
          <p:cNvPr id="6" name="5 Rectángulo"/>
          <p:cNvSpPr/>
          <p:nvPr/>
        </p:nvSpPr>
        <p:spPr>
          <a:xfrm>
            <a:off x="564553" y="1681644"/>
            <a:ext cx="2767104" cy="400110"/>
          </a:xfrm>
          <a:prstGeom prst="rect">
            <a:avLst/>
          </a:prstGeom>
        </p:spPr>
        <p:txBody>
          <a:bodyPr wrap="non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SALUD </a:t>
            </a:r>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MENTAL</a:t>
            </a:r>
          </a:p>
        </p:txBody>
      </p:sp>
    </p:spTree>
    <p:extLst>
      <p:ext uri="{BB962C8B-B14F-4D97-AF65-F5344CB8AC3E}">
        <p14:creationId xmlns:p14="http://schemas.microsoft.com/office/powerpoint/2010/main" val="3494398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780928"/>
            <a:ext cx="8064896" cy="3570208"/>
          </a:xfrm>
          <a:prstGeom prst="rect">
            <a:avLst/>
          </a:prstGeom>
          <a:noFill/>
        </p:spPr>
        <p:txBody>
          <a:bodyPr wrap="square" rtlCol="0">
            <a:spAutoFit/>
          </a:bodyPr>
          <a:lstStyle/>
          <a:p>
            <a:pPr marL="285750" lvl="0" indent="-285750" algn="just"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Determinación de factores protectores y de riesgo y planteamiento de estrategias que impacten en eventos de salud mental incluyendo: violencias, consumo de sustancias psicoactivas, conducta suicida, víctima del conflicto armado, trastornos del ánimo, neuróticos, secundarios a situaciones estresantes y del comportamiento; dirigido a individuos, familias, colectivos y cuidadores</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lvl="0" algn="just" hangingPunct="0"/>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Diseño, formulación e implementación de estrategias de promoción de la salud mental y la prevención del trastorno mental en el ámbito laboral y escolar</a:t>
            </a:r>
            <a:r>
              <a:rPr lang="es-CO" sz="1600" dirty="0" smtClean="0">
                <a:latin typeface="Verdana" panose="020B0604030504040204" pitchFamily="34" charset="0"/>
                <a:ea typeface="Verdana" panose="020B0604030504040204" pitchFamily="34" charset="0"/>
                <a:cs typeface="Verdana" panose="020B0604030504040204" pitchFamily="34" charset="0"/>
              </a:rPr>
              <a:t>.</a:t>
            </a:r>
          </a:p>
          <a:p>
            <a:pPr lvl="0" algn="just" hangingPunct="0"/>
            <a:endParaRPr lang="es-CO" sz="1600" dirty="0">
              <a:latin typeface="Verdana" panose="020B0604030504040204" pitchFamily="34" charset="0"/>
              <a:ea typeface="Verdana" panose="020B0604030504040204" pitchFamily="34" charset="0"/>
              <a:cs typeface="Verdana" panose="020B0604030504040204" pitchFamily="34" charset="0"/>
            </a:endParaRPr>
          </a:p>
          <a:p>
            <a:pPr marL="285750" lvl="0" indent="-285750" algn="just" hangingPunct="0">
              <a:buFont typeface="Arial" panose="020B0604020202020204" pitchFamily="34" charset="0"/>
              <a:buChar char="•"/>
            </a:pPr>
            <a:r>
              <a:rPr lang="es-CO" sz="1600" dirty="0">
                <a:latin typeface="Verdana" panose="020B0604030504040204" pitchFamily="34" charset="0"/>
                <a:ea typeface="Verdana" panose="020B0604030504040204" pitchFamily="34" charset="0"/>
                <a:cs typeface="Verdana" panose="020B0604030504040204" pitchFamily="34" charset="0"/>
              </a:rPr>
              <a:t>Estrategias dirigidas a atención integral e integrada, incluyendo promoción, prevención, diagnóstico precoz, tratamiento, rehabilitación en salud e inclusión social</a:t>
            </a:r>
            <a:r>
              <a:rPr lang="es-CO" dirty="0" smtClean="0"/>
              <a:t>.</a:t>
            </a:r>
            <a:endParaRPr lang="es-CO" dirty="0"/>
          </a:p>
        </p:txBody>
      </p:sp>
      <p:sp>
        <p:nvSpPr>
          <p:cNvPr id="5" name="4 Rectángulo"/>
          <p:cNvSpPr/>
          <p:nvPr/>
        </p:nvSpPr>
        <p:spPr>
          <a:xfrm>
            <a:off x="251520" y="1763524"/>
            <a:ext cx="5080237" cy="369332"/>
          </a:xfrm>
          <a:prstGeom prst="rect">
            <a:avLst/>
          </a:prstGeom>
        </p:spPr>
        <p:txBody>
          <a:bodyPr wrap="none">
            <a:spAutoFit/>
          </a:bodyPr>
          <a:lstStyle/>
          <a:p>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SUBTEMÁTICAS EN </a:t>
            </a: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SALUD MENTAL</a:t>
            </a:r>
          </a:p>
        </p:txBody>
      </p:sp>
    </p:spTree>
    <p:extLst>
      <p:ext uri="{BB962C8B-B14F-4D97-AF65-F5344CB8AC3E}">
        <p14:creationId xmlns:p14="http://schemas.microsoft.com/office/powerpoint/2010/main" val="32103265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763524"/>
            <a:ext cx="4182555" cy="400110"/>
          </a:xfrm>
          <a:prstGeom prst="rect">
            <a:avLst/>
          </a:prstGeom>
        </p:spPr>
        <p:txBody>
          <a:bodyPr wrap="none">
            <a:spAutoFit/>
          </a:bodyPr>
          <a:lstStyle/>
          <a:p>
            <a:r>
              <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rPr>
              <a:t>F</a:t>
            </a:r>
            <a:r>
              <a:rPr lang="es-CO"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NUEVOS MEDICAMENTOS</a:t>
            </a:r>
            <a:endParaRPr lang="es-CO"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ángulo 8"/>
          <p:cNvSpPr/>
          <p:nvPr/>
        </p:nvSpPr>
        <p:spPr>
          <a:xfrm>
            <a:off x="575556" y="2480409"/>
            <a:ext cx="8064896" cy="2169825"/>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s-CO" sz="13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O" sz="1300" dirty="0">
              <a:latin typeface="Verdana" panose="020B0604030504040204" pitchFamily="34" charset="0"/>
              <a:ea typeface="Verdana" panose="020B0604030504040204" pitchFamily="34" charset="0"/>
              <a:cs typeface="Verdana" panose="020B0604030504040204" pitchFamily="34" charset="0"/>
            </a:endParaRPr>
          </a:p>
          <a:p>
            <a:pPr algn="just"/>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algn="just"/>
            <a:r>
              <a:rPr lang="es-CO" sz="1600" dirty="0" smtClean="0">
                <a:latin typeface="Verdana" panose="020B0604030504040204" pitchFamily="34" charset="0"/>
                <a:ea typeface="Verdana" panose="020B0604030504040204" pitchFamily="34" charset="0"/>
                <a:cs typeface="Verdana" panose="020B0604030504040204" pitchFamily="34" charset="0"/>
              </a:rPr>
              <a:t>El comportamiento </a:t>
            </a:r>
            <a:r>
              <a:rPr lang="es-CO" sz="1600" dirty="0">
                <a:latin typeface="Verdana" panose="020B0604030504040204" pitchFamily="34" charset="0"/>
                <a:ea typeface="Verdana" panose="020B0604030504040204" pitchFamily="34" charset="0"/>
                <a:cs typeface="Verdana" panose="020B0604030504040204" pitchFamily="34" charset="0"/>
              </a:rPr>
              <a:t>de las Infecciones Asociadas a la Atención en Salud (IAAS) en los pacientes hospitalizados es </a:t>
            </a:r>
            <a:r>
              <a:rPr lang="es-CO" sz="1600" dirty="0" smtClean="0">
                <a:latin typeface="Verdana" panose="020B0604030504040204" pitchFamily="34" charset="0"/>
                <a:ea typeface="Verdana" panose="020B0604030504040204" pitchFamily="34" charset="0"/>
                <a:cs typeface="Verdana" panose="020B0604030504040204" pitchFamily="34" charset="0"/>
              </a:rPr>
              <a:t>crítica </a:t>
            </a:r>
            <a:r>
              <a:rPr lang="es-CO" sz="1600" dirty="0">
                <a:latin typeface="Verdana" panose="020B0604030504040204" pitchFamily="34" charset="0"/>
                <a:ea typeface="Verdana" panose="020B0604030504040204" pitchFamily="34" charset="0"/>
                <a:cs typeface="Verdana" panose="020B0604030504040204" pitchFamily="34" charset="0"/>
              </a:rPr>
              <a:t>en </a:t>
            </a:r>
            <a:r>
              <a:rPr lang="es-CO" sz="1600" dirty="0" smtClean="0">
                <a:latin typeface="Verdana" panose="020B0604030504040204" pitchFamily="34" charset="0"/>
                <a:ea typeface="Verdana" panose="020B0604030504040204" pitchFamily="34" charset="0"/>
                <a:cs typeface="Verdana" panose="020B0604030504040204" pitchFamily="34" charset="0"/>
              </a:rPr>
              <a:t>Colombia.</a:t>
            </a:r>
          </a:p>
          <a:p>
            <a:pPr algn="just"/>
            <a:r>
              <a:rPr lang="es-CO" sz="1600" dirty="0">
                <a:latin typeface="Verdana" panose="020B0604030504040204" pitchFamily="34" charset="0"/>
                <a:ea typeface="Verdana" panose="020B0604030504040204" pitchFamily="34" charset="0"/>
                <a:cs typeface="Verdana" panose="020B0604030504040204" pitchFamily="34" charset="0"/>
              </a:rPr>
              <a:t>S</a:t>
            </a:r>
            <a:r>
              <a:rPr lang="es-CO" sz="1600" dirty="0" smtClean="0">
                <a:latin typeface="Verdana" panose="020B0604030504040204" pitchFamily="34" charset="0"/>
                <a:ea typeface="Verdana" panose="020B0604030504040204" pitchFamily="34" charset="0"/>
                <a:cs typeface="Verdana" panose="020B0604030504040204" pitchFamily="34" charset="0"/>
              </a:rPr>
              <a:t>e </a:t>
            </a:r>
            <a:r>
              <a:rPr lang="es-CO" sz="1600" dirty="0">
                <a:latin typeface="Verdana" panose="020B0604030504040204" pitchFamily="34" charset="0"/>
                <a:ea typeface="Verdana" panose="020B0604030504040204" pitchFamily="34" charset="0"/>
                <a:cs typeface="Verdana" panose="020B0604030504040204" pitchFamily="34" charset="0"/>
              </a:rPr>
              <a:t>ha documentado que cerca del 30% de estos pacientes desarrollan al menos una IAAS durante su periodo de hospitalización</a:t>
            </a:r>
            <a:r>
              <a:rPr lang="es-CO" sz="1600" b="1" dirty="0">
                <a:latin typeface="Verdana" panose="020B0604030504040204" pitchFamily="34" charset="0"/>
                <a:ea typeface="Verdana" panose="020B0604030504040204" pitchFamily="34" charset="0"/>
                <a:cs typeface="Verdana" panose="020B0604030504040204" pitchFamily="34" charset="0"/>
              </a:rPr>
              <a:t>. Incremento en resistencia a carbapanénimcos y fluoroquinilonas</a:t>
            </a:r>
          </a:p>
          <a:p>
            <a:pPr algn="just"/>
            <a:endParaRPr lang="es-CO"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8252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1628800"/>
            <a:ext cx="5472608" cy="646331"/>
          </a:xfrm>
          <a:prstGeom prst="rect">
            <a:avLst/>
          </a:prstGeom>
        </p:spPr>
        <p:txBody>
          <a:bodyPr wrap="square">
            <a:spAutoFit/>
          </a:bodyPr>
          <a:lstStyle/>
          <a:p>
            <a:pPr algn="ctr"/>
            <a:r>
              <a:rPr lang="es-CO" b="1" dirty="0">
                <a:solidFill>
                  <a:schemeClr val="bg1"/>
                </a:solidFill>
                <a:latin typeface="Verdana" panose="020B0604030504040204" pitchFamily="34" charset="0"/>
                <a:ea typeface="Verdana" panose="020B0604030504040204" pitchFamily="34" charset="0"/>
                <a:cs typeface="Verdana" panose="020B0604030504040204" pitchFamily="34" charset="0"/>
              </a:rPr>
              <a:t>F</a:t>
            </a:r>
            <a:r>
              <a:rPr lang="es-CO"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SUBTEMÁTICAS DE NUEVOS MEDICAMENTOS</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7 Rectángulo"/>
          <p:cNvSpPr/>
          <p:nvPr/>
        </p:nvSpPr>
        <p:spPr>
          <a:xfrm>
            <a:off x="683568" y="2451660"/>
            <a:ext cx="7560840" cy="3785652"/>
          </a:xfrm>
          <a:prstGeom prst="rect">
            <a:avLst/>
          </a:prstGeom>
        </p:spPr>
        <p:txBody>
          <a:bodyPr wrap="square">
            <a:spAutoFit/>
          </a:bodyPr>
          <a:lstStyle/>
          <a:p>
            <a:endParaRPr lang="es-CO" sz="1600" b="1" dirty="0" smtClean="0">
              <a:solidFill>
                <a:srgbClr val="227580"/>
              </a:solidFill>
              <a:latin typeface="Verdana" panose="020B0604030504040204" pitchFamily="34" charset="0"/>
              <a:ea typeface="Verdana" panose="020B0604030504040204" pitchFamily="34" charset="0"/>
              <a:cs typeface="Verdana" panose="020B0604030504040204" pitchFamily="34" charset="0"/>
            </a:endParaRPr>
          </a:p>
          <a:p>
            <a:pPr algn="just" defTabSz="457200">
              <a:lnSpc>
                <a:spcPct val="90000"/>
              </a:lnSpc>
              <a:spcBef>
                <a:spcPct val="20000"/>
              </a:spcBef>
            </a:pPr>
            <a:r>
              <a:rPr lang="es-CO" dirty="0" smtClean="0">
                <a:latin typeface="Verdana"/>
                <a:cs typeface="Verdana"/>
              </a:rPr>
              <a:t>Búsqueda de nuevas moléculas o principios activos con actividad antimicrobiana a partir de especies biológicas para el desarrollo de nuevos medicamentos enfocados a:</a:t>
            </a:r>
          </a:p>
          <a:p>
            <a:pPr marL="342900" indent="-342900" algn="just" defTabSz="457200">
              <a:lnSpc>
                <a:spcPct val="90000"/>
              </a:lnSpc>
              <a:spcBef>
                <a:spcPct val="20000"/>
              </a:spcBef>
            </a:pPr>
            <a:endParaRPr lang="es-CO" dirty="0" smtClean="0">
              <a:latin typeface="Verdana"/>
              <a:cs typeface="Verdana"/>
            </a:endParaRPr>
          </a:p>
          <a:p>
            <a:pPr marL="342900" lvl="0" indent="-342900" algn="just" defTabSz="457200">
              <a:lnSpc>
                <a:spcPct val="90000"/>
              </a:lnSpc>
              <a:spcBef>
                <a:spcPct val="20000"/>
              </a:spcBef>
              <a:buFont typeface="Arial"/>
              <a:buChar char="•"/>
            </a:pPr>
            <a:r>
              <a:rPr lang="es-CO" dirty="0" smtClean="0">
                <a:latin typeface="Verdana"/>
                <a:cs typeface="Verdana"/>
              </a:rPr>
              <a:t>Microorganismos de Infecciones Asociadas a la Atención en Salud (</a:t>
            </a:r>
            <a:r>
              <a:rPr lang="es-CO" i="1" dirty="0" smtClean="0">
                <a:latin typeface="Verdana"/>
                <a:cs typeface="Verdana"/>
              </a:rPr>
              <a:t>Klebsiella pneumoniae, Escherichia coli, Staphylococcus aureus, Enterococcus faecium, Acinetobacter </a:t>
            </a:r>
            <a:r>
              <a:rPr lang="es-CO" dirty="0" smtClean="0">
                <a:latin typeface="Verdana"/>
                <a:cs typeface="Verdana"/>
              </a:rPr>
              <a:t>spp., </a:t>
            </a:r>
            <a:r>
              <a:rPr lang="es-CO" i="1" dirty="0" smtClean="0">
                <a:latin typeface="Verdana"/>
                <a:cs typeface="Verdana"/>
              </a:rPr>
              <a:t>Pseudomona aeruginosa)</a:t>
            </a:r>
            <a:r>
              <a:rPr lang="es-CO" dirty="0" smtClean="0">
                <a:latin typeface="Verdana"/>
                <a:cs typeface="Verdana"/>
              </a:rPr>
              <a:t>.</a:t>
            </a:r>
          </a:p>
          <a:p>
            <a:pPr marL="342900" lvl="0" indent="-342900" algn="just" defTabSz="457200">
              <a:lnSpc>
                <a:spcPct val="90000"/>
              </a:lnSpc>
              <a:spcBef>
                <a:spcPct val="20000"/>
              </a:spcBef>
              <a:buFont typeface="Arial"/>
              <a:buChar char="•"/>
            </a:pPr>
            <a:endParaRPr lang="es-CO" dirty="0" smtClean="0">
              <a:latin typeface="Verdana"/>
              <a:cs typeface="Verdana"/>
            </a:endParaRPr>
          </a:p>
          <a:p>
            <a:pPr marL="342900" lvl="0" indent="-342900" algn="just" defTabSz="457200">
              <a:lnSpc>
                <a:spcPct val="90000"/>
              </a:lnSpc>
              <a:spcBef>
                <a:spcPct val="20000"/>
              </a:spcBef>
              <a:buFont typeface="Arial"/>
              <a:buChar char="•"/>
            </a:pPr>
            <a:r>
              <a:rPr lang="es-CO" dirty="0" smtClean="0">
                <a:latin typeface="Verdana"/>
                <a:cs typeface="Verdana"/>
              </a:rPr>
              <a:t> </a:t>
            </a:r>
            <a:r>
              <a:rPr lang="es-CO" i="1" dirty="0" smtClean="0">
                <a:latin typeface="Verdana"/>
                <a:cs typeface="Verdana"/>
              </a:rPr>
              <a:t>Mycobacterium tuberculosis</a:t>
            </a:r>
            <a:r>
              <a:rPr lang="es-CO" dirty="0" smtClean="0">
                <a:latin typeface="Verdana"/>
                <a:cs typeface="Verdana"/>
              </a:rPr>
              <a:t>.</a:t>
            </a:r>
            <a:endParaRPr lang="es-CO" sz="2000" dirty="0" smtClean="0">
              <a:latin typeface="Verdana"/>
              <a:cs typeface="Verdana"/>
            </a:endParaRPr>
          </a:p>
          <a:p>
            <a:pPr marL="342900" indent="-342900" algn="just" defTabSz="457200">
              <a:lnSpc>
                <a:spcPct val="90000"/>
              </a:lnSpc>
              <a:spcBef>
                <a:spcPct val="20000"/>
              </a:spcBef>
              <a:buFont typeface="Arial"/>
              <a:buChar char="•"/>
            </a:pPr>
            <a:endParaRPr lang="es-CO" sz="2000" dirty="0" smtClean="0">
              <a:latin typeface="Verdana"/>
              <a:cs typeface="Verdana"/>
            </a:endParaRPr>
          </a:p>
          <a:p>
            <a:pPr marL="342900" indent="-342900" algn="just" defTabSz="457200">
              <a:lnSpc>
                <a:spcPct val="90000"/>
              </a:lnSpc>
              <a:spcBef>
                <a:spcPct val="20000"/>
              </a:spcBef>
              <a:buFont typeface="Arial"/>
              <a:buChar char="•"/>
            </a:pPr>
            <a:endParaRPr lang="es-CO" sz="2000" dirty="0" smtClean="0">
              <a:latin typeface="Verdana"/>
              <a:cs typeface="Verdana"/>
            </a:endParaRPr>
          </a:p>
        </p:txBody>
      </p:sp>
    </p:spTree>
    <p:extLst>
      <p:ext uri="{BB962C8B-B14F-4D97-AF65-F5344CB8AC3E}">
        <p14:creationId xmlns:p14="http://schemas.microsoft.com/office/powerpoint/2010/main" val="3317737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z="2000" cap="none" dirty="0" smtClean="0"/>
              <a:t/>
            </a:r>
            <a:br>
              <a:rPr lang="es-CO" sz="2000" cap="none" dirty="0" smtClean="0"/>
            </a:br>
            <a:r>
              <a:rPr lang="es-CO" sz="2000" cap="none" dirty="0" smtClean="0"/>
              <a:t>daribon@colciencias.gov.co</a:t>
            </a:r>
            <a:endParaRPr lang="es-CO" sz="2000" cap="none" dirty="0"/>
          </a:p>
        </p:txBody>
      </p:sp>
      <p:sp>
        <p:nvSpPr>
          <p:cNvPr id="3" name="2 Marcador de texto"/>
          <p:cNvSpPr>
            <a:spLocks noGrp="1"/>
          </p:cNvSpPr>
          <p:nvPr>
            <p:ph type="body" idx="1"/>
          </p:nvPr>
        </p:nvSpPr>
        <p:spPr/>
        <p:txBody>
          <a:bodyPr>
            <a:noAutofit/>
          </a:bodyPr>
          <a:lstStyle/>
          <a:p>
            <a:pPr algn="ctr"/>
            <a:r>
              <a:rPr lang="es-CO" sz="9600" dirty="0" smtClean="0">
                <a:solidFill>
                  <a:srgbClr val="002060"/>
                </a:solidFill>
              </a:rPr>
              <a:t>GRACIAS.</a:t>
            </a:r>
            <a:endParaRPr lang="es-CO" sz="9600" dirty="0">
              <a:solidFill>
                <a:srgbClr val="002060"/>
              </a:solidFill>
            </a:endParaRPr>
          </a:p>
        </p:txBody>
      </p:sp>
    </p:spTree>
    <p:extLst>
      <p:ext uri="{BB962C8B-B14F-4D97-AF65-F5344CB8AC3E}">
        <p14:creationId xmlns:p14="http://schemas.microsoft.com/office/powerpoint/2010/main" val="3556081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r>
              <a:rPr lang="es-MX" altLang="es-CO" sz="2800" dirty="0" smtClean="0"/>
              <a:t/>
            </a:r>
            <a:br>
              <a:rPr lang="es-MX" altLang="es-CO" sz="2800" dirty="0" smtClean="0"/>
            </a:br>
            <a:r>
              <a:rPr lang="es-MX" altLang="es-CO" sz="2400" b="1" dirty="0" smtClean="0">
                <a:solidFill>
                  <a:srgbClr val="002060"/>
                </a:solidFill>
              </a:rPr>
              <a:t>Proyectos </a:t>
            </a:r>
            <a:r>
              <a:rPr lang="es-MX" altLang="es-CO" sz="2400" b="1" dirty="0">
                <a:solidFill>
                  <a:srgbClr val="002060"/>
                </a:solidFill>
              </a:rPr>
              <a:t>financiados entre 2005 - 2009</a:t>
            </a:r>
            <a:r>
              <a:rPr lang="en-US" altLang="es-CO" dirty="0"/>
              <a:t/>
            </a:r>
            <a:br>
              <a:rPr lang="en-US" altLang="es-CO" dirty="0"/>
            </a:br>
            <a:endParaRPr lang="es-CO" dirty="0"/>
          </a:p>
        </p:txBody>
      </p:sp>
      <p:pic>
        <p:nvPicPr>
          <p:cNvPr id="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4729" y="1725099"/>
            <a:ext cx="6974541" cy="427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9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ltLang="es-CO" dirty="0"/>
              <a:t/>
            </a:r>
            <a:br>
              <a:rPr lang="es-MX" altLang="es-CO" dirty="0"/>
            </a:br>
            <a:r>
              <a:rPr lang="es-MX" altLang="es-CO" sz="2400" b="1" dirty="0">
                <a:solidFill>
                  <a:srgbClr val="002060"/>
                </a:solidFill>
              </a:rPr>
              <a:t>Proyectos financiados entre 2010 - 2013</a:t>
            </a:r>
            <a:r>
              <a:rPr lang="en-US" altLang="es-CO" dirty="0"/>
              <a:t/>
            </a:r>
            <a:br>
              <a:rPr lang="en-US" altLang="es-CO" dirty="0"/>
            </a:b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545855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88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 Grupo"/>
          <p:cNvGrpSpPr>
            <a:grpSpLocks/>
          </p:cNvGrpSpPr>
          <p:nvPr/>
        </p:nvGrpSpPr>
        <p:grpSpPr bwMode="auto">
          <a:xfrm>
            <a:off x="893762" y="1049982"/>
            <a:ext cx="4398317" cy="5115322"/>
            <a:chOff x="1589585" y="745092"/>
            <a:chExt cx="3157478" cy="4372214"/>
          </a:xfrm>
          <a:solidFill>
            <a:schemeClr val="bg1"/>
          </a:solidFill>
        </p:grpSpPr>
        <p:grpSp>
          <p:nvGrpSpPr>
            <p:cNvPr id="4" name="8 Grupo"/>
            <p:cNvGrpSpPr/>
            <p:nvPr/>
          </p:nvGrpSpPr>
          <p:grpSpPr>
            <a:xfrm>
              <a:off x="1589585" y="745092"/>
              <a:ext cx="3157478" cy="4372214"/>
              <a:chOff x="1589585" y="745092"/>
              <a:chExt cx="3157478" cy="4372214"/>
            </a:xfrm>
            <a:grpFill/>
            <a:effectLst>
              <a:outerShdw blurRad="50800" dist="38100" dir="2700000" algn="tl" rotWithShape="0">
                <a:prstClr val="black">
                  <a:alpha val="40000"/>
                </a:prstClr>
              </a:outerShdw>
            </a:effectLst>
          </p:grpSpPr>
          <p:sp>
            <p:nvSpPr>
              <p:cNvPr id="83" name="11 Forma libre"/>
              <p:cNvSpPr/>
              <p:nvPr/>
            </p:nvSpPr>
            <p:spPr>
              <a:xfrm>
                <a:off x="2200275" y="2557236"/>
                <a:ext cx="521494" cy="428851"/>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grp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dirty="0">
                  <a:solidFill>
                    <a:prstClr val="black"/>
                  </a:solidFill>
                  <a:latin typeface="Gill Sans MT"/>
                </a:endParaRPr>
              </a:p>
            </p:txBody>
          </p:sp>
          <p:sp>
            <p:nvSpPr>
              <p:cNvPr id="84" name="12 Forma libre"/>
              <p:cNvSpPr/>
              <p:nvPr/>
            </p:nvSpPr>
            <p:spPr>
              <a:xfrm>
                <a:off x="2775347" y="3945731"/>
                <a:ext cx="1330283" cy="1171575"/>
              </a:xfrm>
              <a:custGeom>
                <a:avLst/>
                <a:gdLst>
                  <a:gd name="connsiteX0" fmla="*/ 3572 w 1330283"/>
                  <a:gd name="connsiteY0" fmla="*/ 214313 h 1171575"/>
                  <a:gd name="connsiteX1" fmla="*/ 25003 w 1330283"/>
                  <a:gd name="connsiteY1" fmla="*/ 195263 h 1171575"/>
                  <a:gd name="connsiteX2" fmla="*/ 51197 w 1330283"/>
                  <a:gd name="connsiteY2" fmla="*/ 178594 h 1171575"/>
                  <a:gd name="connsiteX3" fmla="*/ 101203 w 1330283"/>
                  <a:gd name="connsiteY3" fmla="*/ 164307 h 1171575"/>
                  <a:gd name="connsiteX4" fmla="*/ 170259 w 1330283"/>
                  <a:gd name="connsiteY4" fmla="*/ 154782 h 1171575"/>
                  <a:gd name="connsiteX5" fmla="*/ 244078 w 1330283"/>
                  <a:gd name="connsiteY5" fmla="*/ 152400 h 1171575"/>
                  <a:gd name="connsiteX6" fmla="*/ 251222 w 1330283"/>
                  <a:gd name="connsiteY6" fmla="*/ 150019 h 1171575"/>
                  <a:gd name="connsiteX7" fmla="*/ 260747 w 1330283"/>
                  <a:gd name="connsiteY7" fmla="*/ 147638 h 1171575"/>
                  <a:gd name="connsiteX8" fmla="*/ 279797 w 1330283"/>
                  <a:gd name="connsiteY8" fmla="*/ 140494 h 1171575"/>
                  <a:gd name="connsiteX9" fmla="*/ 291703 w 1330283"/>
                  <a:gd name="connsiteY9" fmla="*/ 133350 h 1171575"/>
                  <a:gd name="connsiteX10" fmla="*/ 329803 w 1330283"/>
                  <a:gd name="connsiteY10" fmla="*/ 121444 h 1171575"/>
                  <a:gd name="connsiteX11" fmla="*/ 506016 w 1330283"/>
                  <a:gd name="connsiteY11" fmla="*/ 109538 h 1171575"/>
                  <a:gd name="connsiteX12" fmla="*/ 525066 w 1330283"/>
                  <a:gd name="connsiteY12" fmla="*/ 102394 h 1171575"/>
                  <a:gd name="connsiteX13" fmla="*/ 551259 w 1330283"/>
                  <a:gd name="connsiteY13" fmla="*/ 92869 h 1171575"/>
                  <a:gd name="connsiteX14" fmla="*/ 563166 w 1330283"/>
                  <a:gd name="connsiteY14" fmla="*/ 80963 h 1171575"/>
                  <a:gd name="connsiteX15" fmla="*/ 591741 w 1330283"/>
                  <a:gd name="connsiteY15" fmla="*/ 66675 h 1171575"/>
                  <a:gd name="connsiteX16" fmla="*/ 634603 w 1330283"/>
                  <a:gd name="connsiteY16" fmla="*/ 52388 h 1171575"/>
                  <a:gd name="connsiteX17" fmla="*/ 660797 w 1330283"/>
                  <a:gd name="connsiteY17" fmla="*/ 47625 h 1171575"/>
                  <a:gd name="connsiteX18" fmla="*/ 682228 w 1330283"/>
                  <a:gd name="connsiteY18" fmla="*/ 42863 h 1171575"/>
                  <a:gd name="connsiteX19" fmla="*/ 691753 w 1330283"/>
                  <a:gd name="connsiteY19" fmla="*/ 40482 h 1171575"/>
                  <a:gd name="connsiteX20" fmla="*/ 706041 w 1330283"/>
                  <a:gd name="connsiteY20" fmla="*/ 38100 h 1171575"/>
                  <a:gd name="connsiteX21" fmla="*/ 746522 w 1330283"/>
                  <a:gd name="connsiteY21" fmla="*/ 26194 h 1171575"/>
                  <a:gd name="connsiteX22" fmla="*/ 782241 w 1330283"/>
                  <a:gd name="connsiteY22" fmla="*/ 16669 h 1171575"/>
                  <a:gd name="connsiteX23" fmla="*/ 801291 w 1330283"/>
                  <a:gd name="connsiteY23" fmla="*/ 11907 h 1171575"/>
                  <a:gd name="connsiteX24" fmla="*/ 820341 w 1330283"/>
                  <a:gd name="connsiteY24" fmla="*/ 4763 h 1171575"/>
                  <a:gd name="connsiteX25" fmla="*/ 848916 w 1330283"/>
                  <a:gd name="connsiteY25" fmla="*/ 0 h 1171575"/>
                  <a:gd name="connsiteX26" fmla="*/ 882253 w 1330283"/>
                  <a:gd name="connsiteY26" fmla="*/ 4763 h 1171575"/>
                  <a:gd name="connsiteX27" fmla="*/ 951309 w 1330283"/>
                  <a:gd name="connsiteY27" fmla="*/ 35719 h 1171575"/>
                  <a:gd name="connsiteX28" fmla="*/ 972741 w 1330283"/>
                  <a:gd name="connsiteY28" fmla="*/ 54769 h 1171575"/>
                  <a:gd name="connsiteX29" fmla="*/ 979884 w 1330283"/>
                  <a:gd name="connsiteY29" fmla="*/ 59532 h 1171575"/>
                  <a:gd name="connsiteX30" fmla="*/ 994172 w 1330283"/>
                  <a:gd name="connsiteY30" fmla="*/ 71438 h 1171575"/>
                  <a:gd name="connsiteX31" fmla="*/ 1015603 w 1330283"/>
                  <a:gd name="connsiteY31" fmla="*/ 78582 h 1171575"/>
                  <a:gd name="connsiteX32" fmla="*/ 1034653 w 1330283"/>
                  <a:gd name="connsiteY32" fmla="*/ 83344 h 1171575"/>
                  <a:gd name="connsiteX33" fmla="*/ 1058466 w 1330283"/>
                  <a:gd name="connsiteY33" fmla="*/ 95250 h 1171575"/>
                  <a:gd name="connsiteX34" fmla="*/ 1082278 w 1330283"/>
                  <a:gd name="connsiteY34" fmla="*/ 111919 h 1171575"/>
                  <a:gd name="connsiteX35" fmla="*/ 1096566 w 1330283"/>
                  <a:gd name="connsiteY35" fmla="*/ 119063 h 1171575"/>
                  <a:gd name="connsiteX36" fmla="*/ 1110853 w 1330283"/>
                  <a:gd name="connsiteY36" fmla="*/ 128588 h 1171575"/>
                  <a:gd name="connsiteX37" fmla="*/ 1141809 w 1330283"/>
                  <a:gd name="connsiteY37" fmla="*/ 147638 h 1171575"/>
                  <a:gd name="connsiteX38" fmla="*/ 1160859 w 1330283"/>
                  <a:gd name="connsiteY38" fmla="*/ 171450 h 1171575"/>
                  <a:gd name="connsiteX39" fmla="*/ 1163241 w 1330283"/>
                  <a:gd name="connsiteY39" fmla="*/ 183357 h 1171575"/>
                  <a:gd name="connsiteX40" fmla="*/ 1165622 w 1330283"/>
                  <a:gd name="connsiteY40" fmla="*/ 264319 h 1171575"/>
                  <a:gd name="connsiteX41" fmla="*/ 1172766 w 1330283"/>
                  <a:gd name="connsiteY41" fmla="*/ 269082 h 1171575"/>
                  <a:gd name="connsiteX42" fmla="*/ 1194197 w 1330283"/>
                  <a:gd name="connsiteY42" fmla="*/ 278607 h 1171575"/>
                  <a:gd name="connsiteX43" fmla="*/ 1206103 w 1330283"/>
                  <a:gd name="connsiteY43" fmla="*/ 280988 h 1171575"/>
                  <a:gd name="connsiteX44" fmla="*/ 1227534 w 1330283"/>
                  <a:gd name="connsiteY44" fmla="*/ 297657 h 1171575"/>
                  <a:gd name="connsiteX45" fmla="*/ 1239441 w 1330283"/>
                  <a:gd name="connsiteY45" fmla="*/ 307182 h 1171575"/>
                  <a:gd name="connsiteX46" fmla="*/ 1263253 w 1330283"/>
                  <a:gd name="connsiteY46" fmla="*/ 330994 h 1171575"/>
                  <a:gd name="connsiteX47" fmla="*/ 1279922 w 1330283"/>
                  <a:gd name="connsiteY47" fmla="*/ 338138 h 1171575"/>
                  <a:gd name="connsiteX48" fmla="*/ 1291828 w 1330283"/>
                  <a:gd name="connsiteY48" fmla="*/ 345282 h 1171575"/>
                  <a:gd name="connsiteX49" fmla="*/ 1298972 w 1330283"/>
                  <a:gd name="connsiteY49" fmla="*/ 350044 h 1171575"/>
                  <a:gd name="connsiteX50" fmla="*/ 1306116 w 1330283"/>
                  <a:gd name="connsiteY50" fmla="*/ 352425 h 1171575"/>
                  <a:gd name="connsiteX51" fmla="*/ 1322784 w 1330283"/>
                  <a:gd name="connsiteY51" fmla="*/ 347663 h 1171575"/>
                  <a:gd name="connsiteX52" fmla="*/ 1329928 w 1330283"/>
                  <a:gd name="connsiteY52" fmla="*/ 345282 h 1171575"/>
                  <a:gd name="connsiteX53" fmla="*/ 1318022 w 1330283"/>
                  <a:gd name="connsiteY53" fmla="*/ 381000 h 1171575"/>
                  <a:gd name="connsiteX54" fmla="*/ 1318022 w 1330283"/>
                  <a:gd name="connsiteY54" fmla="*/ 426244 h 1171575"/>
                  <a:gd name="connsiteX55" fmla="*/ 1310878 w 1330283"/>
                  <a:gd name="connsiteY55" fmla="*/ 428625 h 1171575"/>
                  <a:gd name="connsiteX56" fmla="*/ 1306116 w 1330283"/>
                  <a:gd name="connsiteY56" fmla="*/ 519113 h 1171575"/>
                  <a:gd name="connsiteX57" fmla="*/ 1298972 w 1330283"/>
                  <a:gd name="connsiteY57" fmla="*/ 521494 h 1171575"/>
                  <a:gd name="connsiteX58" fmla="*/ 1291828 w 1330283"/>
                  <a:gd name="connsiteY58" fmla="*/ 528638 h 1171575"/>
                  <a:gd name="connsiteX59" fmla="*/ 1289447 w 1330283"/>
                  <a:gd name="connsiteY59" fmla="*/ 595313 h 1171575"/>
                  <a:gd name="connsiteX60" fmla="*/ 1287066 w 1330283"/>
                  <a:gd name="connsiteY60" fmla="*/ 602457 h 1171575"/>
                  <a:gd name="connsiteX61" fmla="*/ 1277541 w 1330283"/>
                  <a:gd name="connsiteY61" fmla="*/ 611982 h 1171575"/>
                  <a:gd name="connsiteX62" fmla="*/ 1277541 w 1330283"/>
                  <a:gd name="connsiteY62" fmla="*/ 638175 h 1171575"/>
                  <a:gd name="connsiteX63" fmla="*/ 1275159 w 1330283"/>
                  <a:gd name="connsiteY63" fmla="*/ 673894 h 1171575"/>
                  <a:gd name="connsiteX64" fmla="*/ 1272778 w 1330283"/>
                  <a:gd name="connsiteY64" fmla="*/ 685800 h 1171575"/>
                  <a:gd name="connsiteX65" fmla="*/ 1263253 w 1330283"/>
                  <a:gd name="connsiteY65" fmla="*/ 700088 h 1171575"/>
                  <a:gd name="connsiteX66" fmla="*/ 1260872 w 1330283"/>
                  <a:gd name="connsiteY66" fmla="*/ 707232 h 1171575"/>
                  <a:gd name="connsiteX67" fmla="*/ 1253728 w 1330283"/>
                  <a:gd name="connsiteY67" fmla="*/ 719138 h 1171575"/>
                  <a:gd name="connsiteX68" fmla="*/ 1251347 w 1330283"/>
                  <a:gd name="connsiteY68" fmla="*/ 750094 h 1171575"/>
                  <a:gd name="connsiteX69" fmla="*/ 1248966 w 1330283"/>
                  <a:gd name="connsiteY69" fmla="*/ 757238 h 1171575"/>
                  <a:gd name="connsiteX70" fmla="*/ 1246584 w 1330283"/>
                  <a:gd name="connsiteY70" fmla="*/ 802482 h 1171575"/>
                  <a:gd name="connsiteX71" fmla="*/ 1244203 w 1330283"/>
                  <a:gd name="connsiteY71" fmla="*/ 809625 h 1171575"/>
                  <a:gd name="connsiteX72" fmla="*/ 1239441 w 1330283"/>
                  <a:gd name="connsiteY72" fmla="*/ 821532 h 1171575"/>
                  <a:gd name="connsiteX73" fmla="*/ 1237059 w 1330283"/>
                  <a:gd name="connsiteY73" fmla="*/ 831057 h 1171575"/>
                  <a:gd name="connsiteX74" fmla="*/ 1234678 w 1330283"/>
                  <a:gd name="connsiteY74" fmla="*/ 897732 h 1171575"/>
                  <a:gd name="connsiteX75" fmla="*/ 1232297 w 1330283"/>
                  <a:gd name="connsiteY75" fmla="*/ 904875 h 1171575"/>
                  <a:gd name="connsiteX76" fmla="*/ 1229916 w 1330283"/>
                  <a:gd name="connsiteY76" fmla="*/ 964407 h 1171575"/>
                  <a:gd name="connsiteX77" fmla="*/ 1227534 w 1330283"/>
                  <a:gd name="connsiteY77" fmla="*/ 971550 h 1171575"/>
                  <a:gd name="connsiteX78" fmla="*/ 1225153 w 1330283"/>
                  <a:gd name="connsiteY78" fmla="*/ 983457 h 1171575"/>
                  <a:gd name="connsiteX79" fmla="*/ 1222772 w 1330283"/>
                  <a:gd name="connsiteY79" fmla="*/ 990600 h 1171575"/>
                  <a:gd name="connsiteX80" fmla="*/ 1220391 w 1330283"/>
                  <a:gd name="connsiteY80" fmla="*/ 1000125 h 1171575"/>
                  <a:gd name="connsiteX81" fmla="*/ 1215628 w 1330283"/>
                  <a:gd name="connsiteY81" fmla="*/ 1014413 h 1171575"/>
                  <a:gd name="connsiteX82" fmla="*/ 1210866 w 1330283"/>
                  <a:gd name="connsiteY82" fmla="*/ 1035844 h 1171575"/>
                  <a:gd name="connsiteX83" fmla="*/ 1201341 w 1330283"/>
                  <a:gd name="connsiteY83" fmla="*/ 1059657 h 1171575"/>
                  <a:gd name="connsiteX84" fmla="*/ 1198959 w 1330283"/>
                  <a:gd name="connsiteY84" fmla="*/ 1073944 h 1171575"/>
                  <a:gd name="connsiteX85" fmla="*/ 1196578 w 1330283"/>
                  <a:gd name="connsiteY85" fmla="*/ 1083469 h 1171575"/>
                  <a:gd name="connsiteX86" fmla="*/ 1194197 w 1330283"/>
                  <a:gd name="connsiteY86" fmla="*/ 1102519 h 1171575"/>
                  <a:gd name="connsiteX87" fmla="*/ 1187053 w 1330283"/>
                  <a:gd name="connsiteY87" fmla="*/ 1107282 h 1171575"/>
                  <a:gd name="connsiteX88" fmla="*/ 1184672 w 1330283"/>
                  <a:gd name="connsiteY88" fmla="*/ 1121569 h 1171575"/>
                  <a:gd name="connsiteX89" fmla="*/ 1179909 w 1330283"/>
                  <a:gd name="connsiteY89" fmla="*/ 1133475 h 1171575"/>
                  <a:gd name="connsiteX90" fmla="*/ 1177528 w 1330283"/>
                  <a:gd name="connsiteY90" fmla="*/ 1171575 h 1171575"/>
                  <a:gd name="connsiteX91" fmla="*/ 1165622 w 1330283"/>
                  <a:gd name="connsiteY91" fmla="*/ 1169194 h 1171575"/>
                  <a:gd name="connsiteX92" fmla="*/ 1148953 w 1330283"/>
                  <a:gd name="connsiteY92" fmla="*/ 1150144 h 1171575"/>
                  <a:gd name="connsiteX93" fmla="*/ 1144191 w 1330283"/>
                  <a:gd name="connsiteY93" fmla="*/ 1140619 h 1171575"/>
                  <a:gd name="connsiteX94" fmla="*/ 1127522 w 1330283"/>
                  <a:gd name="connsiteY94" fmla="*/ 1119188 h 1171575"/>
                  <a:gd name="connsiteX95" fmla="*/ 1122759 w 1330283"/>
                  <a:gd name="connsiteY95" fmla="*/ 1109663 h 1171575"/>
                  <a:gd name="connsiteX96" fmla="*/ 1108472 w 1330283"/>
                  <a:gd name="connsiteY96" fmla="*/ 1090613 h 1171575"/>
                  <a:gd name="connsiteX97" fmla="*/ 1101328 w 1330283"/>
                  <a:gd name="connsiteY97" fmla="*/ 1083469 h 1171575"/>
                  <a:gd name="connsiteX98" fmla="*/ 1087041 w 1330283"/>
                  <a:gd name="connsiteY98" fmla="*/ 1066800 h 1171575"/>
                  <a:gd name="connsiteX99" fmla="*/ 1079897 w 1330283"/>
                  <a:gd name="connsiteY99" fmla="*/ 1064419 h 1171575"/>
                  <a:gd name="connsiteX100" fmla="*/ 1072753 w 1330283"/>
                  <a:gd name="connsiteY100" fmla="*/ 1066800 h 1171575"/>
                  <a:gd name="connsiteX101" fmla="*/ 1039416 w 1330283"/>
                  <a:gd name="connsiteY101" fmla="*/ 1073944 h 1171575"/>
                  <a:gd name="connsiteX102" fmla="*/ 1027509 w 1330283"/>
                  <a:gd name="connsiteY102" fmla="*/ 1078707 h 1171575"/>
                  <a:gd name="connsiteX103" fmla="*/ 1008459 w 1330283"/>
                  <a:gd name="connsiteY103" fmla="*/ 1076325 h 1171575"/>
                  <a:gd name="connsiteX104" fmla="*/ 994172 w 1330283"/>
                  <a:gd name="connsiteY104" fmla="*/ 1073944 h 1171575"/>
                  <a:gd name="connsiteX105" fmla="*/ 977503 w 1330283"/>
                  <a:gd name="connsiteY105" fmla="*/ 1066800 h 1171575"/>
                  <a:gd name="connsiteX106" fmla="*/ 970359 w 1330283"/>
                  <a:gd name="connsiteY106" fmla="*/ 1062038 h 1171575"/>
                  <a:gd name="connsiteX107" fmla="*/ 975122 w 1330283"/>
                  <a:gd name="connsiteY107" fmla="*/ 1026319 h 1171575"/>
                  <a:gd name="connsiteX108" fmla="*/ 984647 w 1330283"/>
                  <a:gd name="connsiteY108" fmla="*/ 1019175 h 1171575"/>
                  <a:gd name="connsiteX109" fmla="*/ 989409 w 1330283"/>
                  <a:gd name="connsiteY109" fmla="*/ 1012032 h 1171575"/>
                  <a:gd name="connsiteX110" fmla="*/ 1006078 w 1330283"/>
                  <a:gd name="connsiteY110" fmla="*/ 995363 h 1171575"/>
                  <a:gd name="connsiteX111" fmla="*/ 1020366 w 1330283"/>
                  <a:gd name="connsiteY111" fmla="*/ 973932 h 1171575"/>
                  <a:gd name="connsiteX112" fmla="*/ 1029891 w 1330283"/>
                  <a:gd name="connsiteY112" fmla="*/ 964407 h 1171575"/>
                  <a:gd name="connsiteX113" fmla="*/ 1037034 w 1330283"/>
                  <a:gd name="connsiteY113" fmla="*/ 952500 h 1171575"/>
                  <a:gd name="connsiteX114" fmla="*/ 1058466 w 1330283"/>
                  <a:gd name="connsiteY114" fmla="*/ 923925 h 1171575"/>
                  <a:gd name="connsiteX115" fmla="*/ 1072753 w 1330283"/>
                  <a:gd name="connsiteY115" fmla="*/ 900113 h 1171575"/>
                  <a:gd name="connsiteX116" fmla="*/ 1077516 w 1330283"/>
                  <a:gd name="connsiteY116" fmla="*/ 892969 h 1171575"/>
                  <a:gd name="connsiteX117" fmla="*/ 1084659 w 1330283"/>
                  <a:gd name="connsiteY117" fmla="*/ 890588 h 1171575"/>
                  <a:gd name="connsiteX118" fmla="*/ 1101328 w 1330283"/>
                  <a:gd name="connsiteY118" fmla="*/ 869157 h 1171575"/>
                  <a:gd name="connsiteX119" fmla="*/ 1106091 w 1330283"/>
                  <a:gd name="connsiteY119" fmla="*/ 859632 h 1171575"/>
                  <a:gd name="connsiteX120" fmla="*/ 1110853 w 1330283"/>
                  <a:gd name="connsiteY120" fmla="*/ 852488 h 1171575"/>
                  <a:gd name="connsiteX121" fmla="*/ 1115616 w 1330283"/>
                  <a:gd name="connsiteY121" fmla="*/ 833438 h 1171575"/>
                  <a:gd name="connsiteX122" fmla="*/ 1125141 w 1330283"/>
                  <a:gd name="connsiteY122" fmla="*/ 812007 h 1171575"/>
                  <a:gd name="connsiteX123" fmla="*/ 1127522 w 1330283"/>
                  <a:gd name="connsiteY123" fmla="*/ 804863 h 1171575"/>
                  <a:gd name="connsiteX124" fmla="*/ 1132284 w 1330283"/>
                  <a:gd name="connsiteY124" fmla="*/ 783432 h 1171575"/>
                  <a:gd name="connsiteX125" fmla="*/ 1120378 w 1330283"/>
                  <a:gd name="connsiteY125" fmla="*/ 776288 h 1171575"/>
                  <a:gd name="connsiteX126" fmla="*/ 1106091 w 1330283"/>
                  <a:gd name="connsiteY126" fmla="*/ 762000 h 1171575"/>
                  <a:gd name="connsiteX127" fmla="*/ 1098947 w 1330283"/>
                  <a:gd name="connsiteY127" fmla="*/ 754857 h 1171575"/>
                  <a:gd name="connsiteX128" fmla="*/ 1091803 w 1330283"/>
                  <a:gd name="connsiteY128" fmla="*/ 747713 h 1171575"/>
                  <a:gd name="connsiteX129" fmla="*/ 1065609 w 1330283"/>
                  <a:gd name="connsiteY129" fmla="*/ 726282 h 1171575"/>
                  <a:gd name="connsiteX130" fmla="*/ 1056084 w 1330283"/>
                  <a:gd name="connsiteY130" fmla="*/ 719138 h 1171575"/>
                  <a:gd name="connsiteX131" fmla="*/ 1044178 w 1330283"/>
                  <a:gd name="connsiteY131" fmla="*/ 709613 h 1171575"/>
                  <a:gd name="connsiteX132" fmla="*/ 1025128 w 1330283"/>
                  <a:gd name="connsiteY132" fmla="*/ 719138 h 1171575"/>
                  <a:gd name="connsiteX133" fmla="*/ 1015603 w 1330283"/>
                  <a:gd name="connsiteY133" fmla="*/ 721519 h 1171575"/>
                  <a:gd name="connsiteX134" fmla="*/ 998934 w 1330283"/>
                  <a:gd name="connsiteY134" fmla="*/ 719138 h 1171575"/>
                  <a:gd name="connsiteX135" fmla="*/ 982266 w 1330283"/>
                  <a:gd name="connsiteY135" fmla="*/ 711994 h 1171575"/>
                  <a:gd name="connsiteX136" fmla="*/ 970359 w 1330283"/>
                  <a:gd name="connsiteY136" fmla="*/ 697707 h 1171575"/>
                  <a:gd name="connsiteX137" fmla="*/ 958453 w 1330283"/>
                  <a:gd name="connsiteY137" fmla="*/ 683419 h 1171575"/>
                  <a:gd name="connsiteX138" fmla="*/ 951309 w 1330283"/>
                  <a:gd name="connsiteY138" fmla="*/ 678657 h 1171575"/>
                  <a:gd name="connsiteX139" fmla="*/ 927497 w 1330283"/>
                  <a:gd name="connsiteY139" fmla="*/ 659607 h 1171575"/>
                  <a:gd name="connsiteX140" fmla="*/ 898922 w 1330283"/>
                  <a:gd name="connsiteY140" fmla="*/ 657225 h 1171575"/>
                  <a:gd name="connsiteX141" fmla="*/ 884634 w 1330283"/>
                  <a:gd name="connsiteY141" fmla="*/ 661988 h 1171575"/>
                  <a:gd name="connsiteX142" fmla="*/ 875109 w 1330283"/>
                  <a:gd name="connsiteY142" fmla="*/ 676275 h 1171575"/>
                  <a:gd name="connsiteX143" fmla="*/ 870347 w 1330283"/>
                  <a:gd name="connsiteY143" fmla="*/ 683419 h 1171575"/>
                  <a:gd name="connsiteX144" fmla="*/ 863203 w 1330283"/>
                  <a:gd name="connsiteY144" fmla="*/ 685800 h 1171575"/>
                  <a:gd name="connsiteX145" fmla="*/ 822722 w 1330283"/>
                  <a:gd name="connsiteY145" fmla="*/ 688182 h 1171575"/>
                  <a:gd name="connsiteX146" fmla="*/ 813197 w 1330283"/>
                  <a:gd name="connsiteY146" fmla="*/ 692944 h 1171575"/>
                  <a:gd name="connsiteX147" fmla="*/ 791766 w 1330283"/>
                  <a:gd name="connsiteY147" fmla="*/ 690563 h 1171575"/>
                  <a:gd name="connsiteX148" fmla="*/ 763191 w 1330283"/>
                  <a:gd name="connsiteY148" fmla="*/ 685800 h 1171575"/>
                  <a:gd name="connsiteX149" fmla="*/ 758428 w 1330283"/>
                  <a:gd name="connsiteY149" fmla="*/ 671513 h 1171575"/>
                  <a:gd name="connsiteX150" fmla="*/ 736997 w 1330283"/>
                  <a:gd name="connsiteY150" fmla="*/ 664369 h 1171575"/>
                  <a:gd name="connsiteX151" fmla="*/ 729853 w 1330283"/>
                  <a:gd name="connsiteY151" fmla="*/ 657225 h 1171575"/>
                  <a:gd name="connsiteX152" fmla="*/ 713184 w 1330283"/>
                  <a:gd name="connsiteY152" fmla="*/ 650082 h 1171575"/>
                  <a:gd name="connsiteX153" fmla="*/ 703659 w 1330283"/>
                  <a:gd name="connsiteY153" fmla="*/ 645319 h 1171575"/>
                  <a:gd name="connsiteX154" fmla="*/ 689372 w 1330283"/>
                  <a:gd name="connsiteY154" fmla="*/ 657225 h 1171575"/>
                  <a:gd name="connsiteX155" fmla="*/ 684609 w 1330283"/>
                  <a:gd name="connsiteY155" fmla="*/ 664369 h 1171575"/>
                  <a:gd name="connsiteX156" fmla="*/ 663178 w 1330283"/>
                  <a:gd name="connsiteY156" fmla="*/ 681038 h 1171575"/>
                  <a:gd name="connsiteX157" fmla="*/ 656034 w 1330283"/>
                  <a:gd name="connsiteY157" fmla="*/ 688182 h 1171575"/>
                  <a:gd name="connsiteX158" fmla="*/ 625078 w 1330283"/>
                  <a:gd name="connsiteY158" fmla="*/ 690563 h 1171575"/>
                  <a:gd name="connsiteX159" fmla="*/ 613172 w 1330283"/>
                  <a:gd name="connsiteY159" fmla="*/ 711994 h 1171575"/>
                  <a:gd name="connsiteX160" fmla="*/ 606028 w 1330283"/>
                  <a:gd name="connsiteY160" fmla="*/ 721519 h 1171575"/>
                  <a:gd name="connsiteX161" fmla="*/ 596503 w 1330283"/>
                  <a:gd name="connsiteY161" fmla="*/ 726282 h 1171575"/>
                  <a:gd name="connsiteX162" fmla="*/ 570309 w 1330283"/>
                  <a:gd name="connsiteY162" fmla="*/ 721519 h 1171575"/>
                  <a:gd name="connsiteX163" fmla="*/ 553641 w 1330283"/>
                  <a:gd name="connsiteY163" fmla="*/ 719138 h 1171575"/>
                  <a:gd name="connsiteX164" fmla="*/ 546497 w 1330283"/>
                  <a:gd name="connsiteY164" fmla="*/ 716757 h 1171575"/>
                  <a:gd name="connsiteX165" fmla="*/ 506016 w 1330283"/>
                  <a:gd name="connsiteY165" fmla="*/ 714375 h 1171575"/>
                  <a:gd name="connsiteX166" fmla="*/ 496491 w 1330283"/>
                  <a:gd name="connsiteY166" fmla="*/ 704850 h 1171575"/>
                  <a:gd name="connsiteX167" fmla="*/ 477441 w 1330283"/>
                  <a:gd name="connsiteY167" fmla="*/ 704850 h 1171575"/>
                  <a:gd name="connsiteX168" fmla="*/ 470297 w 1330283"/>
                  <a:gd name="connsiteY168" fmla="*/ 707232 h 1171575"/>
                  <a:gd name="connsiteX169" fmla="*/ 456009 w 1330283"/>
                  <a:gd name="connsiteY169" fmla="*/ 711994 h 1171575"/>
                  <a:gd name="connsiteX170" fmla="*/ 441722 w 1330283"/>
                  <a:gd name="connsiteY170" fmla="*/ 707232 h 1171575"/>
                  <a:gd name="connsiteX171" fmla="*/ 422672 w 1330283"/>
                  <a:gd name="connsiteY171" fmla="*/ 711994 h 1171575"/>
                  <a:gd name="connsiteX172" fmla="*/ 413147 w 1330283"/>
                  <a:gd name="connsiteY172" fmla="*/ 714375 h 1171575"/>
                  <a:gd name="connsiteX173" fmla="*/ 406003 w 1330283"/>
                  <a:gd name="connsiteY173" fmla="*/ 716757 h 1171575"/>
                  <a:gd name="connsiteX174" fmla="*/ 389334 w 1330283"/>
                  <a:gd name="connsiteY174" fmla="*/ 714375 h 1171575"/>
                  <a:gd name="connsiteX175" fmla="*/ 384572 w 1330283"/>
                  <a:gd name="connsiteY175" fmla="*/ 707232 h 1171575"/>
                  <a:gd name="connsiteX176" fmla="*/ 377428 w 1330283"/>
                  <a:gd name="connsiteY176" fmla="*/ 702469 h 1171575"/>
                  <a:gd name="connsiteX177" fmla="*/ 375047 w 1330283"/>
                  <a:gd name="connsiteY177" fmla="*/ 695325 h 1171575"/>
                  <a:gd name="connsiteX178" fmla="*/ 329803 w 1330283"/>
                  <a:gd name="connsiteY178" fmla="*/ 683419 h 1171575"/>
                  <a:gd name="connsiteX179" fmla="*/ 332184 w 1330283"/>
                  <a:gd name="connsiteY179" fmla="*/ 631032 h 1171575"/>
                  <a:gd name="connsiteX180" fmla="*/ 336947 w 1330283"/>
                  <a:gd name="connsiteY180" fmla="*/ 616744 h 1171575"/>
                  <a:gd name="connsiteX181" fmla="*/ 341709 w 1330283"/>
                  <a:gd name="connsiteY181" fmla="*/ 609600 h 1171575"/>
                  <a:gd name="connsiteX182" fmla="*/ 336947 w 1330283"/>
                  <a:gd name="connsiteY182" fmla="*/ 564357 h 1171575"/>
                  <a:gd name="connsiteX183" fmla="*/ 332184 w 1330283"/>
                  <a:gd name="connsiteY183" fmla="*/ 545307 h 1171575"/>
                  <a:gd name="connsiteX184" fmla="*/ 327422 w 1330283"/>
                  <a:gd name="connsiteY184" fmla="*/ 538163 h 1171575"/>
                  <a:gd name="connsiteX185" fmla="*/ 301228 w 1330283"/>
                  <a:gd name="connsiteY185" fmla="*/ 540544 h 1171575"/>
                  <a:gd name="connsiteX186" fmla="*/ 286941 w 1330283"/>
                  <a:gd name="connsiteY186" fmla="*/ 547688 h 1171575"/>
                  <a:gd name="connsiteX187" fmla="*/ 275034 w 1330283"/>
                  <a:gd name="connsiteY187" fmla="*/ 545307 h 1171575"/>
                  <a:gd name="connsiteX188" fmla="*/ 248841 w 1330283"/>
                  <a:gd name="connsiteY188" fmla="*/ 535782 h 1171575"/>
                  <a:gd name="connsiteX189" fmla="*/ 241697 w 1330283"/>
                  <a:gd name="connsiteY189" fmla="*/ 528638 h 1171575"/>
                  <a:gd name="connsiteX190" fmla="*/ 232172 w 1330283"/>
                  <a:gd name="connsiteY190" fmla="*/ 507207 h 1171575"/>
                  <a:gd name="connsiteX191" fmla="*/ 241697 w 1330283"/>
                  <a:gd name="connsiteY191" fmla="*/ 488157 h 1171575"/>
                  <a:gd name="connsiteX192" fmla="*/ 236934 w 1330283"/>
                  <a:gd name="connsiteY192" fmla="*/ 471488 h 1171575"/>
                  <a:gd name="connsiteX193" fmla="*/ 229791 w 1330283"/>
                  <a:gd name="connsiteY193" fmla="*/ 464344 h 1171575"/>
                  <a:gd name="connsiteX194" fmla="*/ 225028 w 1330283"/>
                  <a:gd name="connsiteY194" fmla="*/ 457200 h 1171575"/>
                  <a:gd name="connsiteX195" fmla="*/ 213122 w 1330283"/>
                  <a:gd name="connsiteY195" fmla="*/ 438150 h 1171575"/>
                  <a:gd name="connsiteX196" fmla="*/ 208359 w 1330283"/>
                  <a:gd name="connsiteY196" fmla="*/ 421482 h 1171575"/>
                  <a:gd name="connsiteX197" fmla="*/ 203597 w 1330283"/>
                  <a:gd name="connsiteY197" fmla="*/ 411957 h 1171575"/>
                  <a:gd name="connsiteX198" fmla="*/ 196453 w 1330283"/>
                  <a:gd name="connsiteY198" fmla="*/ 407194 h 1171575"/>
                  <a:gd name="connsiteX199" fmla="*/ 186928 w 1330283"/>
                  <a:gd name="connsiteY199" fmla="*/ 400050 h 1171575"/>
                  <a:gd name="connsiteX200" fmla="*/ 165497 w 1330283"/>
                  <a:gd name="connsiteY200" fmla="*/ 388144 h 1171575"/>
                  <a:gd name="connsiteX201" fmla="*/ 125016 w 1330283"/>
                  <a:gd name="connsiteY201" fmla="*/ 388144 h 1171575"/>
                  <a:gd name="connsiteX202" fmla="*/ 120253 w 1330283"/>
                  <a:gd name="connsiteY202" fmla="*/ 381000 h 1171575"/>
                  <a:gd name="connsiteX203" fmla="*/ 105966 w 1330283"/>
                  <a:gd name="connsiteY203" fmla="*/ 364332 h 1171575"/>
                  <a:gd name="connsiteX204" fmla="*/ 89297 w 1330283"/>
                  <a:gd name="connsiteY204" fmla="*/ 357188 h 1171575"/>
                  <a:gd name="connsiteX205" fmla="*/ 77391 w 1330283"/>
                  <a:gd name="connsiteY205" fmla="*/ 352425 h 1171575"/>
                  <a:gd name="connsiteX206" fmla="*/ 70247 w 1330283"/>
                  <a:gd name="connsiteY206" fmla="*/ 345282 h 1171575"/>
                  <a:gd name="connsiteX207" fmla="*/ 58341 w 1330283"/>
                  <a:gd name="connsiteY207" fmla="*/ 342900 h 1171575"/>
                  <a:gd name="connsiteX208" fmla="*/ 32147 w 1330283"/>
                  <a:gd name="connsiteY208" fmla="*/ 335757 h 1171575"/>
                  <a:gd name="connsiteX209" fmla="*/ 29766 w 1330283"/>
                  <a:gd name="connsiteY209" fmla="*/ 297657 h 1171575"/>
                  <a:gd name="connsiteX210" fmla="*/ 25003 w 1330283"/>
                  <a:gd name="connsiteY210" fmla="*/ 288132 h 1171575"/>
                  <a:gd name="connsiteX211" fmla="*/ 8334 w 1330283"/>
                  <a:gd name="connsiteY211" fmla="*/ 264319 h 1171575"/>
                  <a:gd name="connsiteX212" fmla="*/ 3572 w 1330283"/>
                  <a:gd name="connsiteY212" fmla="*/ 254794 h 1171575"/>
                  <a:gd name="connsiteX213" fmla="*/ 3572 w 1330283"/>
                  <a:gd name="connsiteY213" fmla="*/ 2143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ES" sz="800" dirty="0">
                    <a:solidFill>
                      <a:prstClr val="black"/>
                    </a:solidFill>
                    <a:latin typeface="Gill Sans MT"/>
                  </a:rPr>
                  <a:t>          </a:t>
                </a: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85" name="13 Forma libre"/>
              <p:cNvSpPr/>
              <p:nvPr/>
            </p:nvSpPr>
            <p:spPr>
              <a:xfrm>
                <a:off x="2002631" y="3612916"/>
                <a:ext cx="969566" cy="561415"/>
              </a:xfrm>
              <a:custGeom>
                <a:avLst/>
                <a:gdLst>
                  <a:gd name="connsiteX0" fmla="*/ 969169 w 969566"/>
                  <a:gd name="connsiteY0" fmla="*/ 501884 h 561415"/>
                  <a:gd name="connsiteX1" fmla="*/ 957263 w 969566"/>
                  <a:gd name="connsiteY1" fmla="*/ 504265 h 561415"/>
                  <a:gd name="connsiteX2" fmla="*/ 904875 w 969566"/>
                  <a:gd name="connsiteY2" fmla="*/ 506647 h 561415"/>
                  <a:gd name="connsiteX3" fmla="*/ 897732 w 969566"/>
                  <a:gd name="connsiteY3" fmla="*/ 511409 h 561415"/>
                  <a:gd name="connsiteX4" fmla="*/ 871538 w 969566"/>
                  <a:gd name="connsiteY4" fmla="*/ 518553 h 561415"/>
                  <a:gd name="connsiteX5" fmla="*/ 862013 w 969566"/>
                  <a:gd name="connsiteY5" fmla="*/ 528078 h 561415"/>
                  <a:gd name="connsiteX6" fmla="*/ 854869 w 969566"/>
                  <a:gd name="connsiteY6" fmla="*/ 530459 h 561415"/>
                  <a:gd name="connsiteX7" fmla="*/ 835819 w 969566"/>
                  <a:gd name="connsiteY7" fmla="*/ 535222 h 561415"/>
                  <a:gd name="connsiteX8" fmla="*/ 821532 w 969566"/>
                  <a:gd name="connsiteY8" fmla="*/ 544747 h 561415"/>
                  <a:gd name="connsiteX9" fmla="*/ 804863 w 969566"/>
                  <a:gd name="connsiteY9" fmla="*/ 542365 h 561415"/>
                  <a:gd name="connsiteX10" fmla="*/ 790575 w 969566"/>
                  <a:gd name="connsiteY10" fmla="*/ 554272 h 561415"/>
                  <a:gd name="connsiteX11" fmla="*/ 783432 w 969566"/>
                  <a:gd name="connsiteY11" fmla="*/ 561415 h 561415"/>
                  <a:gd name="connsiteX12" fmla="*/ 771525 w 969566"/>
                  <a:gd name="connsiteY12" fmla="*/ 559034 h 561415"/>
                  <a:gd name="connsiteX13" fmla="*/ 759619 w 969566"/>
                  <a:gd name="connsiteY13" fmla="*/ 542365 h 561415"/>
                  <a:gd name="connsiteX14" fmla="*/ 752475 w 969566"/>
                  <a:gd name="connsiteY14" fmla="*/ 537603 h 561415"/>
                  <a:gd name="connsiteX15" fmla="*/ 738188 w 969566"/>
                  <a:gd name="connsiteY15" fmla="*/ 528078 h 561415"/>
                  <a:gd name="connsiteX16" fmla="*/ 733425 w 969566"/>
                  <a:gd name="connsiteY16" fmla="*/ 518553 h 561415"/>
                  <a:gd name="connsiteX17" fmla="*/ 723900 w 969566"/>
                  <a:gd name="connsiteY17" fmla="*/ 506647 h 561415"/>
                  <a:gd name="connsiteX18" fmla="*/ 692944 w 969566"/>
                  <a:gd name="connsiteY18" fmla="*/ 504265 h 561415"/>
                  <a:gd name="connsiteX19" fmla="*/ 685800 w 969566"/>
                  <a:gd name="connsiteY19" fmla="*/ 499503 h 561415"/>
                  <a:gd name="connsiteX20" fmla="*/ 683419 w 969566"/>
                  <a:gd name="connsiteY20" fmla="*/ 492359 h 561415"/>
                  <a:gd name="connsiteX21" fmla="*/ 681038 w 969566"/>
                  <a:gd name="connsiteY21" fmla="*/ 466165 h 561415"/>
                  <a:gd name="connsiteX22" fmla="*/ 673894 w 969566"/>
                  <a:gd name="connsiteY22" fmla="*/ 461403 h 561415"/>
                  <a:gd name="connsiteX23" fmla="*/ 645319 w 969566"/>
                  <a:gd name="connsiteY23" fmla="*/ 463784 h 561415"/>
                  <a:gd name="connsiteX24" fmla="*/ 638175 w 969566"/>
                  <a:gd name="connsiteY24" fmla="*/ 468547 h 561415"/>
                  <a:gd name="connsiteX25" fmla="*/ 631032 w 969566"/>
                  <a:gd name="connsiteY25" fmla="*/ 454259 h 561415"/>
                  <a:gd name="connsiteX26" fmla="*/ 619125 w 969566"/>
                  <a:gd name="connsiteY26" fmla="*/ 442353 h 561415"/>
                  <a:gd name="connsiteX27" fmla="*/ 604838 w 969566"/>
                  <a:gd name="connsiteY27" fmla="*/ 432828 h 561415"/>
                  <a:gd name="connsiteX28" fmla="*/ 590550 w 969566"/>
                  <a:gd name="connsiteY28" fmla="*/ 423303 h 561415"/>
                  <a:gd name="connsiteX29" fmla="*/ 583407 w 969566"/>
                  <a:gd name="connsiteY29" fmla="*/ 418540 h 561415"/>
                  <a:gd name="connsiteX30" fmla="*/ 566738 w 969566"/>
                  <a:gd name="connsiteY30" fmla="*/ 420922 h 561415"/>
                  <a:gd name="connsiteX31" fmla="*/ 561975 w 969566"/>
                  <a:gd name="connsiteY31" fmla="*/ 428065 h 561415"/>
                  <a:gd name="connsiteX32" fmla="*/ 516732 w 969566"/>
                  <a:gd name="connsiteY32" fmla="*/ 425684 h 561415"/>
                  <a:gd name="connsiteX33" fmla="*/ 500063 w 969566"/>
                  <a:gd name="connsiteY33" fmla="*/ 423303 h 561415"/>
                  <a:gd name="connsiteX34" fmla="*/ 481013 w 969566"/>
                  <a:gd name="connsiteY34" fmla="*/ 413778 h 561415"/>
                  <a:gd name="connsiteX35" fmla="*/ 466725 w 969566"/>
                  <a:gd name="connsiteY35" fmla="*/ 394728 h 561415"/>
                  <a:gd name="connsiteX36" fmla="*/ 459582 w 969566"/>
                  <a:gd name="connsiteY36" fmla="*/ 392347 h 561415"/>
                  <a:gd name="connsiteX37" fmla="*/ 452438 w 969566"/>
                  <a:gd name="connsiteY37" fmla="*/ 387584 h 561415"/>
                  <a:gd name="connsiteX38" fmla="*/ 400050 w 969566"/>
                  <a:gd name="connsiteY38" fmla="*/ 387584 h 561415"/>
                  <a:gd name="connsiteX39" fmla="*/ 395288 w 969566"/>
                  <a:gd name="connsiteY39" fmla="*/ 394728 h 561415"/>
                  <a:gd name="connsiteX40" fmla="*/ 385763 w 969566"/>
                  <a:gd name="connsiteY40" fmla="*/ 385203 h 561415"/>
                  <a:gd name="connsiteX41" fmla="*/ 371475 w 969566"/>
                  <a:gd name="connsiteY41" fmla="*/ 366153 h 561415"/>
                  <a:gd name="connsiteX42" fmla="*/ 352425 w 969566"/>
                  <a:gd name="connsiteY42" fmla="*/ 344722 h 561415"/>
                  <a:gd name="connsiteX43" fmla="*/ 350044 w 969566"/>
                  <a:gd name="connsiteY43" fmla="*/ 335197 h 561415"/>
                  <a:gd name="connsiteX44" fmla="*/ 352425 w 969566"/>
                  <a:gd name="connsiteY44" fmla="*/ 325672 h 561415"/>
                  <a:gd name="connsiteX45" fmla="*/ 342900 w 969566"/>
                  <a:gd name="connsiteY45" fmla="*/ 318528 h 561415"/>
                  <a:gd name="connsiteX46" fmla="*/ 323850 w 969566"/>
                  <a:gd name="connsiteY46" fmla="*/ 309003 h 561415"/>
                  <a:gd name="connsiteX47" fmla="*/ 316707 w 969566"/>
                  <a:gd name="connsiteY47" fmla="*/ 304240 h 561415"/>
                  <a:gd name="connsiteX48" fmla="*/ 288132 w 969566"/>
                  <a:gd name="connsiteY48" fmla="*/ 301859 h 561415"/>
                  <a:gd name="connsiteX49" fmla="*/ 273844 w 969566"/>
                  <a:gd name="connsiteY49" fmla="*/ 297097 h 561415"/>
                  <a:gd name="connsiteX50" fmla="*/ 266700 w 969566"/>
                  <a:gd name="connsiteY50" fmla="*/ 304240 h 561415"/>
                  <a:gd name="connsiteX51" fmla="*/ 257175 w 969566"/>
                  <a:gd name="connsiteY51" fmla="*/ 318528 h 561415"/>
                  <a:gd name="connsiteX52" fmla="*/ 254794 w 969566"/>
                  <a:gd name="connsiteY52" fmla="*/ 339959 h 561415"/>
                  <a:gd name="connsiteX53" fmla="*/ 216694 w 969566"/>
                  <a:gd name="connsiteY53" fmla="*/ 328053 h 561415"/>
                  <a:gd name="connsiteX54" fmla="*/ 207169 w 969566"/>
                  <a:gd name="connsiteY54" fmla="*/ 323290 h 561415"/>
                  <a:gd name="connsiteX55" fmla="*/ 183357 w 969566"/>
                  <a:gd name="connsiteY55" fmla="*/ 328053 h 561415"/>
                  <a:gd name="connsiteX56" fmla="*/ 164307 w 969566"/>
                  <a:gd name="connsiteY56" fmla="*/ 330434 h 561415"/>
                  <a:gd name="connsiteX57" fmla="*/ 147638 w 969566"/>
                  <a:gd name="connsiteY57" fmla="*/ 332815 h 561415"/>
                  <a:gd name="connsiteX58" fmla="*/ 107157 w 969566"/>
                  <a:gd name="connsiteY58" fmla="*/ 330434 h 561415"/>
                  <a:gd name="connsiteX59" fmla="*/ 100013 w 969566"/>
                  <a:gd name="connsiteY59" fmla="*/ 323290 h 561415"/>
                  <a:gd name="connsiteX60" fmla="*/ 92869 w 969566"/>
                  <a:gd name="connsiteY60" fmla="*/ 320909 h 561415"/>
                  <a:gd name="connsiteX61" fmla="*/ 85725 w 969566"/>
                  <a:gd name="connsiteY61" fmla="*/ 313765 h 561415"/>
                  <a:gd name="connsiteX62" fmla="*/ 78582 w 969566"/>
                  <a:gd name="connsiteY62" fmla="*/ 309003 h 561415"/>
                  <a:gd name="connsiteX63" fmla="*/ 69057 w 969566"/>
                  <a:gd name="connsiteY63" fmla="*/ 301859 h 561415"/>
                  <a:gd name="connsiteX64" fmla="*/ 57150 w 969566"/>
                  <a:gd name="connsiteY64" fmla="*/ 294715 h 561415"/>
                  <a:gd name="connsiteX65" fmla="*/ 26194 w 969566"/>
                  <a:gd name="connsiteY65" fmla="*/ 258997 h 561415"/>
                  <a:gd name="connsiteX66" fmla="*/ 19050 w 969566"/>
                  <a:gd name="connsiteY66" fmla="*/ 251853 h 561415"/>
                  <a:gd name="connsiteX67" fmla="*/ 2382 w 969566"/>
                  <a:gd name="connsiteY67" fmla="*/ 223278 h 561415"/>
                  <a:gd name="connsiteX68" fmla="*/ 0 w 969566"/>
                  <a:gd name="connsiteY68" fmla="*/ 213753 h 561415"/>
                  <a:gd name="connsiteX69" fmla="*/ 2382 w 969566"/>
                  <a:gd name="connsiteY69" fmla="*/ 185178 h 561415"/>
                  <a:gd name="connsiteX70" fmla="*/ 16669 w 969566"/>
                  <a:gd name="connsiteY70" fmla="*/ 161365 h 561415"/>
                  <a:gd name="connsiteX71" fmla="*/ 35719 w 969566"/>
                  <a:gd name="connsiteY71" fmla="*/ 132790 h 561415"/>
                  <a:gd name="connsiteX72" fmla="*/ 45244 w 969566"/>
                  <a:gd name="connsiteY72" fmla="*/ 123265 h 561415"/>
                  <a:gd name="connsiteX73" fmla="*/ 59532 w 969566"/>
                  <a:gd name="connsiteY73" fmla="*/ 94690 h 561415"/>
                  <a:gd name="connsiteX74" fmla="*/ 66675 w 969566"/>
                  <a:gd name="connsiteY74" fmla="*/ 82784 h 561415"/>
                  <a:gd name="connsiteX75" fmla="*/ 88107 w 969566"/>
                  <a:gd name="connsiteY75" fmla="*/ 56590 h 561415"/>
                  <a:gd name="connsiteX76" fmla="*/ 107157 w 969566"/>
                  <a:gd name="connsiteY76" fmla="*/ 35159 h 561415"/>
                  <a:gd name="connsiteX77" fmla="*/ 130969 w 969566"/>
                  <a:gd name="connsiteY77" fmla="*/ 18490 h 561415"/>
                  <a:gd name="connsiteX78" fmla="*/ 164307 w 969566"/>
                  <a:gd name="connsiteY78" fmla="*/ 1822 h 561415"/>
                  <a:gd name="connsiteX79" fmla="*/ 192882 w 969566"/>
                  <a:gd name="connsiteY79" fmla="*/ 13728 h 561415"/>
                  <a:gd name="connsiteX80" fmla="*/ 211932 w 969566"/>
                  <a:gd name="connsiteY80" fmla="*/ 20872 h 561415"/>
                  <a:gd name="connsiteX81" fmla="*/ 219075 w 969566"/>
                  <a:gd name="connsiteY81" fmla="*/ 25634 h 561415"/>
                  <a:gd name="connsiteX82" fmla="*/ 233363 w 969566"/>
                  <a:gd name="connsiteY82" fmla="*/ 32778 h 561415"/>
                  <a:gd name="connsiteX83" fmla="*/ 242888 w 969566"/>
                  <a:gd name="connsiteY83" fmla="*/ 39922 h 561415"/>
                  <a:gd name="connsiteX84" fmla="*/ 278607 w 969566"/>
                  <a:gd name="connsiteY84" fmla="*/ 51828 h 561415"/>
                  <a:gd name="connsiteX85" fmla="*/ 345282 w 969566"/>
                  <a:gd name="connsiteY85" fmla="*/ 73259 h 561415"/>
                  <a:gd name="connsiteX86" fmla="*/ 359569 w 969566"/>
                  <a:gd name="connsiteY86" fmla="*/ 78022 h 561415"/>
                  <a:gd name="connsiteX87" fmla="*/ 373857 w 969566"/>
                  <a:gd name="connsiteY87" fmla="*/ 82784 h 561415"/>
                  <a:gd name="connsiteX88" fmla="*/ 397669 w 969566"/>
                  <a:gd name="connsiteY88" fmla="*/ 92309 h 561415"/>
                  <a:gd name="connsiteX89" fmla="*/ 450057 w 969566"/>
                  <a:gd name="connsiteY89" fmla="*/ 108978 h 561415"/>
                  <a:gd name="connsiteX90" fmla="*/ 478632 w 969566"/>
                  <a:gd name="connsiteY90" fmla="*/ 125647 h 561415"/>
                  <a:gd name="connsiteX91" fmla="*/ 519113 w 969566"/>
                  <a:gd name="connsiteY91" fmla="*/ 151840 h 561415"/>
                  <a:gd name="connsiteX92" fmla="*/ 685800 w 969566"/>
                  <a:gd name="connsiteY92" fmla="*/ 239947 h 561415"/>
                  <a:gd name="connsiteX93" fmla="*/ 721519 w 969566"/>
                  <a:gd name="connsiteY93" fmla="*/ 270903 h 561415"/>
                  <a:gd name="connsiteX94" fmla="*/ 735807 w 969566"/>
                  <a:gd name="connsiteY94" fmla="*/ 285190 h 561415"/>
                  <a:gd name="connsiteX95" fmla="*/ 764382 w 969566"/>
                  <a:gd name="connsiteY95" fmla="*/ 304240 h 561415"/>
                  <a:gd name="connsiteX96" fmla="*/ 790575 w 969566"/>
                  <a:gd name="connsiteY96" fmla="*/ 325672 h 561415"/>
                  <a:gd name="connsiteX97" fmla="*/ 804863 w 969566"/>
                  <a:gd name="connsiteY97" fmla="*/ 339959 h 561415"/>
                  <a:gd name="connsiteX98" fmla="*/ 845344 w 969566"/>
                  <a:gd name="connsiteY98" fmla="*/ 366153 h 561415"/>
                  <a:gd name="connsiteX99" fmla="*/ 885825 w 969566"/>
                  <a:gd name="connsiteY99" fmla="*/ 394728 h 561415"/>
                  <a:gd name="connsiteX100" fmla="*/ 895350 w 969566"/>
                  <a:gd name="connsiteY100" fmla="*/ 397109 h 561415"/>
                  <a:gd name="connsiteX101" fmla="*/ 904875 w 969566"/>
                  <a:gd name="connsiteY101" fmla="*/ 409015 h 561415"/>
                  <a:gd name="connsiteX102" fmla="*/ 931069 w 969566"/>
                  <a:gd name="connsiteY102" fmla="*/ 425684 h 561415"/>
                  <a:gd name="connsiteX103" fmla="*/ 938213 w 969566"/>
                  <a:gd name="connsiteY103" fmla="*/ 435209 h 561415"/>
                  <a:gd name="connsiteX104" fmla="*/ 947738 w 969566"/>
                  <a:gd name="connsiteY104" fmla="*/ 442353 h 561415"/>
                  <a:gd name="connsiteX105" fmla="*/ 950119 w 969566"/>
                  <a:gd name="connsiteY105" fmla="*/ 459022 h 561415"/>
                  <a:gd name="connsiteX106" fmla="*/ 954882 w 969566"/>
                  <a:gd name="connsiteY106" fmla="*/ 466165 h 561415"/>
                  <a:gd name="connsiteX107" fmla="*/ 969169 w 969566"/>
                  <a:gd name="connsiteY107" fmla="*/ 501884 h 5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86" name="14 Forma libre"/>
              <p:cNvSpPr/>
              <p:nvPr/>
            </p:nvSpPr>
            <p:spPr>
              <a:xfrm>
                <a:off x="2273861" y="3226594"/>
                <a:ext cx="1317407" cy="978694"/>
              </a:xfrm>
              <a:custGeom>
                <a:avLst/>
                <a:gdLst>
                  <a:gd name="connsiteX0" fmla="*/ 50239 w 1317407"/>
                  <a:gd name="connsiteY0" fmla="*/ 511969 h 978694"/>
                  <a:gd name="connsiteX1" fmla="*/ 33570 w 1317407"/>
                  <a:gd name="connsiteY1" fmla="*/ 497681 h 978694"/>
                  <a:gd name="connsiteX2" fmla="*/ 7377 w 1317407"/>
                  <a:gd name="connsiteY2" fmla="*/ 461962 h 978694"/>
                  <a:gd name="connsiteX3" fmla="*/ 2614 w 1317407"/>
                  <a:gd name="connsiteY3" fmla="*/ 447675 h 978694"/>
                  <a:gd name="connsiteX4" fmla="*/ 233 w 1317407"/>
                  <a:gd name="connsiteY4" fmla="*/ 438150 h 978694"/>
                  <a:gd name="connsiteX5" fmla="*/ 4995 w 1317407"/>
                  <a:gd name="connsiteY5" fmla="*/ 414337 h 978694"/>
                  <a:gd name="connsiteX6" fmla="*/ 21664 w 1317407"/>
                  <a:gd name="connsiteY6" fmla="*/ 400050 h 978694"/>
                  <a:gd name="connsiteX7" fmla="*/ 45477 w 1317407"/>
                  <a:gd name="connsiteY7" fmla="*/ 373856 h 978694"/>
                  <a:gd name="connsiteX8" fmla="*/ 55002 w 1317407"/>
                  <a:gd name="connsiteY8" fmla="*/ 369094 h 978694"/>
                  <a:gd name="connsiteX9" fmla="*/ 69289 w 1317407"/>
                  <a:gd name="connsiteY9" fmla="*/ 352425 h 978694"/>
                  <a:gd name="connsiteX10" fmla="*/ 90720 w 1317407"/>
                  <a:gd name="connsiteY10" fmla="*/ 328612 h 978694"/>
                  <a:gd name="connsiteX11" fmla="*/ 116914 w 1317407"/>
                  <a:gd name="connsiteY11" fmla="*/ 307181 h 978694"/>
                  <a:gd name="connsiteX12" fmla="*/ 138345 w 1317407"/>
                  <a:gd name="connsiteY12" fmla="*/ 295275 h 978694"/>
                  <a:gd name="connsiteX13" fmla="*/ 166920 w 1317407"/>
                  <a:gd name="connsiteY13" fmla="*/ 261937 h 978694"/>
                  <a:gd name="connsiteX14" fmla="*/ 200258 w 1317407"/>
                  <a:gd name="connsiteY14" fmla="*/ 207169 h 978694"/>
                  <a:gd name="connsiteX15" fmla="*/ 209783 w 1317407"/>
                  <a:gd name="connsiteY15" fmla="*/ 183356 h 978694"/>
                  <a:gd name="connsiteX16" fmla="*/ 214545 w 1317407"/>
                  <a:gd name="connsiteY16" fmla="*/ 169069 h 978694"/>
                  <a:gd name="connsiteX17" fmla="*/ 228833 w 1317407"/>
                  <a:gd name="connsiteY17" fmla="*/ 140494 h 978694"/>
                  <a:gd name="connsiteX18" fmla="*/ 235977 w 1317407"/>
                  <a:gd name="connsiteY18" fmla="*/ 133350 h 978694"/>
                  <a:gd name="connsiteX19" fmla="*/ 243120 w 1317407"/>
                  <a:gd name="connsiteY19" fmla="*/ 121444 h 978694"/>
                  <a:gd name="connsiteX20" fmla="*/ 278839 w 1317407"/>
                  <a:gd name="connsiteY20" fmla="*/ 90487 h 978694"/>
                  <a:gd name="connsiteX21" fmla="*/ 314558 w 1317407"/>
                  <a:gd name="connsiteY21" fmla="*/ 59531 h 978694"/>
                  <a:gd name="connsiteX22" fmla="*/ 331227 w 1317407"/>
                  <a:gd name="connsiteY22" fmla="*/ 45244 h 978694"/>
                  <a:gd name="connsiteX23" fmla="*/ 343133 w 1317407"/>
                  <a:gd name="connsiteY23" fmla="*/ 35719 h 978694"/>
                  <a:gd name="connsiteX24" fmla="*/ 359802 w 1317407"/>
                  <a:gd name="connsiteY24" fmla="*/ 21431 h 978694"/>
                  <a:gd name="connsiteX25" fmla="*/ 390758 w 1317407"/>
                  <a:gd name="connsiteY25" fmla="*/ 9525 h 978694"/>
                  <a:gd name="connsiteX26" fmla="*/ 407427 w 1317407"/>
                  <a:gd name="connsiteY26" fmla="*/ 4762 h 978694"/>
                  <a:gd name="connsiteX27" fmla="*/ 416952 w 1317407"/>
                  <a:gd name="connsiteY27" fmla="*/ 0 h 978694"/>
                  <a:gd name="connsiteX28" fmla="*/ 469339 w 1317407"/>
                  <a:gd name="connsiteY28" fmla="*/ 16669 h 978694"/>
                  <a:gd name="connsiteX29" fmla="*/ 483627 w 1317407"/>
                  <a:gd name="connsiteY29" fmla="*/ 19050 h 978694"/>
                  <a:gd name="connsiteX30" fmla="*/ 507439 w 1317407"/>
                  <a:gd name="connsiteY30" fmla="*/ 30956 h 978694"/>
                  <a:gd name="connsiteX31" fmla="*/ 512202 w 1317407"/>
                  <a:gd name="connsiteY31" fmla="*/ 71437 h 978694"/>
                  <a:gd name="connsiteX32" fmla="*/ 514583 w 1317407"/>
                  <a:gd name="connsiteY32" fmla="*/ 90487 h 978694"/>
                  <a:gd name="connsiteX33" fmla="*/ 519345 w 1317407"/>
                  <a:gd name="connsiteY33" fmla="*/ 204787 h 978694"/>
                  <a:gd name="connsiteX34" fmla="*/ 528870 w 1317407"/>
                  <a:gd name="connsiteY34" fmla="*/ 223837 h 978694"/>
                  <a:gd name="connsiteX35" fmla="*/ 590783 w 1317407"/>
                  <a:gd name="connsiteY35" fmla="*/ 271462 h 978694"/>
                  <a:gd name="connsiteX36" fmla="*/ 616977 w 1317407"/>
                  <a:gd name="connsiteY36" fmla="*/ 280987 h 978694"/>
                  <a:gd name="connsiteX37" fmla="*/ 636027 w 1317407"/>
                  <a:gd name="connsiteY37" fmla="*/ 283369 h 978694"/>
                  <a:gd name="connsiteX38" fmla="*/ 681270 w 1317407"/>
                  <a:gd name="connsiteY38" fmla="*/ 297656 h 978694"/>
                  <a:gd name="connsiteX39" fmla="*/ 712227 w 1317407"/>
                  <a:gd name="connsiteY39" fmla="*/ 309562 h 978694"/>
                  <a:gd name="connsiteX40" fmla="*/ 745564 w 1317407"/>
                  <a:gd name="connsiteY40" fmla="*/ 323850 h 978694"/>
                  <a:gd name="connsiteX41" fmla="*/ 771758 w 1317407"/>
                  <a:gd name="connsiteY41" fmla="*/ 335756 h 978694"/>
                  <a:gd name="connsiteX42" fmla="*/ 821764 w 1317407"/>
                  <a:gd name="connsiteY42" fmla="*/ 354806 h 978694"/>
                  <a:gd name="connsiteX43" fmla="*/ 869389 w 1317407"/>
                  <a:gd name="connsiteY43" fmla="*/ 373856 h 978694"/>
                  <a:gd name="connsiteX44" fmla="*/ 888439 w 1317407"/>
                  <a:gd name="connsiteY44" fmla="*/ 385762 h 978694"/>
                  <a:gd name="connsiteX45" fmla="*/ 943208 w 1317407"/>
                  <a:gd name="connsiteY45" fmla="*/ 423862 h 978694"/>
                  <a:gd name="connsiteX46" fmla="*/ 978927 w 1317407"/>
                  <a:gd name="connsiteY46" fmla="*/ 435769 h 978694"/>
                  <a:gd name="connsiteX47" fmla="*/ 1062270 w 1317407"/>
                  <a:gd name="connsiteY47" fmla="*/ 442912 h 978694"/>
                  <a:gd name="connsiteX48" fmla="*/ 1100370 w 1317407"/>
                  <a:gd name="connsiteY48" fmla="*/ 469106 h 978694"/>
                  <a:gd name="connsiteX49" fmla="*/ 1107514 w 1317407"/>
                  <a:gd name="connsiteY49" fmla="*/ 476250 h 978694"/>
                  <a:gd name="connsiteX50" fmla="*/ 1124183 w 1317407"/>
                  <a:gd name="connsiteY50" fmla="*/ 500062 h 978694"/>
                  <a:gd name="connsiteX51" fmla="*/ 1136089 w 1317407"/>
                  <a:gd name="connsiteY51" fmla="*/ 514350 h 978694"/>
                  <a:gd name="connsiteX52" fmla="*/ 1150377 w 1317407"/>
                  <a:gd name="connsiteY52" fmla="*/ 545306 h 978694"/>
                  <a:gd name="connsiteX53" fmla="*/ 1157520 w 1317407"/>
                  <a:gd name="connsiteY53" fmla="*/ 557212 h 978694"/>
                  <a:gd name="connsiteX54" fmla="*/ 1167045 w 1317407"/>
                  <a:gd name="connsiteY54" fmla="*/ 576262 h 978694"/>
                  <a:gd name="connsiteX55" fmla="*/ 1171808 w 1317407"/>
                  <a:gd name="connsiteY55" fmla="*/ 588169 h 978694"/>
                  <a:gd name="connsiteX56" fmla="*/ 1186095 w 1317407"/>
                  <a:gd name="connsiteY56" fmla="*/ 607219 h 978694"/>
                  <a:gd name="connsiteX57" fmla="*/ 1214670 w 1317407"/>
                  <a:gd name="connsiteY57" fmla="*/ 640556 h 978694"/>
                  <a:gd name="connsiteX58" fmla="*/ 1231339 w 1317407"/>
                  <a:gd name="connsiteY58" fmla="*/ 647700 h 978694"/>
                  <a:gd name="connsiteX59" fmla="*/ 1250389 w 1317407"/>
                  <a:gd name="connsiteY59" fmla="*/ 659606 h 978694"/>
                  <a:gd name="connsiteX60" fmla="*/ 1288489 w 1317407"/>
                  <a:gd name="connsiteY60" fmla="*/ 678656 h 978694"/>
                  <a:gd name="connsiteX61" fmla="*/ 1305158 w 1317407"/>
                  <a:gd name="connsiteY61" fmla="*/ 688181 h 978694"/>
                  <a:gd name="connsiteX62" fmla="*/ 1312302 w 1317407"/>
                  <a:gd name="connsiteY62" fmla="*/ 690562 h 978694"/>
                  <a:gd name="connsiteX63" fmla="*/ 1314683 w 1317407"/>
                  <a:gd name="connsiteY63" fmla="*/ 714375 h 978694"/>
                  <a:gd name="connsiteX64" fmla="*/ 1317064 w 1317407"/>
                  <a:gd name="connsiteY64" fmla="*/ 723900 h 978694"/>
                  <a:gd name="connsiteX65" fmla="*/ 1309920 w 1317407"/>
                  <a:gd name="connsiteY65" fmla="*/ 759619 h 978694"/>
                  <a:gd name="connsiteX66" fmla="*/ 1293252 w 1317407"/>
                  <a:gd name="connsiteY66" fmla="*/ 771525 h 978694"/>
                  <a:gd name="connsiteX67" fmla="*/ 1278964 w 1317407"/>
                  <a:gd name="connsiteY67" fmla="*/ 781050 h 978694"/>
                  <a:gd name="connsiteX68" fmla="*/ 1264677 w 1317407"/>
                  <a:gd name="connsiteY68" fmla="*/ 785812 h 978694"/>
                  <a:gd name="connsiteX69" fmla="*/ 1243245 w 1317407"/>
                  <a:gd name="connsiteY69" fmla="*/ 804862 h 978694"/>
                  <a:gd name="connsiteX70" fmla="*/ 1228958 w 1317407"/>
                  <a:gd name="connsiteY70" fmla="*/ 816769 h 978694"/>
                  <a:gd name="connsiteX71" fmla="*/ 1219433 w 1317407"/>
                  <a:gd name="connsiteY71" fmla="*/ 823912 h 978694"/>
                  <a:gd name="connsiteX72" fmla="*/ 1212289 w 1317407"/>
                  <a:gd name="connsiteY72" fmla="*/ 833437 h 978694"/>
                  <a:gd name="connsiteX73" fmla="*/ 1207527 w 1317407"/>
                  <a:gd name="connsiteY73" fmla="*/ 840581 h 978694"/>
                  <a:gd name="connsiteX74" fmla="*/ 1200383 w 1317407"/>
                  <a:gd name="connsiteY74" fmla="*/ 845344 h 978694"/>
                  <a:gd name="connsiteX75" fmla="*/ 1174189 w 1317407"/>
                  <a:gd name="connsiteY75" fmla="*/ 864394 h 978694"/>
                  <a:gd name="connsiteX76" fmla="*/ 1155139 w 1317407"/>
                  <a:gd name="connsiteY76" fmla="*/ 862012 h 978694"/>
                  <a:gd name="connsiteX77" fmla="*/ 1138470 w 1317407"/>
                  <a:gd name="connsiteY77" fmla="*/ 869156 h 978694"/>
                  <a:gd name="connsiteX78" fmla="*/ 1128945 w 1317407"/>
                  <a:gd name="connsiteY78" fmla="*/ 876300 h 978694"/>
                  <a:gd name="connsiteX79" fmla="*/ 1105133 w 1317407"/>
                  <a:gd name="connsiteY79" fmla="*/ 900112 h 978694"/>
                  <a:gd name="connsiteX80" fmla="*/ 1095608 w 1317407"/>
                  <a:gd name="connsiteY80" fmla="*/ 902494 h 978694"/>
                  <a:gd name="connsiteX81" fmla="*/ 1090845 w 1317407"/>
                  <a:gd name="connsiteY81" fmla="*/ 909637 h 978694"/>
                  <a:gd name="connsiteX82" fmla="*/ 1088464 w 1317407"/>
                  <a:gd name="connsiteY82" fmla="*/ 916781 h 978694"/>
                  <a:gd name="connsiteX83" fmla="*/ 1081320 w 1317407"/>
                  <a:gd name="connsiteY83" fmla="*/ 926306 h 978694"/>
                  <a:gd name="connsiteX84" fmla="*/ 1067033 w 1317407"/>
                  <a:gd name="connsiteY84" fmla="*/ 950119 h 978694"/>
                  <a:gd name="connsiteX85" fmla="*/ 1059889 w 1317407"/>
                  <a:gd name="connsiteY85" fmla="*/ 954881 h 978694"/>
                  <a:gd name="connsiteX86" fmla="*/ 1024170 w 1317407"/>
                  <a:gd name="connsiteY86" fmla="*/ 952500 h 978694"/>
                  <a:gd name="connsiteX87" fmla="*/ 1014645 w 1317407"/>
                  <a:gd name="connsiteY87" fmla="*/ 954881 h 978694"/>
                  <a:gd name="connsiteX88" fmla="*/ 1005120 w 1317407"/>
                  <a:gd name="connsiteY88" fmla="*/ 964406 h 978694"/>
                  <a:gd name="connsiteX89" fmla="*/ 995595 w 1317407"/>
                  <a:gd name="connsiteY89" fmla="*/ 969169 h 978694"/>
                  <a:gd name="connsiteX90" fmla="*/ 981308 w 1317407"/>
                  <a:gd name="connsiteY90" fmla="*/ 978694 h 978694"/>
                  <a:gd name="connsiteX91" fmla="*/ 962258 w 1317407"/>
                  <a:gd name="connsiteY91" fmla="*/ 976312 h 978694"/>
                  <a:gd name="connsiteX92" fmla="*/ 940827 w 1317407"/>
                  <a:gd name="connsiteY92" fmla="*/ 966787 h 978694"/>
                  <a:gd name="connsiteX93" fmla="*/ 931302 w 1317407"/>
                  <a:gd name="connsiteY93" fmla="*/ 952500 h 978694"/>
                  <a:gd name="connsiteX94" fmla="*/ 874152 w 1317407"/>
                  <a:gd name="connsiteY94" fmla="*/ 942975 h 978694"/>
                  <a:gd name="connsiteX95" fmla="*/ 867008 w 1317407"/>
                  <a:gd name="connsiteY95" fmla="*/ 938212 h 978694"/>
                  <a:gd name="connsiteX96" fmla="*/ 852720 w 1317407"/>
                  <a:gd name="connsiteY96" fmla="*/ 947737 h 978694"/>
                  <a:gd name="connsiteX97" fmla="*/ 847958 w 1317407"/>
                  <a:gd name="connsiteY97" fmla="*/ 954881 h 978694"/>
                  <a:gd name="connsiteX98" fmla="*/ 795570 w 1317407"/>
                  <a:gd name="connsiteY98" fmla="*/ 945356 h 978694"/>
                  <a:gd name="connsiteX99" fmla="*/ 786045 w 1317407"/>
                  <a:gd name="connsiteY99" fmla="*/ 938212 h 978694"/>
                  <a:gd name="connsiteX100" fmla="*/ 774139 w 1317407"/>
                  <a:gd name="connsiteY100" fmla="*/ 935831 h 978694"/>
                  <a:gd name="connsiteX101" fmla="*/ 731277 w 1317407"/>
                  <a:gd name="connsiteY101" fmla="*/ 935831 h 978694"/>
                  <a:gd name="connsiteX102" fmla="*/ 709845 w 1317407"/>
                  <a:gd name="connsiteY102" fmla="*/ 919162 h 978694"/>
                  <a:gd name="connsiteX103" fmla="*/ 705083 w 1317407"/>
                  <a:gd name="connsiteY103" fmla="*/ 909637 h 978694"/>
                  <a:gd name="connsiteX104" fmla="*/ 683652 w 1317407"/>
                  <a:gd name="connsiteY104" fmla="*/ 892969 h 978694"/>
                  <a:gd name="connsiteX105" fmla="*/ 674127 w 1317407"/>
                  <a:gd name="connsiteY105" fmla="*/ 890587 h 978694"/>
                  <a:gd name="connsiteX106" fmla="*/ 619358 w 1317407"/>
                  <a:gd name="connsiteY106" fmla="*/ 878681 h 978694"/>
                  <a:gd name="connsiteX107" fmla="*/ 612214 w 1317407"/>
                  <a:gd name="connsiteY107" fmla="*/ 873919 h 978694"/>
                  <a:gd name="connsiteX108" fmla="*/ 602689 w 1317407"/>
                  <a:gd name="connsiteY108" fmla="*/ 859631 h 978694"/>
                  <a:gd name="connsiteX109" fmla="*/ 576495 w 1317407"/>
                  <a:gd name="connsiteY109" fmla="*/ 845344 h 978694"/>
                  <a:gd name="connsiteX110" fmla="*/ 547920 w 1317407"/>
                  <a:gd name="connsiteY110" fmla="*/ 842962 h 978694"/>
                  <a:gd name="connsiteX111" fmla="*/ 536014 w 1317407"/>
                  <a:gd name="connsiteY111" fmla="*/ 821531 h 978694"/>
                  <a:gd name="connsiteX112" fmla="*/ 531252 w 1317407"/>
                  <a:gd name="connsiteY112" fmla="*/ 814387 h 978694"/>
                  <a:gd name="connsiteX113" fmla="*/ 516964 w 1317407"/>
                  <a:gd name="connsiteY113" fmla="*/ 809625 h 978694"/>
                  <a:gd name="connsiteX114" fmla="*/ 464577 w 1317407"/>
                  <a:gd name="connsiteY114" fmla="*/ 809625 h 978694"/>
                  <a:gd name="connsiteX115" fmla="*/ 462195 w 1317407"/>
                  <a:gd name="connsiteY115" fmla="*/ 816769 h 978694"/>
                  <a:gd name="connsiteX116" fmla="*/ 455052 w 1317407"/>
                  <a:gd name="connsiteY116" fmla="*/ 819150 h 978694"/>
                  <a:gd name="connsiteX117" fmla="*/ 440764 w 1317407"/>
                  <a:gd name="connsiteY117" fmla="*/ 800100 h 978694"/>
                  <a:gd name="connsiteX118" fmla="*/ 438383 w 1317407"/>
                  <a:gd name="connsiteY118" fmla="*/ 785812 h 978694"/>
                  <a:gd name="connsiteX119" fmla="*/ 440764 w 1317407"/>
                  <a:gd name="connsiteY119" fmla="*/ 752475 h 978694"/>
                  <a:gd name="connsiteX120" fmla="*/ 428858 w 1317407"/>
                  <a:gd name="connsiteY120" fmla="*/ 735806 h 978694"/>
                  <a:gd name="connsiteX121" fmla="*/ 421714 w 1317407"/>
                  <a:gd name="connsiteY121" fmla="*/ 731044 h 978694"/>
                  <a:gd name="connsiteX122" fmla="*/ 414570 w 1317407"/>
                  <a:gd name="connsiteY122" fmla="*/ 728662 h 978694"/>
                  <a:gd name="connsiteX123" fmla="*/ 359802 w 1317407"/>
                  <a:gd name="connsiteY123" fmla="*/ 723900 h 978694"/>
                  <a:gd name="connsiteX124" fmla="*/ 350277 w 1317407"/>
                  <a:gd name="connsiteY124" fmla="*/ 721519 h 978694"/>
                  <a:gd name="connsiteX125" fmla="*/ 352658 w 1317407"/>
                  <a:gd name="connsiteY125" fmla="*/ 697706 h 978694"/>
                  <a:gd name="connsiteX126" fmla="*/ 345514 w 1317407"/>
                  <a:gd name="connsiteY126" fmla="*/ 664369 h 978694"/>
                  <a:gd name="connsiteX127" fmla="*/ 316939 w 1317407"/>
                  <a:gd name="connsiteY127" fmla="*/ 654844 h 978694"/>
                  <a:gd name="connsiteX128" fmla="*/ 307414 w 1317407"/>
                  <a:gd name="connsiteY128" fmla="*/ 652462 h 978694"/>
                  <a:gd name="connsiteX129" fmla="*/ 293127 w 1317407"/>
                  <a:gd name="connsiteY129" fmla="*/ 638175 h 978694"/>
                  <a:gd name="connsiteX130" fmla="*/ 290745 w 1317407"/>
                  <a:gd name="connsiteY130" fmla="*/ 607219 h 978694"/>
                  <a:gd name="connsiteX131" fmla="*/ 283602 w 1317407"/>
                  <a:gd name="connsiteY131" fmla="*/ 600075 h 978694"/>
                  <a:gd name="connsiteX132" fmla="*/ 269314 w 1317407"/>
                  <a:gd name="connsiteY132" fmla="*/ 588169 h 978694"/>
                  <a:gd name="connsiteX133" fmla="*/ 257408 w 1317407"/>
                  <a:gd name="connsiteY133" fmla="*/ 581025 h 978694"/>
                  <a:gd name="connsiteX134" fmla="*/ 243120 w 1317407"/>
                  <a:gd name="connsiteY134" fmla="*/ 571500 h 978694"/>
                  <a:gd name="connsiteX135" fmla="*/ 235977 w 1317407"/>
                  <a:gd name="connsiteY135" fmla="*/ 569119 h 978694"/>
                  <a:gd name="connsiteX136" fmla="*/ 185970 w 1317407"/>
                  <a:gd name="connsiteY136" fmla="*/ 566737 h 978694"/>
                  <a:gd name="connsiteX137" fmla="*/ 178827 w 1317407"/>
                  <a:gd name="connsiteY137" fmla="*/ 561975 h 978694"/>
                  <a:gd name="connsiteX138" fmla="*/ 135964 w 1317407"/>
                  <a:gd name="connsiteY138" fmla="*/ 545306 h 978694"/>
                  <a:gd name="connsiteX139" fmla="*/ 121677 w 1317407"/>
                  <a:gd name="connsiteY139" fmla="*/ 542925 h 978694"/>
                  <a:gd name="connsiteX140" fmla="*/ 114533 w 1317407"/>
                  <a:gd name="connsiteY140" fmla="*/ 538162 h 978694"/>
                  <a:gd name="connsiteX141" fmla="*/ 97864 w 1317407"/>
                  <a:gd name="connsiteY141" fmla="*/ 519112 h 978694"/>
                  <a:gd name="connsiteX142" fmla="*/ 71670 w 1317407"/>
                  <a:gd name="connsiteY142" fmla="*/ 514350 h 978694"/>
                  <a:gd name="connsiteX143" fmla="*/ 64527 w 1317407"/>
                  <a:gd name="connsiteY143" fmla="*/ 516731 h 978694"/>
                  <a:gd name="connsiteX144" fmla="*/ 50239 w 1317407"/>
                  <a:gd name="connsiteY144" fmla="*/ 511969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r>
                  <a:rPr lang="es-ES" sz="1000" b="1" dirty="0">
                    <a:solidFill>
                      <a:prstClr val="black"/>
                    </a:solidFill>
                    <a:latin typeface="Arial" pitchFamily="34" charset="0"/>
                    <a:cs typeface="Arial" pitchFamily="34" charset="0"/>
                  </a:rPr>
                  <a:t>                   </a:t>
                </a:r>
              </a:p>
              <a:p>
                <a:pPr algn="ctr">
                  <a:defRPr/>
                </a:pPr>
                <a:endParaRPr lang="es-ES" sz="1000" b="1" dirty="0">
                  <a:solidFill>
                    <a:prstClr val="black"/>
                  </a:solidFill>
                  <a:latin typeface="Arial" pitchFamily="34" charset="0"/>
                  <a:cs typeface="Arial" pitchFamily="34" charset="0"/>
                </a:endParaRPr>
              </a:p>
            </p:txBody>
          </p:sp>
          <p:sp>
            <p:nvSpPr>
              <p:cNvPr id="87" name="15 Forma libre"/>
              <p:cNvSpPr/>
              <p:nvPr/>
            </p:nvSpPr>
            <p:spPr>
              <a:xfrm>
                <a:off x="1589585" y="3306986"/>
                <a:ext cx="600382" cy="638745"/>
              </a:xfrm>
              <a:custGeom>
                <a:avLst/>
                <a:gdLst>
                  <a:gd name="connsiteX0" fmla="*/ 263028 w 600382"/>
                  <a:gd name="connsiteY0" fmla="*/ 12477 h 638745"/>
                  <a:gd name="connsiteX1" fmla="*/ 241596 w 600382"/>
                  <a:gd name="connsiteY1" fmla="*/ 7714 h 638745"/>
                  <a:gd name="connsiteX2" fmla="*/ 210640 w 600382"/>
                  <a:gd name="connsiteY2" fmla="*/ 570 h 638745"/>
                  <a:gd name="connsiteX3" fmla="*/ 148728 w 600382"/>
                  <a:gd name="connsiteY3" fmla="*/ 5333 h 638745"/>
                  <a:gd name="connsiteX4" fmla="*/ 139203 w 600382"/>
                  <a:gd name="connsiteY4" fmla="*/ 19620 h 638745"/>
                  <a:gd name="connsiteX5" fmla="*/ 136821 w 600382"/>
                  <a:gd name="connsiteY5" fmla="*/ 29145 h 638745"/>
                  <a:gd name="connsiteX6" fmla="*/ 127296 w 600382"/>
                  <a:gd name="connsiteY6" fmla="*/ 31527 h 638745"/>
                  <a:gd name="connsiteX7" fmla="*/ 115390 w 600382"/>
                  <a:gd name="connsiteY7" fmla="*/ 36289 h 638745"/>
                  <a:gd name="connsiteX8" fmla="*/ 113009 w 600382"/>
                  <a:gd name="connsiteY8" fmla="*/ 48195 h 638745"/>
                  <a:gd name="connsiteX9" fmla="*/ 110628 w 600382"/>
                  <a:gd name="connsiteY9" fmla="*/ 62483 h 638745"/>
                  <a:gd name="connsiteX10" fmla="*/ 93959 w 600382"/>
                  <a:gd name="connsiteY10" fmla="*/ 64864 h 638745"/>
                  <a:gd name="connsiteX11" fmla="*/ 82053 w 600382"/>
                  <a:gd name="connsiteY11" fmla="*/ 67245 h 638745"/>
                  <a:gd name="connsiteX12" fmla="*/ 74909 w 600382"/>
                  <a:gd name="connsiteY12" fmla="*/ 72008 h 638745"/>
                  <a:gd name="connsiteX13" fmla="*/ 60621 w 600382"/>
                  <a:gd name="connsiteY13" fmla="*/ 98202 h 638745"/>
                  <a:gd name="connsiteX14" fmla="*/ 58240 w 600382"/>
                  <a:gd name="connsiteY14" fmla="*/ 107727 h 638745"/>
                  <a:gd name="connsiteX15" fmla="*/ 77290 w 600382"/>
                  <a:gd name="connsiteY15" fmla="*/ 119633 h 638745"/>
                  <a:gd name="connsiteX16" fmla="*/ 84434 w 600382"/>
                  <a:gd name="connsiteY16" fmla="*/ 133920 h 638745"/>
                  <a:gd name="connsiteX17" fmla="*/ 79671 w 600382"/>
                  <a:gd name="connsiteY17" fmla="*/ 141064 h 638745"/>
                  <a:gd name="connsiteX18" fmla="*/ 74909 w 600382"/>
                  <a:gd name="connsiteY18" fmla="*/ 150589 h 638745"/>
                  <a:gd name="connsiteX19" fmla="*/ 72528 w 600382"/>
                  <a:gd name="connsiteY19" fmla="*/ 162495 h 638745"/>
                  <a:gd name="connsiteX20" fmla="*/ 84434 w 600382"/>
                  <a:gd name="connsiteY20" fmla="*/ 188689 h 638745"/>
                  <a:gd name="connsiteX21" fmla="*/ 96340 w 600382"/>
                  <a:gd name="connsiteY21" fmla="*/ 207739 h 638745"/>
                  <a:gd name="connsiteX22" fmla="*/ 79671 w 600382"/>
                  <a:gd name="connsiteY22" fmla="*/ 241077 h 638745"/>
                  <a:gd name="connsiteX23" fmla="*/ 72528 w 600382"/>
                  <a:gd name="connsiteY23" fmla="*/ 243458 h 638745"/>
                  <a:gd name="connsiteX24" fmla="*/ 43953 w 600382"/>
                  <a:gd name="connsiteY24" fmla="*/ 238695 h 638745"/>
                  <a:gd name="connsiteX25" fmla="*/ 36809 w 600382"/>
                  <a:gd name="connsiteY25" fmla="*/ 236314 h 638745"/>
                  <a:gd name="connsiteX26" fmla="*/ 17759 w 600382"/>
                  <a:gd name="connsiteY26" fmla="*/ 241077 h 638745"/>
                  <a:gd name="connsiteX27" fmla="*/ 10615 w 600382"/>
                  <a:gd name="connsiteY27" fmla="*/ 248220 h 638745"/>
                  <a:gd name="connsiteX28" fmla="*/ 1090 w 600382"/>
                  <a:gd name="connsiteY28" fmla="*/ 262508 h 638745"/>
                  <a:gd name="connsiteX29" fmla="*/ 3471 w 600382"/>
                  <a:gd name="connsiteY29" fmla="*/ 305370 h 638745"/>
                  <a:gd name="connsiteX30" fmla="*/ 10615 w 600382"/>
                  <a:gd name="connsiteY30" fmla="*/ 300608 h 638745"/>
                  <a:gd name="connsiteX31" fmla="*/ 12996 w 600382"/>
                  <a:gd name="connsiteY31" fmla="*/ 310133 h 638745"/>
                  <a:gd name="connsiteX32" fmla="*/ 24903 w 600382"/>
                  <a:gd name="connsiteY32" fmla="*/ 329183 h 638745"/>
                  <a:gd name="connsiteX33" fmla="*/ 53478 w 600382"/>
                  <a:gd name="connsiteY33" fmla="*/ 360139 h 638745"/>
                  <a:gd name="connsiteX34" fmla="*/ 67765 w 600382"/>
                  <a:gd name="connsiteY34" fmla="*/ 372045 h 638745"/>
                  <a:gd name="connsiteX35" fmla="*/ 91578 w 600382"/>
                  <a:gd name="connsiteY35" fmla="*/ 395858 h 638745"/>
                  <a:gd name="connsiteX36" fmla="*/ 98721 w 600382"/>
                  <a:gd name="connsiteY36" fmla="*/ 403002 h 638745"/>
                  <a:gd name="connsiteX37" fmla="*/ 120153 w 600382"/>
                  <a:gd name="connsiteY37" fmla="*/ 417289 h 638745"/>
                  <a:gd name="connsiteX38" fmla="*/ 124915 w 600382"/>
                  <a:gd name="connsiteY38" fmla="*/ 424433 h 638745"/>
                  <a:gd name="connsiteX39" fmla="*/ 155871 w 600382"/>
                  <a:gd name="connsiteY39" fmla="*/ 433958 h 638745"/>
                  <a:gd name="connsiteX40" fmla="*/ 179684 w 600382"/>
                  <a:gd name="connsiteY40" fmla="*/ 436339 h 638745"/>
                  <a:gd name="connsiteX41" fmla="*/ 205878 w 600382"/>
                  <a:gd name="connsiteY41" fmla="*/ 460152 h 638745"/>
                  <a:gd name="connsiteX42" fmla="*/ 222546 w 600382"/>
                  <a:gd name="connsiteY42" fmla="*/ 476820 h 638745"/>
                  <a:gd name="connsiteX43" fmla="*/ 234453 w 600382"/>
                  <a:gd name="connsiteY43" fmla="*/ 491108 h 638745"/>
                  <a:gd name="connsiteX44" fmla="*/ 272553 w 600382"/>
                  <a:gd name="connsiteY44" fmla="*/ 498252 h 638745"/>
                  <a:gd name="connsiteX45" fmla="*/ 282078 w 600382"/>
                  <a:gd name="connsiteY45" fmla="*/ 503014 h 638745"/>
                  <a:gd name="connsiteX46" fmla="*/ 313034 w 600382"/>
                  <a:gd name="connsiteY46" fmla="*/ 495870 h 638745"/>
                  <a:gd name="connsiteX47" fmla="*/ 351134 w 600382"/>
                  <a:gd name="connsiteY47" fmla="*/ 503014 h 638745"/>
                  <a:gd name="connsiteX48" fmla="*/ 353515 w 600382"/>
                  <a:gd name="connsiteY48" fmla="*/ 512539 h 638745"/>
                  <a:gd name="connsiteX49" fmla="*/ 355896 w 600382"/>
                  <a:gd name="connsiteY49" fmla="*/ 529208 h 638745"/>
                  <a:gd name="connsiteX50" fmla="*/ 372565 w 600382"/>
                  <a:gd name="connsiteY50" fmla="*/ 553020 h 638745"/>
                  <a:gd name="connsiteX51" fmla="*/ 379709 w 600382"/>
                  <a:gd name="connsiteY51" fmla="*/ 560164 h 638745"/>
                  <a:gd name="connsiteX52" fmla="*/ 384471 w 600382"/>
                  <a:gd name="connsiteY52" fmla="*/ 567308 h 638745"/>
                  <a:gd name="connsiteX53" fmla="*/ 391615 w 600382"/>
                  <a:gd name="connsiteY53" fmla="*/ 588739 h 638745"/>
                  <a:gd name="connsiteX54" fmla="*/ 396378 w 600382"/>
                  <a:gd name="connsiteY54" fmla="*/ 595883 h 638745"/>
                  <a:gd name="connsiteX55" fmla="*/ 398759 w 600382"/>
                  <a:gd name="connsiteY55" fmla="*/ 617314 h 638745"/>
                  <a:gd name="connsiteX56" fmla="*/ 408284 w 600382"/>
                  <a:gd name="connsiteY56" fmla="*/ 631602 h 638745"/>
                  <a:gd name="connsiteX57" fmla="*/ 413046 w 600382"/>
                  <a:gd name="connsiteY57" fmla="*/ 638745 h 638745"/>
                  <a:gd name="connsiteX58" fmla="*/ 429715 w 600382"/>
                  <a:gd name="connsiteY58" fmla="*/ 629220 h 638745"/>
                  <a:gd name="connsiteX59" fmla="*/ 436859 w 600382"/>
                  <a:gd name="connsiteY59" fmla="*/ 619695 h 638745"/>
                  <a:gd name="connsiteX60" fmla="*/ 494009 w 600382"/>
                  <a:gd name="connsiteY60" fmla="*/ 612552 h 638745"/>
                  <a:gd name="connsiteX61" fmla="*/ 489246 w 600382"/>
                  <a:gd name="connsiteY61" fmla="*/ 588739 h 638745"/>
                  <a:gd name="connsiteX62" fmla="*/ 482103 w 600382"/>
                  <a:gd name="connsiteY62" fmla="*/ 583977 h 638745"/>
                  <a:gd name="connsiteX63" fmla="*/ 467815 w 600382"/>
                  <a:gd name="connsiteY63" fmla="*/ 569689 h 638745"/>
                  <a:gd name="connsiteX64" fmla="*/ 467815 w 600382"/>
                  <a:gd name="connsiteY64" fmla="*/ 526827 h 638745"/>
                  <a:gd name="connsiteX65" fmla="*/ 489246 w 600382"/>
                  <a:gd name="connsiteY65" fmla="*/ 507777 h 638745"/>
                  <a:gd name="connsiteX66" fmla="*/ 496390 w 600382"/>
                  <a:gd name="connsiteY66" fmla="*/ 493489 h 638745"/>
                  <a:gd name="connsiteX67" fmla="*/ 501153 w 600382"/>
                  <a:gd name="connsiteY67" fmla="*/ 483964 h 638745"/>
                  <a:gd name="connsiteX68" fmla="*/ 508296 w 600382"/>
                  <a:gd name="connsiteY68" fmla="*/ 467295 h 638745"/>
                  <a:gd name="connsiteX69" fmla="*/ 503534 w 600382"/>
                  <a:gd name="connsiteY69" fmla="*/ 450627 h 638745"/>
                  <a:gd name="connsiteX70" fmla="*/ 501153 w 600382"/>
                  <a:gd name="connsiteY70" fmla="*/ 443483 h 638745"/>
                  <a:gd name="connsiteX71" fmla="*/ 496390 w 600382"/>
                  <a:gd name="connsiteY71" fmla="*/ 433958 h 638745"/>
                  <a:gd name="connsiteX72" fmla="*/ 491628 w 600382"/>
                  <a:gd name="connsiteY72" fmla="*/ 422052 h 638745"/>
                  <a:gd name="connsiteX73" fmla="*/ 494009 w 600382"/>
                  <a:gd name="connsiteY73" fmla="*/ 412527 h 638745"/>
                  <a:gd name="connsiteX74" fmla="*/ 501153 w 600382"/>
                  <a:gd name="connsiteY74" fmla="*/ 407764 h 638745"/>
                  <a:gd name="connsiteX75" fmla="*/ 515440 w 600382"/>
                  <a:gd name="connsiteY75" fmla="*/ 398239 h 638745"/>
                  <a:gd name="connsiteX76" fmla="*/ 524965 w 600382"/>
                  <a:gd name="connsiteY76" fmla="*/ 391095 h 638745"/>
                  <a:gd name="connsiteX77" fmla="*/ 534490 w 600382"/>
                  <a:gd name="connsiteY77" fmla="*/ 388714 h 638745"/>
                  <a:gd name="connsiteX78" fmla="*/ 541634 w 600382"/>
                  <a:gd name="connsiteY78" fmla="*/ 383952 h 638745"/>
                  <a:gd name="connsiteX79" fmla="*/ 560684 w 600382"/>
                  <a:gd name="connsiteY79" fmla="*/ 369664 h 638745"/>
                  <a:gd name="connsiteX80" fmla="*/ 567828 w 600382"/>
                  <a:gd name="connsiteY80" fmla="*/ 360139 h 638745"/>
                  <a:gd name="connsiteX81" fmla="*/ 572590 w 600382"/>
                  <a:gd name="connsiteY81" fmla="*/ 350614 h 638745"/>
                  <a:gd name="connsiteX82" fmla="*/ 577353 w 600382"/>
                  <a:gd name="connsiteY82" fmla="*/ 343470 h 638745"/>
                  <a:gd name="connsiteX83" fmla="*/ 591640 w 600382"/>
                  <a:gd name="connsiteY83" fmla="*/ 317277 h 638745"/>
                  <a:gd name="connsiteX84" fmla="*/ 586878 w 600382"/>
                  <a:gd name="connsiteY84" fmla="*/ 281558 h 638745"/>
                  <a:gd name="connsiteX85" fmla="*/ 567828 w 600382"/>
                  <a:gd name="connsiteY85" fmla="*/ 248220 h 638745"/>
                  <a:gd name="connsiteX86" fmla="*/ 551159 w 600382"/>
                  <a:gd name="connsiteY86" fmla="*/ 226789 h 638745"/>
                  <a:gd name="connsiteX87" fmla="*/ 470196 w 600382"/>
                  <a:gd name="connsiteY87" fmla="*/ 141064 h 638745"/>
                  <a:gd name="connsiteX88" fmla="*/ 439240 w 600382"/>
                  <a:gd name="connsiteY88" fmla="*/ 112489 h 638745"/>
                  <a:gd name="connsiteX89" fmla="*/ 420190 w 600382"/>
                  <a:gd name="connsiteY89" fmla="*/ 98202 h 638745"/>
                  <a:gd name="connsiteX90" fmla="*/ 358278 w 600382"/>
                  <a:gd name="connsiteY90" fmla="*/ 48195 h 638745"/>
                  <a:gd name="connsiteX91" fmla="*/ 329703 w 600382"/>
                  <a:gd name="connsiteY91" fmla="*/ 33908 h 638745"/>
                  <a:gd name="connsiteX92" fmla="*/ 310653 w 600382"/>
                  <a:gd name="connsiteY92" fmla="*/ 31527 h 638745"/>
                  <a:gd name="connsiteX93" fmla="*/ 270171 w 600382"/>
                  <a:gd name="connsiteY93" fmla="*/ 14858 h 638745"/>
                  <a:gd name="connsiteX94" fmla="*/ 263028 w 600382"/>
                  <a:gd name="connsiteY94" fmla="*/ 12477 h 63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solidFill>
                <a:srgbClr val="00FF00"/>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89" name="16 Forma libre"/>
              <p:cNvSpPr/>
              <p:nvPr/>
            </p:nvSpPr>
            <p:spPr>
              <a:xfrm>
                <a:off x="1832884" y="3106482"/>
                <a:ext cx="612660" cy="665418"/>
              </a:xfrm>
              <a:custGeom>
                <a:avLst/>
                <a:gdLst>
                  <a:gd name="connsiteX0" fmla="*/ 191179 w 612660"/>
                  <a:gd name="connsiteY0" fmla="*/ 20099 h 665418"/>
                  <a:gd name="connsiteX1" fmla="*/ 288810 w 612660"/>
                  <a:gd name="connsiteY1" fmla="*/ 43912 h 665418"/>
                  <a:gd name="connsiteX2" fmla="*/ 374535 w 612660"/>
                  <a:gd name="connsiteY2" fmla="*/ 17718 h 665418"/>
                  <a:gd name="connsiteX3" fmla="*/ 384060 w 612660"/>
                  <a:gd name="connsiteY3" fmla="*/ 10574 h 665418"/>
                  <a:gd name="connsiteX4" fmla="*/ 393585 w 612660"/>
                  <a:gd name="connsiteY4" fmla="*/ 8193 h 665418"/>
                  <a:gd name="connsiteX5" fmla="*/ 415016 w 612660"/>
                  <a:gd name="connsiteY5" fmla="*/ 1049 h 665418"/>
                  <a:gd name="connsiteX6" fmla="*/ 519791 w 612660"/>
                  <a:gd name="connsiteY6" fmla="*/ 8193 h 665418"/>
                  <a:gd name="connsiteX7" fmla="*/ 543604 w 612660"/>
                  <a:gd name="connsiteY7" fmla="*/ 32006 h 665418"/>
                  <a:gd name="connsiteX8" fmla="*/ 567416 w 612660"/>
                  <a:gd name="connsiteY8" fmla="*/ 55818 h 665418"/>
                  <a:gd name="connsiteX9" fmla="*/ 584085 w 612660"/>
                  <a:gd name="connsiteY9" fmla="*/ 77249 h 665418"/>
                  <a:gd name="connsiteX10" fmla="*/ 598372 w 612660"/>
                  <a:gd name="connsiteY10" fmla="*/ 112968 h 665418"/>
                  <a:gd name="connsiteX11" fmla="*/ 603135 w 612660"/>
                  <a:gd name="connsiteY11" fmla="*/ 165356 h 665418"/>
                  <a:gd name="connsiteX12" fmla="*/ 612660 w 612660"/>
                  <a:gd name="connsiteY12" fmla="*/ 196312 h 665418"/>
                  <a:gd name="connsiteX13" fmla="*/ 607897 w 612660"/>
                  <a:gd name="connsiteY13" fmla="*/ 232031 h 665418"/>
                  <a:gd name="connsiteX14" fmla="*/ 600754 w 612660"/>
                  <a:gd name="connsiteY14" fmla="*/ 248699 h 665418"/>
                  <a:gd name="connsiteX15" fmla="*/ 588847 w 612660"/>
                  <a:gd name="connsiteY15" fmla="*/ 270131 h 665418"/>
                  <a:gd name="connsiteX16" fmla="*/ 565035 w 612660"/>
                  <a:gd name="connsiteY16" fmla="*/ 293943 h 665418"/>
                  <a:gd name="connsiteX17" fmla="*/ 548366 w 612660"/>
                  <a:gd name="connsiteY17" fmla="*/ 310612 h 665418"/>
                  <a:gd name="connsiteX18" fmla="*/ 541222 w 612660"/>
                  <a:gd name="connsiteY18" fmla="*/ 322518 h 665418"/>
                  <a:gd name="connsiteX19" fmla="*/ 531697 w 612660"/>
                  <a:gd name="connsiteY19" fmla="*/ 334424 h 665418"/>
                  <a:gd name="connsiteX20" fmla="*/ 512647 w 612660"/>
                  <a:gd name="connsiteY20" fmla="*/ 370143 h 665418"/>
                  <a:gd name="connsiteX21" fmla="*/ 505504 w 612660"/>
                  <a:gd name="connsiteY21" fmla="*/ 374906 h 665418"/>
                  <a:gd name="connsiteX22" fmla="*/ 462641 w 612660"/>
                  <a:gd name="connsiteY22" fmla="*/ 379668 h 665418"/>
                  <a:gd name="connsiteX23" fmla="*/ 465022 w 612660"/>
                  <a:gd name="connsiteY23" fmla="*/ 401099 h 665418"/>
                  <a:gd name="connsiteX24" fmla="*/ 481691 w 612660"/>
                  <a:gd name="connsiteY24" fmla="*/ 420149 h 665418"/>
                  <a:gd name="connsiteX25" fmla="*/ 486454 w 612660"/>
                  <a:gd name="connsiteY25" fmla="*/ 432056 h 665418"/>
                  <a:gd name="connsiteX26" fmla="*/ 493597 w 612660"/>
                  <a:gd name="connsiteY26" fmla="*/ 443962 h 665418"/>
                  <a:gd name="connsiteX27" fmla="*/ 498360 w 612660"/>
                  <a:gd name="connsiteY27" fmla="*/ 463012 h 665418"/>
                  <a:gd name="connsiteX28" fmla="*/ 495979 w 612660"/>
                  <a:gd name="connsiteY28" fmla="*/ 496349 h 665418"/>
                  <a:gd name="connsiteX29" fmla="*/ 486454 w 612660"/>
                  <a:gd name="connsiteY29" fmla="*/ 522543 h 665418"/>
                  <a:gd name="connsiteX30" fmla="*/ 481691 w 612660"/>
                  <a:gd name="connsiteY30" fmla="*/ 529687 h 665418"/>
                  <a:gd name="connsiteX31" fmla="*/ 476929 w 612660"/>
                  <a:gd name="connsiteY31" fmla="*/ 546356 h 665418"/>
                  <a:gd name="connsiteX32" fmla="*/ 460260 w 612660"/>
                  <a:gd name="connsiteY32" fmla="*/ 567787 h 665418"/>
                  <a:gd name="connsiteX33" fmla="*/ 472166 w 612660"/>
                  <a:gd name="connsiteY33" fmla="*/ 577312 h 665418"/>
                  <a:gd name="connsiteX34" fmla="*/ 491216 w 612660"/>
                  <a:gd name="connsiteY34" fmla="*/ 596362 h 665418"/>
                  <a:gd name="connsiteX35" fmla="*/ 495979 w 612660"/>
                  <a:gd name="connsiteY35" fmla="*/ 610649 h 665418"/>
                  <a:gd name="connsiteX36" fmla="*/ 500741 w 612660"/>
                  <a:gd name="connsiteY36" fmla="*/ 617793 h 665418"/>
                  <a:gd name="connsiteX37" fmla="*/ 503122 w 612660"/>
                  <a:gd name="connsiteY37" fmla="*/ 627318 h 665418"/>
                  <a:gd name="connsiteX38" fmla="*/ 515029 w 612660"/>
                  <a:gd name="connsiteY38" fmla="*/ 629699 h 665418"/>
                  <a:gd name="connsiteX39" fmla="*/ 512647 w 612660"/>
                  <a:gd name="connsiteY39" fmla="*/ 651131 h 665418"/>
                  <a:gd name="connsiteX40" fmla="*/ 503122 w 612660"/>
                  <a:gd name="connsiteY40" fmla="*/ 653512 h 665418"/>
                  <a:gd name="connsiteX41" fmla="*/ 486454 w 612660"/>
                  <a:gd name="connsiteY41" fmla="*/ 660656 h 665418"/>
                  <a:gd name="connsiteX42" fmla="*/ 467404 w 612660"/>
                  <a:gd name="connsiteY42" fmla="*/ 665418 h 665418"/>
                  <a:gd name="connsiteX43" fmla="*/ 412635 w 612660"/>
                  <a:gd name="connsiteY43" fmla="*/ 643987 h 665418"/>
                  <a:gd name="connsiteX44" fmla="*/ 405491 w 612660"/>
                  <a:gd name="connsiteY44" fmla="*/ 646368 h 665418"/>
                  <a:gd name="connsiteX45" fmla="*/ 395966 w 612660"/>
                  <a:gd name="connsiteY45" fmla="*/ 651131 h 665418"/>
                  <a:gd name="connsiteX46" fmla="*/ 388822 w 612660"/>
                  <a:gd name="connsiteY46" fmla="*/ 648749 h 665418"/>
                  <a:gd name="connsiteX47" fmla="*/ 379297 w 612660"/>
                  <a:gd name="connsiteY47" fmla="*/ 641606 h 665418"/>
                  <a:gd name="connsiteX48" fmla="*/ 376916 w 612660"/>
                  <a:gd name="connsiteY48" fmla="*/ 634462 h 665418"/>
                  <a:gd name="connsiteX49" fmla="*/ 379297 w 612660"/>
                  <a:gd name="connsiteY49" fmla="*/ 598743 h 665418"/>
                  <a:gd name="connsiteX50" fmla="*/ 384060 w 612660"/>
                  <a:gd name="connsiteY50" fmla="*/ 584456 h 665418"/>
                  <a:gd name="connsiteX51" fmla="*/ 381679 w 612660"/>
                  <a:gd name="connsiteY51" fmla="*/ 567787 h 665418"/>
                  <a:gd name="connsiteX52" fmla="*/ 365010 w 612660"/>
                  <a:gd name="connsiteY52" fmla="*/ 551118 h 665418"/>
                  <a:gd name="connsiteX53" fmla="*/ 353104 w 612660"/>
                  <a:gd name="connsiteY53" fmla="*/ 555881 h 665418"/>
                  <a:gd name="connsiteX54" fmla="*/ 338816 w 612660"/>
                  <a:gd name="connsiteY54" fmla="*/ 567787 h 665418"/>
                  <a:gd name="connsiteX55" fmla="*/ 300716 w 612660"/>
                  <a:gd name="connsiteY55" fmla="*/ 560643 h 665418"/>
                  <a:gd name="connsiteX56" fmla="*/ 298335 w 612660"/>
                  <a:gd name="connsiteY56" fmla="*/ 553499 h 665418"/>
                  <a:gd name="connsiteX57" fmla="*/ 300716 w 612660"/>
                  <a:gd name="connsiteY57" fmla="*/ 543974 h 665418"/>
                  <a:gd name="connsiteX58" fmla="*/ 293572 w 612660"/>
                  <a:gd name="connsiteY58" fmla="*/ 529687 h 665418"/>
                  <a:gd name="connsiteX59" fmla="*/ 293572 w 612660"/>
                  <a:gd name="connsiteY59" fmla="*/ 513018 h 665418"/>
                  <a:gd name="connsiteX60" fmla="*/ 307860 w 612660"/>
                  <a:gd name="connsiteY60" fmla="*/ 503493 h 665418"/>
                  <a:gd name="connsiteX61" fmla="*/ 310241 w 612660"/>
                  <a:gd name="connsiteY61" fmla="*/ 496349 h 665418"/>
                  <a:gd name="connsiteX62" fmla="*/ 303097 w 612660"/>
                  <a:gd name="connsiteY62" fmla="*/ 489206 h 665418"/>
                  <a:gd name="connsiteX63" fmla="*/ 295954 w 612660"/>
                  <a:gd name="connsiteY63" fmla="*/ 479681 h 665418"/>
                  <a:gd name="connsiteX64" fmla="*/ 293572 w 612660"/>
                  <a:gd name="connsiteY64" fmla="*/ 472537 h 665418"/>
                  <a:gd name="connsiteX65" fmla="*/ 279285 w 612660"/>
                  <a:gd name="connsiteY65" fmla="*/ 467774 h 665418"/>
                  <a:gd name="connsiteX66" fmla="*/ 255472 w 612660"/>
                  <a:gd name="connsiteY66" fmla="*/ 470156 h 665418"/>
                  <a:gd name="connsiteX67" fmla="*/ 245947 w 612660"/>
                  <a:gd name="connsiteY67" fmla="*/ 472537 h 665418"/>
                  <a:gd name="connsiteX68" fmla="*/ 217372 w 612660"/>
                  <a:gd name="connsiteY68" fmla="*/ 474918 h 665418"/>
                  <a:gd name="connsiteX69" fmla="*/ 191179 w 612660"/>
                  <a:gd name="connsiteY69" fmla="*/ 472537 h 665418"/>
                  <a:gd name="connsiteX70" fmla="*/ 188797 w 612660"/>
                  <a:gd name="connsiteY70" fmla="*/ 465393 h 665418"/>
                  <a:gd name="connsiteX71" fmla="*/ 186416 w 612660"/>
                  <a:gd name="connsiteY71" fmla="*/ 451106 h 665418"/>
                  <a:gd name="connsiteX72" fmla="*/ 184035 w 612660"/>
                  <a:gd name="connsiteY72" fmla="*/ 441581 h 665418"/>
                  <a:gd name="connsiteX73" fmla="*/ 191179 w 612660"/>
                  <a:gd name="connsiteY73" fmla="*/ 413006 h 665418"/>
                  <a:gd name="connsiteX74" fmla="*/ 200704 w 612660"/>
                  <a:gd name="connsiteY74" fmla="*/ 408243 h 665418"/>
                  <a:gd name="connsiteX75" fmla="*/ 207847 w 612660"/>
                  <a:gd name="connsiteY75" fmla="*/ 401099 h 665418"/>
                  <a:gd name="connsiteX76" fmla="*/ 191179 w 612660"/>
                  <a:gd name="connsiteY76" fmla="*/ 384431 h 665418"/>
                  <a:gd name="connsiteX77" fmla="*/ 184035 w 612660"/>
                  <a:gd name="connsiteY77" fmla="*/ 382049 h 665418"/>
                  <a:gd name="connsiteX78" fmla="*/ 181654 w 612660"/>
                  <a:gd name="connsiteY78" fmla="*/ 367762 h 665418"/>
                  <a:gd name="connsiteX79" fmla="*/ 179272 w 612660"/>
                  <a:gd name="connsiteY79" fmla="*/ 341568 h 665418"/>
                  <a:gd name="connsiteX80" fmla="*/ 160222 w 612660"/>
                  <a:gd name="connsiteY80" fmla="*/ 332043 h 665418"/>
                  <a:gd name="connsiteX81" fmla="*/ 141172 w 612660"/>
                  <a:gd name="connsiteY81" fmla="*/ 334424 h 665418"/>
                  <a:gd name="connsiteX82" fmla="*/ 131647 w 612660"/>
                  <a:gd name="connsiteY82" fmla="*/ 341568 h 665418"/>
                  <a:gd name="connsiteX83" fmla="*/ 117360 w 612660"/>
                  <a:gd name="connsiteY83" fmla="*/ 353474 h 665418"/>
                  <a:gd name="connsiteX84" fmla="*/ 107835 w 612660"/>
                  <a:gd name="connsiteY84" fmla="*/ 351093 h 665418"/>
                  <a:gd name="connsiteX85" fmla="*/ 100691 w 612660"/>
                  <a:gd name="connsiteY85" fmla="*/ 343949 h 665418"/>
                  <a:gd name="connsiteX86" fmla="*/ 91166 w 612660"/>
                  <a:gd name="connsiteY86" fmla="*/ 332043 h 665418"/>
                  <a:gd name="connsiteX87" fmla="*/ 86404 w 612660"/>
                  <a:gd name="connsiteY87" fmla="*/ 324899 h 665418"/>
                  <a:gd name="connsiteX88" fmla="*/ 79260 w 612660"/>
                  <a:gd name="connsiteY88" fmla="*/ 317756 h 665418"/>
                  <a:gd name="connsiteX89" fmla="*/ 72116 w 612660"/>
                  <a:gd name="connsiteY89" fmla="*/ 308231 h 665418"/>
                  <a:gd name="connsiteX90" fmla="*/ 64972 w 612660"/>
                  <a:gd name="connsiteY90" fmla="*/ 301087 h 665418"/>
                  <a:gd name="connsiteX91" fmla="*/ 60210 w 612660"/>
                  <a:gd name="connsiteY91" fmla="*/ 293943 h 665418"/>
                  <a:gd name="connsiteX92" fmla="*/ 48304 w 612660"/>
                  <a:gd name="connsiteY92" fmla="*/ 277274 h 665418"/>
                  <a:gd name="connsiteX93" fmla="*/ 43541 w 612660"/>
                  <a:gd name="connsiteY93" fmla="*/ 267749 h 665418"/>
                  <a:gd name="connsiteX94" fmla="*/ 14966 w 612660"/>
                  <a:gd name="connsiteY94" fmla="*/ 236793 h 665418"/>
                  <a:gd name="connsiteX95" fmla="*/ 5441 w 612660"/>
                  <a:gd name="connsiteY95" fmla="*/ 227268 h 665418"/>
                  <a:gd name="connsiteX96" fmla="*/ 5441 w 612660"/>
                  <a:gd name="connsiteY96" fmla="*/ 205837 h 665418"/>
                  <a:gd name="connsiteX97" fmla="*/ 19729 w 612660"/>
                  <a:gd name="connsiteY97" fmla="*/ 201074 h 665418"/>
                  <a:gd name="connsiteX98" fmla="*/ 29254 w 612660"/>
                  <a:gd name="connsiteY98" fmla="*/ 198693 h 665418"/>
                  <a:gd name="connsiteX99" fmla="*/ 36397 w 612660"/>
                  <a:gd name="connsiteY99" fmla="*/ 196312 h 665418"/>
                  <a:gd name="connsiteX100" fmla="*/ 50685 w 612660"/>
                  <a:gd name="connsiteY100" fmla="*/ 193931 h 665418"/>
                  <a:gd name="connsiteX101" fmla="*/ 55447 w 612660"/>
                  <a:gd name="connsiteY101" fmla="*/ 186787 h 665418"/>
                  <a:gd name="connsiteX102" fmla="*/ 60210 w 612660"/>
                  <a:gd name="connsiteY102" fmla="*/ 177262 h 665418"/>
                  <a:gd name="connsiteX103" fmla="*/ 74497 w 612660"/>
                  <a:gd name="connsiteY103" fmla="*/ 160593 h 665418"/>
                  <a:gd name="connsiteX104" fmla="*/ 79260 w 612660"/>
                  <a:gd name="connsiteY104" fmla="*/ 151068 h 665418"/>
                  <a:gd name="connsiteX105" fmla="*/ 88785 w 612660"/>
                  <a:gd name="connsiteY105" fmla="*/ 143924 h 665418"/>
                  <a:gd name="connsiteX106" fmla="*/ 95929 w 612660"/>
                  <a:gd name="connsiteY106" fmla="*/ 129637 h 665418"/>
                  <a:gd name="connsiteX107" fmla="*/ 93547 w 612660"/>
                  <a:gd name="connsiteY107" fmla="*/ 122493 h 665418"/>
                  <a:gd name="connsiteX108" fmla="*/ 88785 w 612660"/>
                  <a:gd name="connsiteY108" fmla="*/ 115349 h 665418"/>
                  <a:gd name="connsiteX109" fmla="*/ 95929 w 612660"/>
                  <a:gd name="connsiteY109" fmla="*/ 110587 h 665418"/>
                  <a:gd name="connsiteX110" fmla="*/ 117360 w 612660"/>
                  <a:gd name="connsiteY110" fmla="*/ 101062 h 665418"/>
                  <a:gd name="connsiteX111" fmla="*/ 138791 w 612660"/>
                  <a:gd name="connsiteY111" fmla="*/ 89156 h 665418"/>
                  <a:gd name="connsiteX112" fmla="*/ 143554 w 612660"/>
                  <a:gd name="connsiteY112" fmla="*/ 72487 h 665418"/>
                  <a:gd name="connsiteX113" fmla="*/ 145935 w 612660"/>
                  <a:gd name="connsiteY113" fmla="*/ 55818 h 665418"/>
                  <a:gd name="connsiteX114" fmla="*/ 167366 w 612660"/>
                  <a:gd name="connsiteY114" fmla="*/ 34387 h 665418"/>
                  <a:gd name="connsiteX115" fmla="*/ 179272 w 612660"/>
                  <a:gd name="connsiteY115" fmla="*/ 32006 h 665418"/>
                  <a:gd name="connsiteX116" fmla="*/ 188797 w 612660"/>
                  <a:gd name="connsiteY116" fmla="*/ 27243 h 665418"/>
                  <a:gd name="connsiteX117" fmla="*/ 191179 w 612660"/>
                  <a:gd name="connsiteY117" fmla="*/ 20099 h 6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90" name="17 Forma libre"/>
              <p:cNvSpPr/>
              <p:nvPr/>
            </p:nvSpPr>
            <p:spPr>
              <a:xfrm>
                <a:off x="2373728" y="2793206"/>
                <a:ext cx="178972" cy="15716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grp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s-ES" sz="400" dirty="0">
                  <a:solidFill>
                    <a:prstClr val="black"/>
                  </a:solidFill>
                  <a:latin typeface="Gill Sans MT"/>
                </a:endParaRPr>
              </a:p>
            </p:txBody>
          </p:sp>
          <p:sp>
            <p:nvSpPr>
              <p:cNvPr id="91" name="18 Forma libre"/>
              <p:cNvSpPr/>
              <p:nvPr/>
            </p:nvSpPr>
            <p:spPr>
              <a:xfrm>
                <a:off x="1964531" y="2688431"/>
                <a:ext cx="483394" cy="557135"/>
              </a:xfrm>
              <a:custGeom>
                <a:avLst/>
                <a:gdLst>
                  <a:gd name="connsiteX0" fmla="*/ 4763 w 483394"/>
                  <a:gd name="connsiteY0" fmla="*/ 242888 h 557135"/>
                  <a:gd name="connsiteX1" fmla="*/ 57150 w 483394"/>
                  <a:gd name="connsiteY1" fmla="*/ 223838 h 557135"/>
                  <a:gd name="connsiteX2" fmla="*/ 83344 w 483394"/>
                  <a:gd name="connsiteY2" fmla="*/ 221457 h 557135"/>
                  <a:gd name="connsiteX3" fmla="*/ 109538 w 483394"/>
                  <a:gd name="connsiteY3" fmla="*/ 216694 h 557135"/>
                  <a:gd name="connsiteX4" fmla="*/ 159544 w 483394"/>
                  <a:gd name="connsiteY4" fmla="*/ 221457 h 557135"/>
                  <a:gd name="connsiteX5" fmla="*/ 166688 w 483394"/>
                  <a:gd name="connsiteY5" fmla="*/ 226219 h 557135"/>
                  <a:gd name="connsiteX6" fmla="*/ 176213 w 483394"/>
                  <a:gd name="connsiteY6" fmla="*/ 228600 h 557135"/>
                  <a:gd name="connsiteX7" fmla="*/ 185738 w 483394"/>
                  <a:gd name="connsiteY7" fmla="*/ 233363 h 557135"/>
                  <a:gd name="connsiteX8" fmla="*/ 226219 w 483394"/>
                  <a:gd name="connsiteY8" fmla="*/ 223838 h 557135"/>
                  <a:gd name="connsiteX9" fmla="*/ 230982 w 483394"/>
                  <a:gd name="connsiteY9" fmla="*/ 214313 h 557135"/>
                  <a:gd name="connsiteX10" fmla="*/ 230982 w 483394"/>
                  <a:gd name="connsiteY10" fmla="*/ 159544 h 557135"/>
                  <a:gd name="connsiteX11" fmla="*/ 233363 w 483394"/>
                  <a:gd name="connsiteY11" fmla="*/ 150019 h 557135"/>
                  <a:gd name="connsiteX12" fmla="*/ 238125 w 483394"/>
                  <a:gd name="connsiteY12" fmla="*/ 142875 h 557135"/>
                  <a:gd name="connsiteX13" fmla="*/ 271463 w 483394"/>
                  <a:gd name="connsiteY13" fmla="*/ 111919 h 557135"/>
                  <a:gd name="connsiteX14" fmla="*/ 278607 w 483394"/>
                  <a:gd name="connsiteY14" fmla="*/ 107157 h 557135"/>
                  <a:gd name="connsiteX15" fmla="*/ 307182 w 483394"/>
                  <a:gd name="connsiteY15" fmla="*/ 76200 h 557135"/>
                  <a:gd name="connsiteX16" fmla="*/ 316707 w 483394"/>
                  <a:gd name="connsiteY16" fmla="*/ 66675 h 557135"/>
                  <a:gd name="connsiteX17" fmla="*/ 321469 w 483394"/>
                  <a:gd name="connsiteY17" fmla="*/ 59532 h 557135"/>
                  <a:gd name="connsiteX18" fmla="*/ 340519 w 483394"/>
                  <a:gd name="connsiteY18" fmla="*/ 42863 h 557135"/>
                  <a:gd name="connsiteX19" fmla="*/ 350044 w 483394"/>
                  <a:gd name="connsiteY19" fmla="*/ 33338 h 557135"/>
                  <a:gd name="connsiteX20" fmla="*/ 357188 w 483394"/>
                  <a:gd name="connsiteY20" fmla="*/ 16669 h 557135"/>
                  <a:gd name="connsiteX21" fmla="*/ 359569 w 483394"/>
                  <a:gd name="connsiteY21" fmla="*/ 7144 h 557135"/>
                  <a:gd name="connsiteX22" fmla="*/ 373857 w 483394"/>
                  <a:gd name="connsiteY22" fmla="*/ 0 h 557135"/>
                  <a:gd name="connsiteX23" fmla="*/ 381000 w 483394"/>
                  <a:gd name="connsiteY23" fmla="*/ 2382 h 557135"/>
                  <a:gd name="connsiteX24" fmla="*/ 402432 w 483394"/>
                  <a:gd name="connsiteY24" fmla="*/ 21432 h 557135"/>
                  <a:gd name="connsiteX25" fmla="*/ 409575 w 483394"/>
                  <a:gd name="connsiteY25" fmla="*/ 35719 h 557135"/>
                  <a:gd name="connsiteX26" fmla="*/ 414338 w 483394"/>
                  <a:gd name="connsiteY26" fmla="*/ 50007 h 557135"/>
                  <a:gd name="connsiteX27" fmla="*/ 419100 w 483394"/>
                  <a:gd name="connsiteY27" fmla="*/ 57150 h 557135"/>
                  <a:gd name="connsiteX28" fmla="*/ 431007 w 483394"/>
                  <a:gd name="connsiteY28" fmla="*/ 78582 h 557135"/>
                  <a:gd name="connsiteX29" fmla="*/ 447675 w 483394"/>
                  <a:gd name="connsiteY29" fmla="*/ 83344 h 557135"/>
                  <a:gd name="connsiteX30" fmla="*/ 461963 w 483394"/>
                  <a:gd name="connsiteY30" fmla="*/ 97632 h 557135"/>
                  <a:gd name="connsiteX31" fmla="*/ 471488 w 483394"/>
                  <a:gd name="connsiteY31" fmla="*/ 107157 h 557135"/>
                  <a:gd name="connsiteX32" fmla="*/ 478632 w 483394"/>
                  <a:gd name="connsiteY32" fmla="*/ 119063 h 557135"/>
                  <a:gd name="connsiteX33" fmla="*/ 473869 w 483394"/>
                  <a:gd name="connsiteY33" fmla="*/ 126207 h 557135"/>
                  <a:gd name="connsiteX34" fmla="*/ 440532 w 483394"/>
                  <a:gd name="connsiteY34" fmla="*/ 126207 h 557135"/>
                  <a:gd name="connsiteX35" fmla="*/ 433388 w 483394"/>
                  <a:gd name="connsiteY35" fmla="*/ 130969 h 557135"/>
                  <a:gd name="connsiteX36" fmla="*/ 423863 w 483394"/>
                  <a:gd name="connsiteY36" fmla="*/ 150019 h 557135"/>
                  <a:gd name="connsiteX37" fmla="*/ 426244 w 483394"/>
                  <a:gd name="connsiteY37" fmla="*/ 161925 h 557135"/>
                  <a:gd name="connsiteX38" fmla="*/ 438150 w 483394"/>
                  <a:gd name="connsiteY38" fmla="*/ 173832 h 557135"/>
                  <a:gd name="connsiteX39" fmla="*/ 452438 w 483394"/>
                  <a:gd name="connsiteY39" fmla="*/ 176213 h 557135"/>
                  <a:gd name="connsiteX40" fmla="*/ 457200 w 483394"/>
                  <a:gd name="connsiteY40" fmla="*/ 183357 h 557135"/>
                  <a:gd name="connsiteX41" fmla="*/ 459582 w 483394"/>
                  <a:gd name="connsiteY41" fmla="*/ 190500 h 557135"/>
                  <a:gd name="connsiteX42" fmla="*/ 461963 w 483394"/>
                  <a:gd name="connsiteY42" fmla="*/ 238125 h 557135"/>
                  <a:gd name="connsiteX43" fmla="*/ 469107 w 483394"/>
                  <a:gd name="connsiteY43" fmla="*/ 245269 h 557135"/>
                  <a:gd name="connsiteX44" fmla="*/ 483394 w 483394"/>
                  <a:gd name="connsiteY44" fmla="*/ 271463 h 557135"/>
                  <a:gd name="connsiteX45" fmla="*/ 481013 w 483394"/>
                  <a:gd name="connsiteY45" fmla="*/ 292894 h 557135"/>
                  <a:gd name="connsiteX46" fmla="*/ 478632 w 483394"/>
                  <a:gd name="connsiteY46" fmla="*/ 300038 h 557135"/>
                  <a:gd name="connsiteX47" fmla="*/ 476250 w 483394"/>
                  <a:gd name="connsiteY47" fmla="*/ 311944 h 557135"/>
                  <a:gd name="connsiteX48" fmla="*/ 471488 w 483394"/>
                  <a:gd name="connsiteY48" fmla="*/ 340519 h 557135"/>
                  <a:gd name="connsiteX49" fmla="*/ 469107 w 483394"/>
                  <a:gd name="connsiteY49" fmla="*/ 357188 h 557135"/>
                  <a:gd name="connsiteX50" fmla="*/ 461963 w 483394"/>
                  <a:gd name="connsiteY50" fmla="*/ 371475 h 557135"/>
                  <a:gd name="connsiteX51" fmla="*/ 454819 w 483394"/>
                  <a:gd name="connsiteY51" fmla="*/ 392907 h 557135"/>
                  <a:gd name="connsiteX52" fmla="*/ 452438 w 483394"/>
                  <a:gd name="connsiteY52" fmla="*/ 402432 h 557135"/>
                  <a:gd name="connsiteX53" fmla="*/ 445294 w 483394"/>
                  <a:gd name="connsiteY53" fmla="*/ 416719 h 557135"/>
                  <a:gd name="connsiteX54" fmla="*/ 435769 w 483394"/>
                  <a:gd name="connsiteY54" fmla="*/ 435769 h 557135"/>
                  <a:gd name="connsiteX55" fmla="*/ 431007 w 483394"/>
                  <a:gd name="connsiteY55" fmla="*/ 450057 h 557135"/>
                  <a:gd name="connsiteX56" fmla="*/ 426244 w 483394"/>
                  <a:gd name="connsiteY56" fmla="*/ 457200 h 557135"/>
                  <a:gd name="connsiteX57" fmla="*/ 404813 w 483394"/>
                  <a:gd name="connsiteY57" fmla="*/ 478632 h 557135"/>
                  <a:gd name="connsiteX58" fmla="*/ 397669 w 483394"/>
                  <a:gd name="connsiteY58" fmla="*/ 485775 h 557135"/>
                  <a:gd name="connsiteX59" fmla="*/ 383382 w 483394"/>
                  <a:gd name="connsiteY59" fmla="*/ 497682 h 557135"/>
                  <a:gd name="connsiteX60" fmla="*/ 376238 w 483394"/>
                  <a:gd name="connsiteY60" fmla="*/ 500063 h 557135"/>
                  <a:gd name="connsiteX61" fmla="*/ 357188 w 483394"/>
                  <a:gd name="connsiteY61" fmla="*/ 497682 h 557135"/>
                  <a:gd name="connsiteX62" fmla="*/ 350044 w 483394"/>
                  <a:gd name="connsiteY62" fmla="*/ 492919 h 557135"/>
                  <a:gd name="connsiteX63" fmla="*/ 342900 w 483394"/>
                  <a:gd name="connsiteY63" fmla="*/ 490538 h 557135"/>
                  <a:gd name="connsiteX64" fmla="*/ 330994 w 483394"/>
                  <a:gd name="connsiteY64" fmla="*/ 483394 h 557135"/>
                  <a:gd name="connsiteX65" fmla="*/ 321469 w 483394"/>
                  <a:gd name="connsiteY65" fmla="*/ 478632 h 557135"/>
                  <a:gd name="connsiteX66" fmla="*/ 280988 w 483394"/>
                  <a:gd name="connsiteY66" fmla="*/ 481013 h 557135"/>
                  <a:gd name="connsiteX67" fmla="*/ 278607 w 483394"/>
                  <a:gd name="connsiteY67" fmla="*/ 500063 h 557135"/>
                  <a:gd name="connsiteX68" fmla="*/ 264319 w 483394"/>
                  <a:gd name="connsiteY68" fmla="*/ 511969 h 557135"/>
                  <a:gd name="connsiteX69" fmla="*/ 259557 w 483394"/>
                  <a:gd name="connsiteY69" fmla="*/ 521494 h 557135"/>
                  <a:gd name="connsiteX70" fmla="*/ 216694 w 483394"/>
                  <a:gd name="connsiteY70" fmla="*/ 528638 h 557135"/>
                  <a:gd name="connsiteX71" fmla="*/ 202407 w 483394"/>
                  <a:gd name="connsiteY71" fmla="*/ 540544 h 557135"/>
                  <a:gd name="connsiteX72" fmla="*/ 188119 w 483394"/>
                  <a:gd name="connsiteY72" fmla="*/ 552450 h 557135"/>
                  <a:gd name="connsiteX73" fmla="*/ 166688 w 483394"/>
                  <a:gd name="connsiteY73" fmla="*/ 550069 h 557135"/>
                  <a:gd name="connsiteX74" fmla="*/ 145257 w 483394"/>
                  <a:gd name="connsiteY74" fmla="*/ 533400 h 557135"/>
                  <a:gd name="connsiteX75" fmla="*/ 107157 w 483394"/>
                  <a:gd name="connsiteY75" fmla="*/ 531019 h 557135"/>
                  <a:gd name="connsiteX76" fmla="*/ 83344 w 483394"/>
                  <a:gd name="connsiteY76" fmla="*/ 516732 h 557135"/>
                  <a:gd name="connsiteX77" fmla="*/ 66675 w 483394"/>
                  <a:gd name="connsiteY77" fmla="*/ 507207 h 557135"/>
                  <a:gd name="connsiteX78" fmla="*/ 35719 w 483394"/>
                  <a:gd name="connsiteY78" fmla="*/ 495300 h 557135"/>
                  <a:gd name="connsiteX79" fmla="*/ 30957 w 483394"/>
                  <a:gd name="connsiteY79" fmla="*/ 488157 h 557135"/>
                  <a:gd name="connsiteX80" fmla="*/ 23813 w 483394"/>
                  <a:gd name="connsiteY80" fmla="*/ 483394 h 557135"/>
                  <a:gd name="connsiteX81" fmla="*/ 19050 w 483394"/>
                  <a:gd name="connsiteY81" fmla="*/ 473869 h 557135"/>
                  <a:gd name="connsiteX82" fmla="*/ 14288 w 483394"/>
                  <a:gd name="connsiteY82" fmla="*/ 466725 h 557135"/>
                  <a:gd name="connsiteX83" fmla="*/ 16669 w 483394"/>
                  <a:gd name="connsiteY83" fmla="*/ 452438 h 557135"/>
                  <a:gd name="connsiteX84" fmla="*/ 33338 w 483394"/>
                  <a:gd name="connsiteY84" fmla="*/ 440532 h 557135"/>
                  <a:gd name="connsiteX85" fmla="*/ 45244 w 483394"/>
                  <a:gd name="connsiteY85" fmla="*/ 426244 h 557135"/>
                  <a:gd name="connsiteX86" fmla="*/ 47625 w 483394"/>
                  <a:gd name="connsiteY86" fmla="*/ 416719 h 557135"/>
                  <a:gd name="connsiteX87" fmla="*/ 57150 w 483394"/>
                  <a:gd name="connsiteY87" fmla="*/ 402432 h 557135"/>
                  <a:gd name="connsiteX88" fmla="*/ 78582 w 483394"/>
                  <a:gd name="connsiteY88" fmla="*/ 383382 h 557135"/>
                  <a:gd name="connsiteX89" fmla="*/ 85725 w 483394"/>
                  <a:gd name="connsiteY89" fmla="*/ 369094 h 557135"/>
                  <a:gd name="connsiteX90" fmla="*/ 90488 w 483394"/>
                  <a:gd name="connsiteY90" fmla="*/ 361950 h 557135"/>
                  <a:gd name="connsiteX91" fmla="*/ 95250 w 483394"/>
                  <a:gd name="connsiteY91" fmla="*/ 347663 h 557135"/>
                  <a:gd name="connsiteX92" fmla="*/ 97632 w 483394"/>
                  <a:gd name="connsiteY92" fmla="*/ 333375 h 557135"/>
                  <a:gd name="connsiteX93" fmla="*/ 104775 w 483394"/>
                  <a:gd name="connsiteY93" fmla="*/ 330994 h 557135"/>
                  <a:gd name="connsiteX94" fmla="*/ 109538 w 483394"/>
                  <a:gd name="connsiteY94" fmla="*/ 323850 h 557135"/>
                  <a:gd name="connsiteX95" fmla="*/ 92869 w 483394"/>
                  <a:gd name="connsiteY95" fmla="*/ 323850 h 557135"/>
                  <a:gd name="connsiteX96" fmla="*/ 71438 w 483394"/>
                  <a:gd name="connsiteY96" fmla="*/ 326232 h 557135"/>
                  <a:gd name="connsiteX97" fmla="*/ 57150 w 483394"/>
                  <a:gd name="connsiteY97" fmla="*/ 311944 h 557135"/>
                  <a:gd name="connsiteX98" fmla="*/ 59532 w 483394"/>
                  <a:gd name="connsiteY98" fmla="*/ 297657 h 557135"/>
                  <a:gd name="connsiteX99" fmla="*/ 66675 w 483394"/>
                  <a:gd name="connsiteY99" fmla="*/ 290513 h 557135"/>
                  <a:gd name="connsiteX100" fmla="*/ 61913 w 483394"/>
                  <a:gd name="connsiteY100" fmla="*/ 278607 h 557135"/>
                  <a:gd name="connsiteX101" fmla="*/ 54769 w 483394"/>
                  <a:gd name="connsiteY101" fmla="*/ 285750 h 557135"/>
                  <a:gd name="connsiteX102" fmla="*/ 50007 w 483394"/>
                  <a:gd name="connsiteY102" fmla="*/ 292894 h 557135"/>
                  <a:gd name="connsiteX103" fmla="*/ 42863 w 483394"/>
                  <a:gd name="connsiteY103" fmla="*/ 295275 h 557135"/>
                  <a:gd name="connsiteX104" fmla="*/ 35719 w 483394"/>
                  <a:gd name="connsiteY104" fmla="*/ 300038 h 557135"/>
                  <a:gd name="connsiteX105" fmla="*/ 19050 w 483394"/>
                  <a:gd name="connsiteY105" fmla="*/ 290513 h 557135"/>
                  <a:gd name="connsiteX106" fmla="*/ 9525 w 483394"/>
                  <a:gd name="connsiteY106" fmla="*/ 264319 h 557135"/>
                  <a:gd name="connsiteX107" fmla="*/ 7144 w 483394"/>
                  <a:gd name="connsiteY107" fmla="*/ 254794 h 557135"/>
                  <a:gd name="connsiteX108" fmla="*/ 4763 w 483394"/>
                  <a:gd name="connsiteY108" fmla="*/ 242888 h 5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gradFill>
                <a:gsLst>
                  <a:gs pos="0">
                    <a:srgbClr val="00FF00"/>
                  </a:gs>
                  <a:gs pos="50000">
                    <a:srgbClr val="00B0F0"/>
                  </a:gs>
                  <a:gs pos="43000">
                    <a:srgbClr val="00FF00"/>
                  </a:gs>
                  <a:gs pos="100000">
                    <a:srgbClr val="FF0000"/>
                  </a:gs>
                </a:gsLst>
                <a:lin ang="10800000" scaled="1"/>
              </a:gra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92" name="19 Forma libre"/>
              <p:cNvSpPr/>
              <p:nvPr/>
            </p:nvSpPr>
            <p:spPr>
              <a:xfrm>
                <a:off x="2211896" y="3007519"/>
                <a:ext cx="593217" cy="614362"/>
              </a:xfrm>
              <a:custGeom>
                <a:avLst/>
                <a:gdLst>
                  <a:gd name="connsiteX0" fmla="*/ 164592 w 593217"/>
                  <a:gd name="connsiteY0" fmla="*/ 204787 h 614362"/>
                  <a:gd name="connsiteX1" fmla="*/ 186023 w 593217"/>
                  <a:gd name="connsiteY1" fmla="*/ 192881 h 614362"/>
                  <a:gd name="connsiteX2" fmla="*/ 236029 w 593217"/>
                  <a:gd name="connsiteY2" fmla="*/ 169069 h 614362"/>
                  <a:gd name="connsiteX3" fmla="*/ 283654 w 593217"/>
                  <a:gd name="connsiteY3" fmla="*/ 133350 h 614362"/>
                  <a:gd name="connsiteX4" fmla="*/ 302704 w 593217"/>
                  <a:gd name="connsiteY4" fmla="*/ 119062 h 614362"/>
                  <a:gd name="connsiteX5" fmla="*/ 314610 w 593217"/>
                  <a:gd name="connsiteY5" fmla="*/ 111919 h 614362"/>
                  <a:gd name="connsiteX6" fmla="*/ 336042 w 593217"/>
                  <a:gd name="connsiteY6" fmla="*/ 95250 h 614362"/>
                  <a:gd name="connsiteX7" fmla="*/ 345567 w 593217"/>
                  <a:gd name="connsiteY7" fmla="*/ 88106 h 614362"/>
                  <a:gd name="connsiteX8" fmla="*/ 383667 w 593217"/>
                  <a:gd name="connsiteY8" fmla="*/ 69056 h 614362"/>
                  <a:gd name="connsiteX9" fmla="*/ 431292 w 593217"/>
                  <a:gd name="connsiteY9" fmla="*/ 50006 h 614362"/>
                  <a:gd name="connsiteX10" fmla="*/ 455104 w 593217"/>
                  <a:gd name="connsiteY10" fmla="*/ 35719 h 614362"/>
                  <a:gd name="connsiteX11" fmla="*/ 471773 w 593217"/>
                  <a:gd name="connsiteY11" fmla="*/ 28575 h 614362"/>
                  <a:gd name="connsiteX12" fmla="*/ 478917 w 593217"/>
                  <a:gd name="connsiteY12" fmla="*/ 26194 h 614362"/>
                  <a:gd name="connsiteX13" fmla="*/ 488442 w 593217"/>
                  <a:gd name="connsiteY13" fmla="*/ 21431 h 614362"/>
                  <a:gd name="connsiteX14" fmla="*/ 517017 w 593217"/>
                  <a:gd name="connsiteY14" fmla="*/ 9525 h 614362"/>
                  <a:gd name="connsiteX15" fmla="*/ 524160 w 593217"/>
                  <a:gd name="connsiteY15" fmla="*/ 4762 h 614362"/>
                  <a:gd name="connsiteX16" fmla="*/ 545592 w 593217"/>
                  <a:gd name="connsiteY16" fmla="*/ 0 h 614362"/>
                  <a:gd name="connsiteX17" fmla="*/ 569404 w 593217"/>
                  <a:gd name="connsiteY17" fmla="*/ 9525 h 614362"/>
                  <a:gd name="connsiteX18" fmla="*/ 574167 w 593217"/>
                  <a:gd name="connsiteY18" fmla="*/ 23812 h 614362"/>
                  <a:gd name="connsiteX19" fmla="*/ 593217 w 593217"/>
                  <a:gd name="connsiteY19" fmla="*/ 54769 h 614362"/>
                  <a:gd name="connsiteX20" fmla="*/ 590835 w 593217"/>
                  <a:gd name="connsiteY20" fmla="*/ 100012 h 614362"/>
                  <a:gd name="connsiteX21" fmla="*/ 583692 w 593217"/>
                  <a:gd name="connsiteY21" fmla="*/ 145256 h 614362"/>
                  <a:gd name="connsiteX22" fmla="*/ 567023 w 593217"/>
                  <a:gd name="connsiteY22" fmla="*/ 164306 h 614362"/>
                  <a:gd name="connsiteX23" fmla="*/ 550354 w 593217"/>
                  <a:gd name="connsiteY23" fmla="*/ 188119 h 614362"/>
                  <a:gd name="connsiteX24" fmla="*/ 543210 w 593217"/>
                  <a:gd name="connsiteY24" fmla="*/ 192881 h 614362"/>
                  <a:gd name="connsiteX25" fmla="*/ 536067 w 593217"/>
                  <a:gd name="connsiteY25" fmla="*/ 200025 h 614362"/>
                  <a:gd name="connsiteX26" fmla="*/ 512254 w 593217"/>
                  <a:gd name="connsiteY26" fmla="*/ 216694 h 614362"/>
                  <a:gd name="connsiteX27" fmla="*/ 495585 w 593217"/>
                  <a:gd name="connsiteY27" fmla="*/ 233362 h 614362"/>
                  <a:gd name="connsiteX28" fmla="*/ 476535 w 593217"/>
                  <a:gd name="connsiteY28" fmla="*/ 235744 h 614362"/>
                  <a:gd name="connsiteX29" fmla="*/ 464629 w 593217"/>
                  <a:gd name="connsiteY29" fmla="*/ 238125 h 614362"/>
                  <a:gd name="connsiteX30" fmla="*/ 450342 w 593217"/>
                  <a:gd name="connsiteY30" fmla="*/ 250031 h 614362"/>
                  <a:gd name="connsiteX31" fmla="*/ 436054 w 593217"/>
                  <a:gd name="connsiteY31" fmla="*/ 264319 h 614362"/>
                  <a:gd name="connsiteX32" fmla="*/ 424148 w 593217"/>
                  <a:gd name="connsiteY32" fmla="*/ 280987 h 614362"/>
                  <a:gd name="connsiteX33" fmla="*/ 414623 w 593217"/>
                  <a:gd name="connsiteY33" fmla="*/ 297656 h 614362"/>
                  <a:gd name="connsiteX34" fmla="*/ 412242 w 593217"/>
                  <a:gd name="connsiteY34" fmla="*/ 304800 h 614362"/>
                  <a:gd name="connsiteX35" fmla="*/ 407479 w 593217"/>
                  <a:gd name="connsiteY35" fmla="*/ 316706 h 614362"/>
                  <a:gd name="connsiteX36" fmla="*/ 405098 w 593217"/>
                  <a:gd name="connsiteY36" fmla="*/ 340519 h 614362"/>
                  <a:gd name="connsiteX37" fmla="*/ 376523 w 593217"/>
                  <a:gd name="connsiteY37" fmla="*/ 357187 h 614362"/>
                  <a:gd name="connsiteX38" fmla="*/ 357473 w 593217"/>
                  <a:gd name="connsiteY38" fmla="*/ 383381 h 614362"/>
                  <a:gd name="connsiteX39" fmla="*/ 347948 w 593217"/>
                  <a:gd name="connsiteY39" fmla="*/ 397669 h 614362"/>
                  <a:gd name="connsiteX40" fmla="*/ 340804 w 593217"/>
                  <a:gd name="connsiteY40" fmla="*/ 407194 h 614362"/>
                  <a:gd name="connsiteX41" fmla="*/ 319373 w 593217"/>
                  <a:gd name="connsiteY41" fmla="*/ 423862 h 614362"/>
                  <a:gd name="connsiteX42" fmla="*/ 312229 w 593217"/>
                  <a:gd name="connsiteY42" fmla="*/ 440531 h 614362"/>
                  <a:gd name="connsiteX43" fmla="*/ 309848 w 593217"/>
                  <a:gd name="connsiteY43" fmla="*/ 447675 h 614362"/>
                  <a:gd name="connsiteX44" fmla="*/ 293179 w 593217"/>
                  <a:gd name="connsiteY44" fmla="*/ 464344 h 614362"/>
                  <a:gd name="connsiteX45" fmla="*/ 288417 w 593217"/>
                  <a:gd name="connsiteY45" fmla="*/ 471487 h 614362"/>
                  <a:gd name="connsiteX46" fmla="*/ 274129 w 593217"/>
                  <a:gd name="connsiteY46" fmla="*/ 490537 h 614362"/>
                  <a:gd name="connsiteX47" fmla="*/ 271748 w 593217"/>
                  <a:gd name="connsiteY47" fmla="*/ 497681 h 614362"/>
                  <a:gd name="connsiteX48" fmla="*/ 252698 w 593217"/>
                  <a:gd name="connsiteY48" fmla="*/ 507206 h 614362"/>
                  <a:gd name="connsiteX49" fmla="*/ 245554 w 593217"/>
                  <a:gd name="connsiteY49" fmla="*/ 511969 h 614362"/>
                  <a:gd name="connsiteX50" fmla="*/ 240792 w 593217"/>
                  <a:gd name="connsiteY50" fmla="*/ 519112 h 614362"/>
                  <a:gd name="connsiteX51" fmla="*/ 233648 w 593217"/>
                  <a:gd name="connsiteY51" fmla="*/ 545306 h 614362"/>
                  <a:gd name="connsiteX52" fmla="*/ 226504 w 593217"/>
                  <a:gd name="connsiteY52" fmla="*/ 550069 h 614362"/>
                  <a:gd name="connsiteX53" fmla="*/ 209835 w 593217"/>
                  <a:gd name="connsiteY53" fmla="*/ 566737 h 614362"/>
                  <a:gd name="connsiteX54" fmla="*/ 197929 w 593217"/>
                  <a:gd name="connsiteY54" fmla="*/ 583406 h 614362"/>
                  <a:gd name="connsiteX55" fmla="*/ 190785 w 593217"/>
                  <a:gd name="connsiteY55" fmla="*/ 585787 h 614362"/>
                  <a:gd name="connsiteX56" fmla="*/ 178879 w 593217"/>
                  <a:gd name="connsiteY56" fmla="*/ 600075 h 614362"/>
                  <a:gd name="connsiteX57" fmla="*/ 159829 w 593217"/>
                  <a:gd name="connsiteY57" fmla="*/ 614362 h 614362"/>
                  <a:gd name="connsiteX58" fmla="*/ 107442 w 593217"/>
                  <a:gd name="connsiteY58" fmla="*/ 611981 h 614362"/>
                  <a:gd name="connsiteX59" fmla="*/ 78867 w 593217"/>
                  <a:gd name="connsiteY59" fmla="*/ 592931 h 614362"/>
                  <a:gd name="connsiteX60" fmla="*/ 69342 w 593217"/>
                  <a:gd name="connsiteY60" fmla="*/ 588169 h 614362"/>
                  <a:gd name="connsiteX61" fmla="*/ 59817 w 593217"/>
                  <a:gd name="connsiteY61" fmla="*/ 581025 h 614362"/>
                  <a:gd name="connsiteX62" fmla="*/ 52673 w 593217"/>
                  <a:gd name="connsiteY62" fmla="*/ 576262 h 614362"/>
                  <a:gd name="connsiteX63" fmla="*/ 50292 w 593217"/>
                  <a:gd name="connsiteY63" fmla="*/ 566737 h 614362"/>
                  <a:gd name="connsiteX64" fmla="*/ 43148 w 593217"/>
                  <a:gd name="connsiteY64" fmla="*/ 557212 h 614362"/>
                  <a:gd name="connsiteX65" fmla="*/ 38385 w 593217"/>
                  <a:gd name="connsiteY65" fmla="*/ 547687 h 614362"/>
                  <a:gd name="connsiteX66" fmla="*/ 28860 w 593217"/>
                  <a:gd name="connsiteY66" fmla="*/ 526256 h 614362"/>
                  <a:gd name="connsiteX67" fmla="*/ 26479 w 593217"/>
                  <a:gd name="connsiteY67" fmla="*/ 519112 h 614362"/>
                  <a:gd name="connsiteX68" fmla="*/ 16954 w 593217"/>
                  <a:gd name="connsiteY68" fmla="*/ 511969 h 614362"/>
                  <a:gd name="connsiteX69" fmla="*/ 2667 w 593217"/>
                  <a:gd name="connsiteY69" fmla="*/ 504825 h 614362"/>
                  <a:gd name="connsiteX70" fmla="*/ 285 w 593217"/>
                  <a:gd name="connsiteY70" fmla="*/ 497681 h 614362"/>
                  <a:gd name="connsiteX71" fmla="*/ 2667 w 593217"/>
                  <a:gd name="connsiteY71" fmla="*/ 466725 h 614362"/>
                  <a:gd name="connsiteX72" fmla="*/ 16954 w 593217"/>
                  <a:gd name="connsiteY72" fmla="*/ 459581 h 614362"/>
                  <a:gd name="connsiteX73" fmla="*/ 52673 w 593217"/>
                  <a:gd name="connsiteY73" fmla="*/ 457200 h 614362"/>
                  <a:gd name="connsiteX74" fmla="*/ 57435 w 593217"/>
                  <a:gd name="connsiteY74" fmla="*/ 450056 h 614362"/>
                  <a:gd name="connsiteX75" fmla="*/ 64579 w 593217"/>
                  <a:gd name="connsiteY75" fmla="*/ 442912 h 614362"/>
                  <a:gd name="connsiteX76" fmla="*/ 69342 w 593217"/>
                  <a:gd name="connsiteY76" fmla="*/ 428625 h 614362"/>
                  <a:gd name="connsiteX77" fmla="*/ 71723 w 593217"/>
                  <a:gd name="connsiteY77" fmla="*/ 404812 h 614362"/>
                  <a:gd name="connsiteX78" fmla="*/ 78867 w 593217"/>
                  <a:gd name="connsiteY78" fmla="*/ 397669 h 614362"/>
                  <a:gd name="connsiteX79" fmla="*/ 119348 w 593217"/>
                  <a:gd name="connsiteY79" fmla="*/ 385762 h 614362"/>
                  <a:gd name="connsiteX80" fmla="*/ 126492 w 593217"/>
                  <a:gd name="connsiteY80" fmla="*/ 378619 h 614362"/>
                  <a:gd name="connsiteX81" fmla="*/ 147923 w 593217"/>
                  <a:gd name="connsiteY81" fmla="*/ 366712 h 614362"/>
                  <a:gd name="connsiteX82" fmla="*/ 157448 w 593217"/>
                  <a:gd name="connsiteY82" fmla="*/ 364331 h 614362"/>
                  <a:gd name="connsiteX83" fmla="*/ 197929 w 593217"/>
                  <a:gd name="connsiteY83" fmla="*/ 364331 h 614362"/>
                  <a:gd name="connsiteX84" fmla="*/ 202692 w 593217"/>
                  <a:gd name="connsiteY84" fmla="*/ 352425 h 614362"/>
                  <a:gd name="connsiteX85" fmla="*/ 197929 w 593217"/>
                  <a:gd name="connsiteY85" fmla="*/ 321469 h 614362"/>
                  <a:gd name="connsiteX86" fmla="*/ 188404 w 593217"/>
                  <a:gd name="connsiteY86" fmla="*/ 307181 h 614362"/>
                  <a:gd name="connsiteX87" fmla="*/ 183642 w 593217"/>
                  <a:gd name="connsiteY87" fmla="*/ 283369 h 614362"/>
                  <a:gd name="connsiteX88" fmla="*/ 181260 w 593217"/>
                  <a:gd name="connsiteY88" fmla="*/ 269081 h 614362"/>
                  <a:gd name="connsiteX89" fmla="*/ 176498 w 593217"/>
                  <a:gd name="connsiteY89" fmla="*/ 261937 h 614362"/>
                  <a:gd name="connsiteX90" fmla="*/ 174117 w 593217"/>
                  <a:gd name="connsiteY90" fmla="*/ 254794 h 614362"/>
                  <a:gd name="connsiteX91" fmla="*/ 164592 w 593217"/>
                  <a:gd name="connsiteY91" fmla="*/ 204787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93" name="20 Forma libre"/>
              <p:cNvSpPr/>
              <p:nvPr/>
            </p:nvSpPr>
            <p:spPr>
              <a:xfrm>
                <a:off x="2730302" y="2726531"/>
                <a:ext cx="220067" cy="33813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grp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ES">
                  <a:solidFill>
                    <a:prstClr val="white"/>
                  </a:solidFill>
                  <a:latin typeface="Gill Sans MT"/>
                </a:endParaRPr>
              </a:p>
            </p:txBody>
          </p:sp>
          <p:sp>
            <p:nvSpPr>
              <p:cNvPr id="94" name="21 Forma libre"/>
              <p:cNvSpPr/>
              <p:nvPr/>
            </p:nvSpPr>
            <p:spPr>
              <a:xfrm>
                <a:off x="2335455" y="2597944"/>
                <a:ext cx="439036" cy="641542"/>
              </a:xfrm>
              <a:custGeom>
                <a:avLst/>
                <a:gdLst>
                  <a:gd name="connsiteX0" fmla="*/ 191051 w 439036"/>
                  <a:gd name="connsiteY0" fmla="*/ 114300 h 641542"/>
                  <a:gd name="connsiteX1" fmla="*/ 202958 w 439036"/>
                  <a:gd name="connsiteY1" fmla="*/ 83344 h 641542"/>
                  <a:gd name="connsiteX2" fmla="*/ 210101 w 439036"/>
                  <a:gd name="connsiteY2" fmla="*/ 78581 h 641542"/>
                  <a:gd name="connsiteX3" fmla="*/ 217245 w 439036"/>
                  <a:gd name="connsiteY3" fmla="*/ 71437 h 641542"/>
                  <a:gd name="connsiteX4" fmla="*/ 252964 w 439036"/>
                  <a:gd name="connsiteY4" fmla="*/ 52387 h 641542"/>
                  <a:gd name="connsiteX5" fmla="*/ 267251 w 439036"/>
                  <a:gd name="connsiteY5" fmla="*/ 45244 h 641542"/>
                  <a:gd name="connsiteX6" fmla="*/ 274395 w 439036"/>
                  <a:gd name="connsiteY6" fmla="*/ 40481 h 641542"/>
                  <a:gd name="connsiteX7" fmla="*/ 281539 w 439036"/>
                  <a:gd name="connsiteY7" fmla="*/ 33337 h 641542"/>
                  <a:gd name="connsiteX8" fmla="*/ 310114 w 439036"/>
                  <a:gd name="connsiteY8" fmla="*/ 21431 h 641542"/>
                  <a:gd name="connsiteX9" fmla="*/ 322020 w 439036"/>
                  <a:gd name="connsiteY9" fmla="*/ 16669 h 641542"/>
                  <a:gd name="connsiteX10" fmla="*/ 331545 w 439036"/>
                  <a:gd name="connsiteY10" fmla="*/ 9525 h 641542"/>
                  <a:gd name="connsiteX11" fmla="*/ 341070 w 439036"/>
                  <a:gd name="connsiteY11" fmla="*/ 7144 h 641542"/>
                  <a:gd name="connsiteX12" fmla="*/ 348214 w 439036"/>
                  <a:gd name="connsiteY12" fmla="*/ 4762 h 641542"/>
                  <a:gd name="connsiteX13" fmla="*/ 360120 w 439036"/>
                  <a:gd name="connsiteY13" fmla="*/ 2381 h 641542"/>
                  <a:gd name="connsiteX14" fmla="*/ 369645 w 439036"/>
                  <a:gd name="connsiteY14" fmla="*/ 0 h 641542"/>
                  <a:gd name="connsiteX15" fmla="*/ 376789 w 439036"/>
                  <a:gd name="connsiteY15" fmla="*/ 2381 h 641542"/>
                  <a:gd name="connsiteX16" fmla="*/ 386314 w 439036"/>
                  <a:gd name="connsiteY16" fmla="*/ 4762 h 641542"/>
                  <a:gd name="connsiteX17" fmla="*/ 393458 w 439036"/>
                  <a:gd name="connsiteY17" fmla="*/ 9525 h 641542"/>
                  <a:gd name="connsiteX18" fmla="*/ 405364 w 439036"/>
                  <a:gd name="connsiteY18" fmla="*/ 16669 h 641542"/>
                  <a:gd name="connsiteX19" fmla="*/ 407745 w 439036"/>
                  <a:gd name="connsiteY19" fmla="*/ 23812 h 641542"/>
                  <a:gd name="connsiteX20" fmla="*/ 412508 w 439036"/>
                  <a:gd name="connsiteY20" fmla="*/ 30956 h 641542"/>
                  <a:gd name="connsiteX21" fmla="*/ 410126 w 439036"/>
                  <a:gd name="connsiteY21" fmla="*/ 92869 h 641542"/>
                  <a:gd name="connsiteX22" fmla="*/ 412508 w 439036"/>
                  <a:gd name="connsiteY22" fmla="*/ 209550 h 641542"/>
                  <a:gd name="connsiteX23" fmla="*/ 414889 w 439036"/>
                  <a:gd name="connsiteY23" fmla="*/ 219075 h 641542"/>
                  <a:gd name="connsiteX24" fmla="*/ 429176 w 439036"/>
                  <a:gd name="connsiteY24" fmla="*/ 233362 h 641542"/>
                  <a:gd name="connsiteX25" fmla="*/ 433939 w 439036"/>
                  <a:gd name="connsiteY25" fmla="*/ 240506 h 641542"/>
                  <a:gd name="connsiteX26" fmla="*/ 433939 w 439036"/>
                  <a:gd name="connsiteY26" fmla="*/ 326231 h 641542"/>
                  <a:gd name="connsiteX27" fmla="*/ 429176 w 439036"/>
                  <a:gd name="connsiteY27" fmla="*/ 340519 h 641542"/>
                  <a:gd name="connsiteX28" fmla="*/ 422033 w 439036"/>
                  <a:gd name="connsiteY28" fmla="*/ 361950 h 641542"/>
                  <a:gd name="connsiteX29" fmla="*/ 419651 w 439036"/>
                  <a:gd name="connsiteY29" fmla="*/ 369094 h 641542"/>
                  <a:gd name="connsiteX30" fmla="*/ 417270 w 439036"/>
                  <a:gd name="connsiteY30" fmla="*/ 376237 h 641542"/>
                  <a:gd name="connsiteX31" fmla="*/ 419651 w 439036"/>
                  <a:gd name="connsiteY31" fmla="*/ 385762 h 641542"/>
                  <a:gd name="connsiteX32" fmla="*/ 414889 w 439036"/>
                  <a:gd name="connsiteY32" fmla="*/ 423862 h 641542"/>
                  <a:gd name="connsiteX33" fmla="*/ 414889 w 439036"/>
                  <a:gd name="connsiteY33" fmla="*/ 442912 h 641542"/>
                  <a:gd name="connsiteX34" fmla="*/ 400601 w 439036"/>
                  <a:gd name="connsiteY34" fmla="*/ 447675 h 641542"/>
                  <a:gd name="connsiteX35" fmla="*/ 374408 w 439036"/>
                  <a:gd name="connsiteY35" fmla="*/ 469106 h 641542"/>
                  <a:gd name="connsiteX36" fmla="*/ 364883 w 439036"/>
                  <a:gd name="connsiteY36" fmla="*/ 483394 h 641542"/>
                  <a:gd name="connsiteX37" fmla="*/ 352976 w 439036"/>
                  <a:gd name="connsiteY37" fmla="*/ 502444 h 641542"/>
                  <a:gd name="connsiteX38" fmla="*/ 343451 w 439036"/>
                  <a:gd name="connsiteY38" fmla="*/ 519112 h 641542"/>
                  <a:gd name="connsiteX39" fmla="*/ 341070 w 439036"/>
                  <a:gd name="connsiteY39" fmla="*/ 526256 h 641542"/>
                  <a:gd name="connsiteX40" fmla="*/ 338689 w 439036"/>
                  <a:gd name="connsiteY40" fmla="*/ 535781 h 641542"/>
                  <a:gd name="connsiteX41" fmla="*/ 331545 w 439036"/>
                  <a:gd name="connsiteY41" fmla="*/ 540544 h 641542"/>
                  <a:gd name="connsiteX42" fmla="*/ 305351 w 439036"/>
                  <a:gd name="connsiteY42" fmla="*/ 559594 h 641542"/>
                  <a:gd name="connsiteX43" fmla="*/ 298208 w 439036"/>
                  <a:gd name="connsiteY43" fmla="*/ 564356 h 641542"/>
                  <a:gd name="connsiteX44" fmla="*/ 286301 w 439036"/>
                  <a:gd name="connsiteY44" fmla="*/ 569119 h 641542"/>
                  <a:gd name="connsiteX45" fmla="*/ 260108 w 439036"/>
                  <a:gd name="connsiteY45" fmla="*/ 557212 h 641542"/>
                  <a:gd name="connsiteX46" fmla="*/ 255345 w 439036"/>
                  <a:gd name="connsiteY46" fmla="*/ 538162 h 641542"/>
                  <a:gd name="connsiteX47" fmla="*/ 250583 w 439036"/>
                  <a:gd name="connsiteY47" fmla="*/ 531019 h 641542"/>
                  <a:gd name="connsiteX48" fmla="*/ 241058 w 439036"/>
                  <a:gd name="connsiteY48" fmla="*/ 528637 h 641542"/>
                  <a:gd name="connsiteX49" fmla="*/ 179145 w 439036"/>
                  <a:gd name="connsiteY49" fmla="*/ 531019 h 641542"/>
                  <a:gd name="connsiteX50" fmla="*/ 169620 w 439036"/>
                  <a:gd name="connsiteY50" fmla="*/ 545306 h 641542"/>
                  <a:gd name="connsiteX51" fmla="*/ 148189 w 439036"/>
                  <a:gd name="connsiteY51" fmla="*/ 564356 h 641542"/>
                  <a:gd name="connsiteX52" fmla="*/ 145808 w 439036"/>
                  <a:gd name="connsiteY52" fmla="*/ 571500 h 641542"/>
                  <a:gd name="connsiteX53" fmla="*/ 143426 w 439036"/>
                  <a:gd name="connsiteY53" fmla="*/ 583406 h 641542"/>
                  <a:gd name="connsiteX54" fmla="*/ 121995 w 439036"/>
                  <a:gd name="connsiteY54" fmla="*/ 590550 h 641542"/>
                  <a:gd name="connsiteX55" fmla="*/ 105326 w 439036"/>
                  <a:gd name="connsiteY55" fmla="*/ 600075 h 641542"/>
                  <a:gd name="connsiteX56" fmla="*/ 98183 w 439036"/>
                  <a:gd name="connsiteY56" fmla="*/ 604837 h 641542"/>
                  <a:gd name="connsiteX57" fmla="*/ 83895 w 439036"/>
                  <a:gd name="connsiteY57" fmla="*/ 619125 h 641542"/>
                  <a:gd name="connsiteX58" fmla="*/ 74370 w 439036"/>
                  <a:gd name="connsiteY58" fmla="*/ 628650 h 641542"/>
                  <a:gd name="connsiteX59" fmla="*/ 69608 w 439036"/>
                  <a:gd name="connsiteY59" fmla="*/ 635794 h 641542"/>
                  <a:gd name="connsiteX60" fmla="*/ 55320 w 439036"/>
                  <a:gd name="connsiteY60" fmla="*/ 640556 h 641542"/>
                  <a:gd name="connsiteX61" fmla="*/ 19601 w 439036"/>
                  <a:gd name="connsiteY61" fmla="*/ 638175 h 641542"/>
                  <a:gd name="connsiteX62" fmla="*/ 14839 w 439036"/>
                  <a:gd name="connsiteY62" fmla="*/ 628650 h 641542"/>
                  <a:gd name="connsiteX63" fmla="*/ 7695 w 439036"/>
                  <a:gd name="connsiteY63" fmla="*/ 619125 h 641542"/>
                  <a:gd name="connsiteX64" fmla="*/ 5314 w 439036"/>
                  <a:gd name="connsiteY64" fmla="*/ 611981 h 641542"/>
                  <a:gd name="connsiteX65" fmla="*/ 551 w 439036"/>
                  <a:gd name="connsiteY65" fmla="*/ 602456 h 641542"/>
                  <a:gd name="connsiteX66" fmla="*/ 2933 w 439036"/>
                  <a:gd name="connsiteY66" fmla="*/ 581025 h 641542"/>
                  <a:gd name="connsiteX67" fmla="*/ 10076 w 439036"/>
                  <a:gd name="connsiteY67" fmla="*/ 573881 h 641542"/>
                  <a:gd name="connsiteX68" fmla="*/ 19601 w 439036"/>
                  <a:gd name="connsiteY68" fmla="*/ 561975 h 641542"/>
                  <a:gd name="connsiteX69" fmla="*/ 31508 w 439036"/>
                  <a:gd name="connsiteY69" fmla="*/ 547687 h 641542"/>
                  <a:gd name="connsiteX70" fmla="*/ 33889 w 439036"/>
                  <a:gd name="connsiteY70" fmla="*/ 540544 h 641542"/>
                  <a:gd name="connsiteX71" fmla="*/ 31508 w 439036"/>
                  <a:gd name="connsiteY71" fmla="*/ 523875 h 641542"/>
                  <a:gd name="connsiteX72" fmla="*/ 26745 w 439036"/>
                  <a:gd name="connsiteY72" fmla="*/ 507206 h 641542"/>
                  <a:gd name="connsiteX73" fmla="*/ 29126 w 439036"/>
                  <a:gd name="connsiteY73" fmla="*/ 490537 h 641542"/>
                  <a:gd name="connsiteX74" fmla="*/ 38651 w 439036"/>
                  <a:gd name="connsiteY74" fmla="*/ 476250 h 641542"/>
                  <a:gd name="connsiteX75" fmla="*/ 41033 w 439036"/>
                  <a:gd name="connsiteY75" fmla="*/ 464344 h 641542"/>
                  <a:gd name="connsiteX76" fmla="*/ 48176 w 439036"/>
                  <a:gd name="connsiteY76" fmla="*/ 454819 h 641542"/>
                  <a:gd name="connsiteX77" fmla="*/ 57701 w 439036"/>
                  <a:gd name="connsiteY77" fmla="*/ 440531 h 641542"/>
                  <a:gd name="connsiteX78" fmla="*/ 69608 w 439036"/>
                  <a:gd name="connsiteY78" fmla="*/ 423862 h 641542"/>
                  <a:gd name="connsiteX79" fmla="*/ 71989 w 439036"/>
                  <a:gd name="connsiteY79" fmla="*/ 414337 h 641542"/>
                  <a:gd name="connsiteX80" fmla="*/ 74370 w 439036"/>
                  <a:gd name="connsiteY80" fmla="*/ 407194 h 641542"/>
                  <a:gd name="connsiteX81" fmla="*/ 79133 w 439036"/>
                  <a:gd name="connsiteY81" fmla="*/ 388144 h 641542"/>
                  <a:gd name="connsiteX82" fmla="*/ 81514 w 439036"/>
                  <a:gd name="connsiteY82" fmla="*/ 381000 h 641542"/>
                  <a:gd name="connsiteX83" fmla="*/ 88658 w 439036"/>
                  <a:gd name="connsiteY83" fmla="*/ 376237 h 641542"/>
                  <a:gd name="connsiteX84" fmla="*/ 102945 w 439036"/>
                  <a:gd name="connsiteY84" fmla="*/ 361950 h 641542"/>
                  <a:gd name="connsiteX85" fmla="*/ 114851 w 439036"/>
                  <a:gd name="connsiteY85" fmla="*/ 347662 h 641542"/>
                  <a:gd name="connsiteX86" fmla="*/ 121995 w 439036"/>
                  <a:gd name="connsiteY86" fmla="*/ 330994 h 641542"/>
                  <a:gd name="connsiteX87" fmla="*/ 129139 w 439036"/>
                  <a:gd name="connsiteY87" fmla="*/ 326231 h 641542"/>
                  <a:gd name="connsiteX88" fmla="*/ 133901 w 439036"/>
                  <a:gd name="connsiteY88" fmla="*/ 319087 h 641542"/>
                  <a:gd name="connsiteX89" fmla="*/ 141045 w 439036"/>
                  <a:gd name="connsiteY89" fmla="*/ 311944 h 641542"/>
                  <a:gd name="connsiteX90" fmla="*/ 143426 w 439036"/>
                  <a:gd name="connsiteY90" fmla="*/ 304800 h 641542"/>
                  <a:gd name="connsiteX91" fmla="*/ 150570 w 439036"/>
                  <a:gd name="connsiteY91" fmla="*/ 257175 h 641542"/>
                  <a:gd name="connsiteX92" fmla="*/ 157714 w 439036"/>
                  <a:gd name="connsiteY92" fmla="*/ 250031 h 641542"/>
                  <a:gd name="connsiteX93" fmla="*/ 169620 w 439036"/>
                  <a:gd name="connsiteY93" fmla="*/ 245269 h 641542"/>
                  <a:gd name="connsiteX94" fmla="*/ 174383 w 439036"/>
                  <a:gd name="connsiteY94" fmla="*/ 238125 h 641542"/>
                  <a:gd name="connsiteX95" fmla="*/ 193433 w 439036"/>
                  <a:gd name="connsiteY95" fmla="*/ 226219 h 641542"/>
                  <a:gd name="connsiteX96" fmla="*/ 202958 w 439036"/>
                  <a:gd name="connsiteY96" fmla="*/ 211931 h 641542"/>
                  <a:gd name="connsiteX97" fmla="*/ 200576 w 439036"/>
                  <a:gd name="connsiteY97" fmla="*/ 178594 h 641542"/>
                  <a:gd name="connsiteX98" fmla="*/ 198195 w 439036"/>
                  <a:gd name="connsiteY98" fmla="*/ 171450 h 641542"/>
                  <a:gd name="connsiteX99" fmla="*/ 195814 w 439036"/>
                  <a:gd name="connsiteY99" fmla="*/ 161925 h 641542"/>
                  <a:gd name="connsiteX100" fmla="*/ 191051 w 439036"/>
                  <a:gd name="connsiteY100" fmla="*/ 114300 h 64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solidFill>
                <a:srgbClr val="00FF00"/>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95" name="22 Forma libre"/>
              <p:cNvSpPr/>
              <p:nvPr/>
            </p:nvSpPr>
            <p:spPr>
              <a:xfrm>
                <a:off x="2660986" y="2483644"/>
                <a:ext cx="506077" cy="517197"/>
              </a:xfrm>
              <a:custGeom>
                <a:avLst/>
                <a:gdLst>
                  <a:gd name="connsiteX0" fmla="*/ 179845 w 506077"/>
                  <a:gd name="connsiteY0" fmla="*/ 514350 h 517197"/>
                  <a:gd name="connsiteX1" fmla="*/ 327483 w 506077"/>
                  <a:gd name="connsiteY1" fmla="*/ 507206 h 517197"/>
                  <a:gd name="connsiteX2" fmla="*/ 356058 w 506077"/>
                  <a:gd name="connsiteY2" fmla="*/ 495300 h 517197"/>
                  <a:gd name="connsiteX3" fmla="*/ 372727 w 506077"/>
                  <a:gd name="connsiteY3" fmla="*/ 485775 h 517197"/>
                  <a:gd name="connsiteX4" fmla="*/ 384633 w 506077"/>
                  <a:gd name="connsiteY4" fmla="*/ 483394 h 517197"/>
                  <a:gd name="connsiteX5" fmla="*/ 398920 w 506077"/>
                  <a:gd name="connsiteY5" fmla="*/ 478631 h 517197"/>
                  <a:gd name="connsiteX6" fmla="*/ 408445 w 506077"/>
                  <a:gd name="connsiteY6" fmla="*/ 476250 h 517197"/>
                  <a:gd name="connsiteX7" fmla="*/ 429877 w 506077"/>
                  <a:gd name="connsiteY7" fmla="*/ 466725 h 517197"/>
                  <a:gd name="connsiteX8" fmla="*/ 451308 w 506077"/>
                  <a:gd name="connsiteY8" fmla="*/ 459581 h 517197"/>
                  <a:gd name="connsiteX9" fmla="*/ 460833 w 506077"/>
                  <a:gd name="connsiteY9" fmla="*/ 450056 h 517197"/>
                  <a:gd name="connsiteX10" fmla="*/ 477502 w 506077"/>
                  <a:gd name="connsiteY10" fmla="*/ 442912 h 517197"/>
                  <a:gd name="connsiteX11" fmla="*/ 494170 w 506077"/>
                  <a:gd name="connsiteY11" fmla="*/ 431006 h 517197"/>
                  <a:gd name="connsiteX12" fmla="*/ 498933 w 506077"/>
                  <a:gd name="connsiteY12" fmla="*/ 423862 h 517197"/>
                  <a:gd name="connsiteX13" fmla="*/ 501314 w 506077"/>
                  <a:gd name="connsiteY13" fmla="*/ 407194 h 517197"/>
                  <a:gd name="connsiteX14" fmla="*/ 503695 w 506077"/>
                  <a:gd name="connsiteY14" fmla="*/ 400050 h 517197"/>
                  <a:gd name="connsiteX15" fmla="*/ 506077 w 506077"/>
                  <a:gd name="connsiteY15" fmla="*/ 390525 h 517197"/>
                  <a:gd name="connsiteX16" fmla="*/ 503695 w 506077"/>
                  <a:gd name="connsiteY16" fmla="*/ 364331 h 517197"/>
                  <a:gd name="connsiteX17" fmla="*/ 498933 w 506077"/>
                  <a:gd name="connsiteY17" fmla="*/ 357187 h 517197"/>
                  <a:gd name="connsiteX18" fmla="*/ 496552 w 506077"/>
                  <a:gd name="connsiteY18" fmla="*/ 350044 h 517197"/>
                  <a:gd name="connsiteX19" fmla="*/ 501314 w 506077"/>
                  <a:gd name="connsiteY19" fmla="*/ 333375 h 517197"/>
                  <a:gd name="connsiteX20" fmla="*/ 503695 w 506077"/>
                  <a:gd name="connsiteY20" fmla="*/ 326231 h 517197"/>
                  <a:gd name="connsiteX21" fmla="*/ 498933 w 506077"/>
                  <a:gd name="connsiteY21" fmla="*/ 297656 h 517197"/>
                  <a:gd name="connsiteX22" fmla="*/ 491789 w 506077"/>
                  <a:gd name="connsiteY22" fmla="*/ 285750 h 517197"/>
                  <a:gd name="connsiteX23" fmla="*/ 484645 w 506077"/>
                  <a:gd name="connsiteY23" fmla="*/ 278606 h 517197"/>
                  <a:gd name="connsiteX24" fmla="*/ 479883 w 506077"/>
                  <a:gd name="connsiteY24" fmla="*/ 271462 h 517197"/>
                  <a:gd name="connsiteX25" fmla="*/ 448927 w 506077"/>
                  <a:gd name="connsiteY25" fmla="*/ 264319 h 517197"/>
                  <a:gd name="connsiteX26" fmla="*/ 434639 w 506077"/>
                  <a:gd name="connsiteY26" fmla="*/ 259556 h 517197"/>
                  <a:gd name="connsiteX27" fmla="*/ 401302 w 506077"/>
                  <a:gd name="connsiteY27" fmla="*/ 247650 h 517197"/>
                  <a:gd name="connsiteX28" fmla="*/ 389395 w 506077"/>
                  <a:gd name="connsiteY28" fmla="*/ 240506 h 517197"/>
                  <a:gd name="connsiteX29" fmla="*/ 384633 w 506077"/>
                  <a:gd name="connsiteY29" fmla="*/ 233362 h 517197"/>
                  <a:gd name="connsiteX30" fmla="*/ 377489 w 506077"/>
                  <a:gd name="connsiteY30" fmla="*/ 223837 h 517197"/>
                  <a:gd name="connsiteX31" fmla="*/ 370345 w 506077"/>
                  <a:gd name="connsiteY31" fmla="*/ 197644 h 517197"/>
                  <a:gd name="connsiteX32" fmla="*/ 365583 w 506077"/>
                  <a:gd name="connsiteY32" fmla="*/ 188119 h 517197"/>
                  <a:gd name="connsiteX33" fmla="*/ 363202 w 506077"/>
                  <a:gd name="connsiteY33" fmla="*/ 176212 h 517197"/>
                  <a:gd name="connsiteX34" fmla="*/ 360820 w 506077"/>
                  <a:gd name="connsiteY34" fmla="*/ 126206 h 517197"/>
                  <a:gd name="connsiteX35" fmla="*/ 351295 w 506077"/>
                  <a:gd name="connsiteY35" fmla="*/ 116681 h 517197"/>
                  <a:gd name="connsiteX36" fmla="*/ 341770 w 506077"/>
                  <a:gd name="connsiteY36" fmla="*/ 104775 h 517197"/>
                  <a:gd name="connsiteX37" fmla="*/ 332245 w 506077"/>
                  <a:gd name="connsiteY37" fmla="*/ 90487 h 517197"/>
                  <a:gd name="connsiteX38" fmla="*/ 317958 w 506077"/>
                  <a:gd name="connsiteY38" fmla="*/ 78581 h 517197"/>
                  <a:gd name="connsiteX39" fmla="*/ 303670 w 506077"/>
                  <a:gd name="connsiteY39" fmla="*/ 69056 h 517197"/>
                  <a:gd name="connsiteX40" fmla="*/ 296527 w 506077"/>
                  <a:gd name="connsiteY40" fmla="*/ 64294 h 517197"/>
                  <a:gd name="connsiteX41" fmla="*/ 239377 w 506077"/>
                  <a:gd name="connsiteY41" fmla="*/ 47625 h 517197"/>
                  <a:gd name="connsiteX42" fmla="*/ 229852 w 506077"/>
                  <a:gd name="connsiteY42" fmla="*/ 52387 h 517197"/>
                  <a:gd name="connsiteX43" fmla="*/ 220327 w 506077"/>
                  <a:gd name="connsiteY43" fmla="*/ 59531 h 517197"/>
                  <a:gd name="connsiteX44" fmla="*/ 213183 w 506077"/>
                  <a:gd name="connsiteY44" fmla="*/ 64294 h 517197"/>
                  <a:gd name="connsiteX45" fmla="*/ 177464 w 506077"/>
                  <a:gd name="connsiteY45" fmla="*/ 52387 h 517197"/>
                  <a:gd name="connsiteX46" fmla="*/ 172702 w 506077"/>
                  <a:gd name="connsiteY46" fmla="*/ 45244 h 517197"/>
                  <a:gd name="connsiteX47" fmla="*/ 170320 w 506077"/>
                  <a:gd name="connsiteY47" fmla="*/ 35719 h 517197"/>
                  <a:gd name="connsiteX48" fmla="*/ 167939 w 506077"/>
                  <a:gd name="connsiteY48" fmla="*/ 21431 h 517197"/>
                  <a:gd name="connsiteX49" fmla="*/ 163177 w 506077"/>
                  <a:gd name="connsiteY49" fmla="*/ 14287 h 517197"/>
                  <a:gd name="connsiteX50" fmla="*/ 158414 w 506077"/>
                  <a:gd name="connsiteY50" fmla="*/ 4762 h 517197"/>
                  <a:gd name="connsiteX51" fmla="*/ 141745 w 506077"/>
                  <a:gd name="connsiteY51" fmla="*/ 2381 h 517197"/>
                  <a:gd name="connsiteX52" fmla="*/ 129839 w 506077"/>
                  <a:gd name="connsiteY52" fmla="*/ 0 h 517197"/>
                  <a:gd name="connsiteX53" fmla="*/ 86977 w 506077"/>
                  <a:gd name="connsiteY53" fmla="*/ 2381 h 517197"/>
                  <a:gd name="connsiteX54" fmla="*/ 79833 w 506077"/>
                  <a:gd name="connsiteY54" fmla="*/ 4762 h 517197"/>
                  <a:gd name="connsiteX55" fmla="*/ 58402 w 506077"/>
                  <a:gd name="connsiteY55" fmla="*/ 28575 h 517197"/>
                  <a:gd name="connsiteX56" fmla="*/ 51258 w 506077"/>
                  <a:gd name="connsiteY56" fmla="*/ 35719 h 517197"/>
                  <a:gd name="connsiteX57" fmla="*/ 53639 w 506077"/>
                  <a:gd name="connsiteY57" fmla="*/ 50006 h 517197"/>
                  <a:gd name="connsiteX58" fmla="*/ 48877 w 506077"/>
                  <a:gd name="connsiteY58" fmla="*/ 61912 h 517197"/>
                  <a:gd name="connsiteX59" fmla="*/ 46495 w 506077"/>
                  <a:gd name="connsiteY59" fmla="*/ 69056 h 517197"/>
                  <a:gd name="connsiteX60" fmla="*/ 36970 w 506077"/>
                  <a:gd name="connsiteY60" fmla="*/ 78581 h 517197"/>
                  <a:gd name="connsiteX61" fmla="*/ 20302 w 506077"/>
                  <a:gd name="connsiteY61" fmla="*/ 100012 h 517197"/>
                  <a:gd name="connsiteX62" fmla="*/ 17920 w 506077"/>
                  <a:gd name="connsiteY62" fmla="*/ 123825 h 517197"/>
                  <a:gd name="connsiteX63" fmla="*/ 25064 w 506077"/>
                  <a:gd name="connsiteY63" fmla="*/ 130969 h 517197"/>
                  <a:gd name="connsiteX64" fmla="*/ 29827 w 506077"/>
                  <a:gd name="connsiteY64" fmla="*/ 161925 h 517197"/>
                  <a:gd name="connsiteX65" fmla="*/ 36970 w 506077"/>
                  <a:gd name="connsiteY65" fmla="*/ 176212 h 517197"/>
                  <a:gd name="connsiteX66" fmla="*/ 34589 w 506077"/>
                  <a:gd name="connsiteY66" fmla="*/ 204787 h 517197"/>
                  <a:gd name="connsiteX67" fmla="*/ 32208 w 506077"/>
                  <a:gd name="connsiteY67" fmla="*/ 247650 h 517197"/>
                  <a:gd name="connsiteX68" fmla="*/ 27445 w 506077"/>
                  <a:gd name="connsiteY68" fmla="*/ 273844 h 517197"/>
                  <a:gd name="connsiteX69" fmla="*/ 25064 w 506077"/>
                  <a:gd name="connsiteY69" fmla="*/ 280987 h 517197"/>
                  <a:gd name="connsiteX70" fmla="*/ 17920 w 506077"/>
                  <a:gd name="connsiteY70" fmla="*/ 285750 h 517197"/>
                  <a:gd name="connsiteX71" fmla="*/ 15539 w 506077"/>
                  <a:gd name="connsiteY71" fmla="*/ 292894 h 517197"/>
                  <a:gd name="connsiteX72" fmla="*/ 20302 w 506077"/>
                  <a:gd name="connsiteY72" fmla="*/ 311944 h 517197"/>
                  <a:gd name="connsiteX73" fmla="*/ 10777 w 506077"/>
                  <a:gd name="connsiteY73" fmla="*/ 347662 h 517197"/>
                  <a:gd name="connsiteX74" fmla="*/ 8395 w 506077"/>
                  <a:gd name="connsiteY74" fmla="*/ 359569 h 517197"/>
                  <a:gd name="connsiteX75" fmla="*/ 10777 w 506077"/>
                  <a:gd name="connsiteY75" fmla="*/ 366712 h 517197"/>
                  <a:gd name="connsiteX76" fmla="*/ 13158 w 506077"/>
                  <a:gd name="connsiteY76" fmla="*/ 381000 h 517197"/>
                  <a:gd name="connsiteX77" fmla="*/ 1252 w 506077"/>
                  <a:gd name="connsiteY77" fmla="*/ 400050 h 517197"/>
                  <a:gd name="connsiteX78" fmla="*/ 3633 w 506077"/>
                  <a:gd name="connsiteY78" fmla="*/ 414337 h 517197"/>
                  <a:gd name="connsiteX79" fmla="*/ 20302 w 506077"/>
                  <a:gd name="connsiteY79" fmla="*/ 416719 h 517197"/>
                  <a:gd name="connsiteX80" fmla="*/ 36970 w 506077"/>
                  <a:gd name="connsiteY80" fmla="*/ 426244 h 517197"/>
                  <a:gd name="connsiteX81" fmla="*/ 51258 w 506077"/>
                  <a:gd name="connsiteY81" fmla="*/ 433387 h 517197"/>
                  <a:gd name="connsiteX82" fmla="*/ 63164 w 506077"/>
                  <a:gd name="connsiteY82" fmla="*/ 423862 h 517197"/>
                  <a:gd name="connsiteX83" fmla="*/ 70308 w 506077"/>
                  <a:gd name="connsiteY83" fmla="*/ 421481 h 517197"/>
                  <a:gd name="connsiteX84" fmla="*/ 89358 w 506077"/>
                  <a:gd name="connsiteY84" fmla="*/ 423862 h 517197"/>
                  <a:gd name="connsiteX85" fmla="*/ 94120 w 506077"/>
                  <a:gd name="connsiteY85" fmla="*/ 433387 h 517197"/>
                  <a:gd name="connsiteX86" fmla="*/ 101264 w 506077"/>
                  <a:gd name="connsiteY86" fmla="*/ 447675 h 517197"/>
                  <a:gd name="connsiteX87" fmla="*/ 108408 w 506077"/>
                  <a:gd name="connsiteY87" fmla="*/ 452437 h 517197"/>
                  <a:gd name="connsiteX88" fmla="*/ 129839 w 506077"/>
                  <a:gd name="connsiteY88" fmla="*/ 461962 h 517197"/>
                  <a:gd name="connsiteX89" fmla="*/ 144127 w 506077"/>
                  <a:gd name="connsiteY89" fmla="*/ 454819 h 517197"/>
                  <a:gd name="connsiteX90" fmla="*/ 153652 w 506077"/>
                  <a:gd name="connsiteY90" fmla="*/ 431006 h 517197"/>
                  <a:gd name="connsiteX91" fmla="*/ 160795 w 506077"/>
                  <a:gd name="connsiteY91" fmla="*/ 414337 h 517197"/>
                  <a:gd name="connsiteX92" fmla="*/ 163177 w 506077"/>
                  <a:gd name="connsiteY92" fmla="*/ 402431 h 517197"/>
                  <a:gd name="connsiteX93" fmla="*/ 167939 w 506077"/>
                  <a:gd name="connsiteY93" fmla="*/ 388144 h 517197"/>
                  <a:gd name="connsiteX94" fmla="*/ 165558 w 506077"/>
                  <a:gd name="connsiteY94" fmla="*/ 338137 h 517197"/>
                  <a:gd name="connsiteX95" fmla="*/ 158414 w 506077"/>
                  <a:gd name="connsiteY95" fmla="*/ 328612 h 517197"/>
                  <a:gd name="connsiteX96" fmla="*/ 156033 w 506077"/>
                  <a:gd name="connsiteY96" fmla="*/ 321469 h 517197"/>
                  <a:gd name="connsiteX97" fmla="*/ 158414 w 506077"/>
                  <a:gd name="connsiteY97" fmla="*/ 311944 h 517197"/>
                  <a:gd name="connsiteX98" fmla="*/ 172702 w 506077"/>
                  <a:gd name="connsiteY98" fmla="*/ 307181 h 517197"/>
                  <a:gd name="connsiteX99" fmla="*/ 179845 w 506077"/>
                  <a:gd name="connsiteY99" fmla="*/ 302419 h 517197"/>
                  <a:gd name="connsiteX100" fmla="*/ 186989 w 506077"/>
                  <a:gd name="connsiteY100" fmla="*/ 300037 h 517197"/>
                  <a:gd name="connsiteX101" fmla="*/ 189370 w 506077"/>
                  <a:gd name="connsiteY101" fmla="*/ 292894 h 517197"/>
                  <a:gd name="connsiteX102" fmla="*/ 201277 w 506077"/>
                  <a:gd name="connsiteY102" fmla="*/ 278606 h 517197"/>
                  <a:gd name="connsiteX103" fmla="*/ 208420 w 506077"/>
                  <a:gd name="connsiteY103" fmla="*/ 273844 h 517197"/>
                  <a:gd name="connsiteX104" fmla="*/ 225089 w 506077"/>
                  <a:gd name="connsiteY104" fmla="*/ 278606 h 517197"/>
                  <a:gd name="connsiteX105" fmla="*/ 232233 w 506077"/>
                  <a:gd name="connsiteY105" fmla="*/ 285750 h 517197"/>
                  <a:gd name="connsiteX106" fmla="*/ 239377 w 506077"/>
                  <a:gd name="connsiteY106" fmla="*/ 302419 h 517197"/>
                  <a:gd name="connsiteX107" fmla="*/ 234614 w 506077"/>
                  <a:gd name="connsiteY107" fmla="*/ 330994 h 517197"/>
                  <a:gd name="connsiteX108" fmla="*/ 229852 w 506077"/>
                  <a:gd name="connsiteY108" fmla="*/ 338137 h 517197"/>
                  <a:gd name="connsiteX109" fmla="*/ 227470 w 506077"/>
                  <a:gd name="connsiteY109" fmla="*/ 345281 h 517197"/>
                  <a:gd name="connsiteX110" fmla="*/ 220327 w 506077"/>
                  <a:gd name="connsiteY110" fmla="*/ 352425 h 517197"/>
                  <a:gd name="connsiteX111" fmla="*/ 213183 w 506077"/>
                  <a:gd name="connsiteY111" fmla="*/ 364331 h 517197"/>
                  <a:gd name="connsiteX112" fmla="*/ 206039 w 506077"/>
                  <a:gd name="connsiteY112" fmla="*/ 373856 h 517197"/>
                  <a:gd name="connsiteX113" fmla="*/ 201277 w 506077"/>
                  <a:gd name="connsiteY113" fmla="*/ 383381 h 517197"/>
                  <a:gd name="connsiteX114" fmla="*/ 198895 w 506077"/>
                  <a:gd name="connsiteY114" fmla="*/ 390525 h 517197"/>
                  <a:gd name="connsiteX115" fmla="*/ 191752 w 506077"/>
                  <a:gd name="connsiteY115" fmla="*/ 397669 h 517197"/>
                  <a:gd name="connsiteX116" fmla="*/ 186989 w 506077"/>
                  <a:gd name="connsiteY116" fmla="*/ 404812 h 517197"/>
                  <a:gd name="connsiteX117" fmla="*/ 186989 w 506077"/>
                  <a:gd name="connsiteY117" fmla="*/ 433387 h 517197"/>
                  <a:gd name="connsiteX118" fmla="*/ 191752 w 506077"/>
                  <a:gd name="connsiteY118" fmla="*/ 442912 h 517197"/>
                  <a:gd name="connsiteX119" fmla="*/ 194133 w 506077"/>
                  <a:gd name="connsiteY119" fmla="*/ 450056 h 517197"/>
                  <a:gd name="connsiteX120" fmla="*/ 189370 w 506077"/>
                  <a:gd name="connsiteY120" fmla="*/ 461962 h 517197"/>
                  <a:gd name="connsiteX121" fmla="*/ 179845 w 506077"/>
                  <a:gd name="connsiteY121" fmla="*/ 476250 h 517197"/>
                  <a:gd name="connsiteX122" fmla="*/ 182227 w 506077"/>
                  <a:gd name="connsiteY122" fmla="*/ 504825 h 517197"/>
                  <a:gd name="connsiteX123" fmla="*/ 179845 w 506077"/>
                  <a:gd name="connsiteY123" fmla="*/ 514350 h 5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gradFill>
                <a:gsLst>
                  <a:gs pos="0">
                    <a:srgbClr val="00FF00"/>
                  </a:gs>
                  <a:gs pos="51000">
                    <a:srgbClr val="00B0F0"/>
                  </a:gs>
                  <a:gs pos="43000">
                    <a:srgbClr val="FFFF00"/>
                  </a:gs>
                  <a:gs pos="100000">
                    <a:srgbClr val="FF0000"/>
                  </a:gs>
                </a:gsLst>
                <a:lin ang="10800000" scaled="1"/>
              </a:gra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96" name="23 Forma libre"/>
              <p:cNvSpPr/>
              <p:nvPr/>
            </p:nvSpPr>
            <p:spPr>
              <a:xfrm>
                <a:off x="2377935" y="2488406"/>
                <a:ext cx="350978" cy="282756"/>
              </a:xfrm>
              <a:custGeom>
                <a:avLst/>
                <a:gdLst>
                  <a:gd name="connsiteX0" fmla="*/ 3315 w 350978"/>
                  <a:gd name="connsiteY0" fmla="*/ 109538 h 282756"/>
                  <a:gd name="connsiteX1" fmla="*/ 8078 w 350978"/>
                  <a:gd name="connsiteY1" fmla="*/ 133350 h 282756"/>
                  <a:gd name="connsiteX2" fmla="*/ 12840 w 350978"/>
                  <a:gd name="connsiteY2" fmla="*/ 166688 h 282756"/>
                  <a:gd name="connsiteX3" fmla="*/ 15221 w 350978"/>
                  <a:gd name="connsiteY3" fmla="*/ 235744 h 282756"/>
                  <a:gd name="connsiteX4" fmla="*/ 19984 w 350978"/>
                  <a:gd name="connsiteY4" fmla="*/ 242888 h 282756"/>
                  <a:gd name="connsiteX5" fmla="*/ 31890 w 350978"/>
                  <a:gd name="connsiteY5" fmla="*/ 240507 h 282756"/>
                  <a:gd name="connsiteX6" fmla="*/ 53321 w 350978"/>
                  <a:gd name="connsiteY6" fmla="*/ 221457 h 282756"/>
                  <a:gd name="connsiteX7" fmla="*/ 60465 w 350978"/>
                  <a:gd name="connsiteY7" fmla="*/ 223838 h 282756"/>
                  <a:gd name="connsiteX8" fmla="*/ 69990 w 350978"/>
                  <a:gd name="connsiteY8" fmla="*/ 228600 h 282756"/>
                  <a:gd name="connsiteX9" fmla="*/ 84278 w 350978"/>
                  <a:gd name="connsiteY9" fmla="*/ 230982 h 282756"/>
                  <a:gd name="connsiteX10" fmla="*/ 91421 w 350978"/>
                  <a:gd name="connsiteY10" fmla="*/ 233363 h 282756"/>
                  <a:gd name="connsiteX11" fmla="*/ 100946 w 350978"/>
                  <a:gd name="connsiteY11" fmla="*/ 235744 h 282756"/>
                  <a:gd name="connsiteX12" fmla="*/ 115234 w 350978"/>
                  <a:gd name="connsiteY12" fmla="*/ 240507 h 282756"/>
                  <a:gd name="connsiteX13" fmla="*/ 127140 w 350978"/>
                  <a:gd name="connsiteY13" fmla="*/ 247650 h 282756"/>
                  <a:gd name="connsiteX14" fmla="*/ 141428 w 350978"/>
                  <a:gd name="connsiteY14" fmla="*/ 252413 h 282756"/>
                  <a:gd name="connsiteX15" fmla="*/ 160478 w 350978"/>
                  <a:gd name="connsiteY15" fmla="*/ 259557 h 282756"/>
                  <a:gd name="connsiteX16" fmla="*/ 170003 w 350978"/>
                  <a:gd name="connsiteY16" fmla="*/ 254794 h 282756"/>
                  <a:gd name="connsiteX17" fmla="*/ 162859 w 350978"/>
                  <a:gd name="connsiteY17" fmla="*/ 245269 h 282756"/>
                  <a:gd name="connsiteX18" fmla="*/ 160478 w 350978"/>
                  <a:gd name="connsiteY18" fmla="*/ 238125 h 282756"/>
                  <a:gd name="connsiteX19" fmla="*/ 172384 w 350978"/>
                  <a:gd name="connsiteY19" fmla="*/ 223838 h 282756"/>
                  <a:gd name="connsiteX20" fmla="*/ 224771 w 350978"/>
                  <a:gd name="connsiteY20" fmla="*/ 192882 h 282756"/>
                  <a:gd name="connsiteX21" fmla="*/ 229534 w 350978"/>
                  <a:gd name="connsiteY21" fmla="*/ 169069 h 282756"/>
                  <a:gd name="connsiteX22" fmla="*/ 239059 w 350978"/>
                  <a:gd name="connsiteY22" fmla="*/ 161925 h 282756"/>
                  <a:gd name="connsiteX23" fmla="*/ 255728 w 350978"/>
                  <a:gd name="connsiteY23" fmla="*/ 152400 h 282756"/>
                  <a:gd name="connsiteX24" fmla="*/ 265253 w 350978"/>
                  <a:gd name="connsiteY24" fmla="*/ 150019 h 282756"/>
                  <a:gd name="connsiteX25" fmla="*/ 310496 w 350978"/>
                  <a:gd name="connsiteY25" fmla="*/ 150019 h 282756"/>
                  <a:gd name="connsiteX26" fmla="*/ 317640 w 350978"/>
                  <a:gd name="connsiteY26" fmla="*/ 145257 h 282756"/>
                  <a:gd name="connsiteX27" fmla="*/ 324784 w 350978"/>
                  <a:gd name="connsiteY27" fmla="*/ 142875 h 282756"/>
                  <a:gd name="connsiteX28" fmla="*/ 329546 w 350978"/>
                  <a:gd name="connsiteY28" fmla="*/ 126207 h 282756"/>
                  <a:gd name="connsiteX29" fmla="*/ 331928 w 350978"/>
                  <a:gd name="connsiteY29" fmla="*/ 95250 h 282756"/>
                  <a:gd name="connsiteX30" fmla="*/ 336690 w 350978"/>
                  <a:gd name="connsiteY30" fmla="*/ 88107 h 282756"/>
                  <a:gd name="connsiteX31" fmla="*/ 350978 w 350978"/>
                  <a:gd name="connsiteY31" fmla="*/ 71438 h 282756"/>
                  <a:gd name="connsiteX32" fmla="*/ 348596 w 350978"/>
                  <a:gd name="connsiteY32" fmla="*/ 42863 h 282756"/>
                  <a:gd name="connsiteX33" fmla="*/ 346215 w 350978"/>
                  <a:gd name="connsiteY33" fmla="*/ 33338 h 282756"/>
                  <a:gd name="connsiteX34" fmla="*/ 329546 w 350978"/>
                  <a:gd name="connsiteY34" fmla="*/ 35719 h 282756"/>
                  <a:gd name="connsiteX35" fmla="*/ 327165 w 350978"/>
                  <a:gd name="connsiteY35" fmla="*/ 28575 h 282756"/>
                  <a:gd name="connsiteX36" fmla="*/ 312878 w 350978"/>
                  <a:gd name="connsiteY36" fmla="*/ 16669 h 282756"/>
                  <a:gd name="connsiteX37" fmla="*/ 305734 w 350978"/>
                  <a:gd name="connsiteY37" fmla="*/ 9525 h 282756"/>
                  <a:gd name="connsiteX38" fmla="*/ 279540 w 350978"/>
                  <a:gd name="connsiteY38" fmla="*/ 2382 h 282756"/>
                  <a:gd name="connsiteX39" fmla="*/ 250965 w 350978"/>
                  <a:gd name="connsiteY39" fmla="*/ 0 h 282756"/>
                  <a:gd name="connsiteX40" fmla="*/ 177146 w 350978"/>
                  <a:gd name="connsiteY40" fmla="*/ 9525 h 282756"/>
                  <a:gd name="connsiteX41" fmla="*/ 129521 w 350978"/>
                  <a:gd name="connsiteY41" fmla="*/ 28575 h 282756"/>
                  <a:gd name="connsiteX42" fmla="*/ 103328 w 350978"/>
                  <a:gd name="connsiteY42" fmla="*/ 30957 h 282756"/>
                  <a:gd name="connsiteX43" fmla="*/ 72371 w 350978"/>
                  <a:gd name="connsiteY43" fmla="*/ 42863 h 282756"/>
                  <a:gd name="connsiteX44" fmla="*/ 50940 w 350978"/>
                  <a:gd name="connsiteY44" fmla="*/ 64294 h 282756"/>
                  <a:gd name="connsiteX45" fmla="*/ 39034 w 350978"/>
                  <a:gd name="connsiteY45" fmla="*/ 80963 h 282756"/>
                  <a:gd name="connsiteX46" fmla="*/ 34271 w 350978"/>
                  <a:gd name="connsiteY46" fmla="*/ 90488 h 282756"/>
                  <a:gd name="connsiteX47" fmla="*/ 22365 w 350978"/>
                  <a:gd name="connsiteY47" fmla="*/ 97632 h 282756"/>
                  <a:gd name="connsiteX48" fmla="*/ 8078 w 350978"/>
                  <a:gd name="connsiteY48" fmla="*/ 104775 h 282756"/>
                  <a:gd name="connsiteX49" fmla="*/ 3315 w 350978"/>
                  <a:gd name="connsiteY49" fmla="*/ 109538 h 2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35" name="24 Forma libre"/>
              <p:cNvSpPr/>
              <p:nvPr/>
            </p:nvSpPr>
            <p:spPr>
              <a:xfrm>
                <a:off x="1868954" y="1754981"/>
                <a:ext cx="503425" cy="1219200"/>
              </a:xfrm>
              <a:custGeom>
                <a:avLst/>
                <a:gdLst>
                  <a:gd name="connsiteX0" fmla="*/ 250359 w 503425"/>
                  <a:gd name="connsiteY0" fmla="*/ 159544 h 1219200"/>
                  <a:gd name="connsiteX1" fmla="*/ 262265 w 503425"/>
                  <a:gd name="connsiteY1" fmla="*/ 235744 h 1219200"/>
                  <a:gd name="connsiteX2" fmla="*/ 269409 w 503425"/>
                  <a:gd name="connsiteY2" fmla="*/ 242888 h 1219200"/>
                  <a:gd name="connsiteX3" fmla="*/ 278934 w 503425"/>
                  <a:gd name="connsiteY3" fmla="*/ 245269 h 1219200"/>
                  <a:gd name="connsiteX4" fmla="*/ 286077 w 503425"/>
                  <a:gd name="connsiteY4" fmla="*/ 247650 h 1219200"/>
                  <a:gd name="connsiteX5" fmla="*/ 319415 w 503425"/>
                  <a:gd name="connsiteY5" fmla="*/ 271463 h 1219200"/>
                  <a:gd name="connsiteX6" fmla="*/ 326559 w 503425"/>
                  <a:gd name="connsiteY6" fmla="*/ 278607 h 1219200"/>
                  <a:gd name="connsiteX7" fmla="*/ 340846 w 503425"/>
                  <a:gd name="connsiteY7" fmla="*/ 304800 h 1219200"/>
                  <a:gd name="connsiteX8" fmla="*/ 364659 w 503425"/>
                  <a:gd name="connsiteY8" fmla="*/ 335757 h 1219200"/>
                  <a:gd name="connsiteX9" fmla="*/ 376565 w 503425"/>
                  <a:gd name="connsiteY9" fmla="*/ 347663 h 1219200"/>
                  <a:gd name="connsiteX10" fmla="*/ 381327 w 503425"/>
                  <a:gd name="connsiteY10" fmla="*/ 357188 h 1219200"/>
                  <a:gd name="connsiteX11" fmla="*/ 390852 w 503425"/>
                  <a:gd name="connsiteY11" fmla="*/ 373857 h 1219200"/>
                  <a:gd name="connsiteX12" fmla="*/ 400377 w 503425"/>
                  <a:gd name="connsiteY12" fmla="*/ 402432 h 1219200"/>
                  <a:gd name="connsiteX13" fmla="*/ 395615 w 503425"/>
                  <a:gd name="connsiteY13" fmla="*/ 431007 h 1219200"/>
                  <a:gd name="connsiteX14" fmla="*/ 390852 w 503425"/>
                  <a:gd name="connsiteY14" fmla="*/ 440532 h 1219200"/>
                  <a:gd name="connsiteX15" fmla="*/ 378946 w 503425"/>
                  <a:gd name="connsiteY15" fmla="*/ 454819 h 1219200"/>
                  <a:gd name="connsiteX16" fmla="*/ 376565 w 503425"/>
                  <a:gd name="connsiteY16" fmla="*/ 461963 h 1219200"/>
                  <a:gd name="connsiteX17" fmla="*/ 350371 w 503425"/>
                  <a:gd name="connsiteY17" fmla="*/ 485775 h 1219200"/>
                  <a:gd name="connsiteX18" fmla="*/ 331321 w 503425"/>
                  <a:gd name="connsiteY18" fmla="*/ 511969 h 1219200"/>
                  <a:gd name="connsiteX19" fmla="*/ 336084 w 503425"/>
                  <a:gd name="connsiteY19" fmla="*/ 564357 h 1219200"/>
                  <a:gd name="connsiteX20" fmla="*/ 357515 w 503425"/>
                  <a:gd name="connsiteY20" fmla="*/ 573882 h 1219200"/>
                  <a:gd name="connsiteX21" fmla="*/ 381327 w 503425"/>
                  <a:gd name="connsiteY21" fmla="*/ 583407 h 1219200"/>
                  <a:gd name="connsiteX22" fmla="*/ 409902 w 503425"/>
                  <a:gd name="connsiteY22" fmla="*/ 602457 h 1219200"/>
                  <a:gd name="connsiteX23" fmla="*/ 443240 w 503425"/>
                  <a:gd name="connsiteY23" fmla="*/ 626269 h 1219200"/>
                  <a:gd name="connsiteX24" fmla="*/ 452765 w 503425"/>
                  <a:gd name="connsiteY24" fmla="*/ 640557 h 1219200"/>
                  <a:gd name="connsiteX25" fmla="*/ 457527 w 503425"/>
                  <a:gd name="connsiteY25" fmla="*/ 657225 h 1219200"/>
                  <a:gd name="connsiteX26" fmla="*/ 474196 w 503425"/>
                  <a:gd name="connsiteY26" fmla="*/ 688182 h 1219200"/>
                  <a:gd name="connsiteX27" fmla="*/ 493246 w 503425"/>
                  <a:gd name="connsiteY27" fmla="*/ 716757 h 1219200"/>
                  <a:gd name="connsiteX28" fmla="*/ 498009 w 503425"/>
                  <a:gd name="connsiteY28" fmla="*/ 731044 h 1219200"/>
                  <a:gd name="connsiteX29" fmla="*/ 500390 w 503425"/>
                  <a:gd name="connsiteY29" fmla="*/ 771525 h 1219200"/>
                  <a:gd name="connsiteX30" fmla="*/ 502771 w 503425"/>
                  <a:gd name="connsiteY30" fmla="*/ 804863 h 1219200"/>
                  <a:gd name="connsiteX31" fmla="*/ 490865 w 503425"/>
                  <a:gd name="connsiteY31" fmla="*/ 819150 h 1219200"/>
                  <a:gd name="connsiteX32" fmla="*/ 486102 w 503425"/>
                  <a:gd name="connsiteY32" fmla="*/ 852488 h 1219200"/>
                  <a:gd name="connsiteX33" fmla="*/ 483721 w 503425"/>
                  <a:gd name="connsiteY33" fmla="*/ 859632 h 1219200"/>
                  <a:gd name="connsiteX34" fmla="*/ 476577 w 503425"/>
                  <a:gd name="connsiteY34" fmla="*/ 854869 h 1219200"/>
                  <a:gd name="connsiteX35" fmla="*/ 469434 w 503425"/>
                  <a:gd name="connsiteY35" fmla="*/ 857250 h 1219200"/>
                  <a:gd name="connsiteX36" fmla="*/ 459909 w 503425"/>
                  <a:gd name="connsiteY36" fmla="*/ 859632 h 1219200"/>
                  <a:gd name="connsiteX37" fmla="*/ 452765 w 503425"/>
                  <a:gd name="connsiteY37" fmla="*/ 864394 h 1219200"/>
                  <a:gd name="connsiteX38" fmla="*/ 450384 w 503425"/>
                  <a:gd name="connsiteY38" fmla="*/ 871538 h 1219200"/>
                  <a:gd name="connsiteX39" fmla="*/ 438477 w 503425"/>
                  <a:gd name="connsiteY39" fmla="*/ 885825 h 1219200"/>
                  <a:gd name="connsiteX40" fmla="*/ 440859 w 503425"/>
                  <a:gd name="connsiteY40" fmla="*/ 916782 h 1219200"/>
                  <a:gd name="connsiteX41" fmla="*/ 445621 w 503425"/>
                  <a:gd name="connsiteY41" fmla="*/ 935832 h 1219200"/>
                  <a:gd name="connsiteX42" fmla="*/ 452765 w 503425"/>
                  <a:gd name="connsiteY42" fmla="*/ 940594 h 1219200"/>
                  <a:gd name="connsiteX43" fmla="*/ 459909 w 503425"/>
                  <a:gd name="connsiteY43" fmla="*/ 947738 h 1219200"/>
                  <a:gd name="connsiteX44" fmla="*/ 457527 w 503425"/>
                  <a:gd name="connsiteY44" fmla="*/ 959644 h 1219200"/>
                  <a:gd name="connsiteX45" fmla="*/ 452765 w 503425"/>
                  <a:gd name="connsiteY45" fmla="*/ 997744 h 1219200"/>
                  <a:gd name="connsiteX46" fmla="*/ 428952 w 503425"/>
                  <a:gd name="connsiteY46" fmla="*/ 1009650 h 1219200"/>
                  <a:gd name="connsiteX47" fmla="*/ 424190 w 503425"/>
                  <a:gd name="connsiteY47" fmla="*/ 1016794 h 1219200"/>
                  <a:gd name="connsiteX48" fmla="*/ 417046 w 503425"/>
                  <a:gd name="connsiteY48" fmla="*/ 1023938 h 1219200"/>
                  <a:gd name="connsiteX49" fmla="*/ 414665 w 503425"/>
                  <a:gd name="connsiteY49" fmla="*/ 1031082 h 1219200"/>
                  <a:gd name="connsiteX50" fmla="*/ 407521 w 503425"/>
                  <a:gd name="connsiteY50" fmla="*/ 1038225 h 1219200"/>
                  <a:gd name="connsiteX51" fmla="*/ 393234 w 503425"/>
                  <a:gd name="connsiteY51" fmla="*/ 1057275 h 1219200"/>
                  <a:gd name="connsiteX52" fmla="*/ 386090 w 503425"/>
                  <a:gd name="connsiteY52" fmla="*/ 1071563 h 1219200"/>
                  <a:gd name="connsiteX53" fmla="*/ 376565 w 503425"/>
                  <a:gd name="connsiteY53" fmla="*/ 1092994 h 1219200"/>
                  <a:gd name="connsiteX54" fmla="*/ 369421 w 503425"/>
                  <a:gd name="connsiteY54" fmla="*/ 1100138 h 1219200"/>
                  <a:gd name="connsiteX55" fmla="*/ 357515 w 503425"/>
                  <a:gd name="connsiteY55" fmla="*/ 1112044 h 1219200"/>
                  <a:gd name="connsiteX56" fmla="*/ 357515 w 503425"/>
                  <a:gd name="connsiteY56" fmla="*/ 1128713 h 1219200"/>
                  <a:gd name="connsiteX57" fmla="*/ 364659 w 503425"/>
                  <a:gd name="connsiteY57" fmla="*/ 1131094 h 1219200"/>
                  <a:gd name="connsiteX58" fmla="*/ 369421 w 503425"/>
                  <a:gd name="connsiteY58" fmla="*/ 1140619 h 1219200"/>
                  <a:gd name="connsiteX59" fmla="*/ 374184 w 503425"/>
                  <a:gd name="connsiteY59" fmla="*/ 1147763 h 1219200"/>
                  <a:gd name="connsiteX60" fmla="*/ 371802 w 503425"/>
                  <a:gd name="connsiteY60" fmla="*/ 1154907 h 1219200"/>
                  <a:gd name="connsiteX61" fmla="*/ 374184 w 503425"/>
                  <a:gd name="connsiteY61" fmla="*/ 1164432 h 1219200"/>
                  <a:gd name="connsiteX62" fmla="*/ 381327 w 503425"/>
                  <a:gd name="connsiteY62" fmla="*/ 1166813 h 1219200"/>
                  <a:gd name="connsiteX63" fmla="*/ 369421 w 503425"/>
                  <a:gd name="connsiteY63" fmla="*/ 1190625 h 1219200"/>
                  <a:gd name="connsiteX64" fmla="*/ 336084 w 503425"/>
                  <a:gd name="connsiteY64" fmla="*/ 1202532 h 1219200"/>
                  <a:gd name="connsiteX65" fmla="*/ 328940 w 503425"/>
                  <a:gd name="connsiteY65" fmla="*/ 1207294 h 1219200"/>
                  <a:gd name="connsiteX66" fmla="*/ 319415 w 503425"/>
                  <a:gd name="connsiteY66" fmla="*/ 1216819 h 1219200"/>
                  <a:gd name="connsiteX67" fmla="*/ 307509 w 503425"/>
                  <a:gd name="connsiteY67" fmla="*/ 1219200 h 1219200"/>
                  <a:gd name="connsiteX68" fmla="*/ 271790 w 503425"/>
                  <a:gd name="connsiteY68" fmla="*/ 1214438 h 1219200"/>
                  <a:gd name="connsiteX69" fmla="*/ 264646 w 503425"/>
                  <a:gd name="connsiteY69" fmla="*/ 1207294 h 1219200"/>
                  <a:gd name="connsiteX70" fmla="*/ 257502 w 503425"/>
                  <a:gd name="connsiteY70" fmla="*/ 1202532 h 1219200"/>
                  <a:gd name="connsiteX71" fmla="*/ 250359 w 503425"/>
                  <a:gd name="connsiteY71" fmla="*/ 1200150 h 1219200"/>
                  <a:gd name="connsiteX72" fmla="*/ 207496 w 503425"/>
                  <a:gd name="connsiteY72" fmla="*/ 1183482 h 1219200"/>
                  <a:gd name="connsiteX73" fmla="*/ 197971 w 503425"/>
                  <a:gd name="connsiteY73" fmla="*/ 1176338 h 1219200"/>
                  <a:gd name="connsiteX74" fmla="*/ 181302 w 503425"/>
                  <a:gd name="connsiteY74" fmla="*/ 1169194 h 1219200"/>
                  <a:gd name="connsiteX75" fmla="*/ 152727 w 503425"/>
                  <a:gd name="connsiteY75" fmla="*/ 1171575 h 1219200"/>
                  <a:gd name="connsiteX76" fmla="*/ 128915 w 503425"/>
                  <a:gd name="connsiteY76" fmla="*/ 1190625 h 1219200"/>
                  <a:gd name="connsiteX77" fmla="*/ 105102 w 503425"/>
                  <a:gd name="connsiteY77" fmla="*/ 1197769 h 1219200"/>
                  <a:gd name="connsiteX78" fmla="*/ 90815 w 503425"/>
                  <a:gd name="connsiteY78" fmla="*/ 1188244 h 1219200"/>
                  <a:gd name="connsiteX79" fmla="*/ 81290 w 503425"/>
                  <a:gd name="connsiteY79" fmla="*/ 1173957 h 1219200"/>
                  <a:gd name="connsiteX80" fmla="*/ 88434 w 503425"/>
                  <a:gd name="connsiteY80" fmla="*/ 1143000 h 1219200"/>
                  <a:gd name="connsiteX81" fmla="*/ 97959 w 503425"/>
                  <a:gd name="connsiteY81" fmla="*/ 1140619 h 1219200"/>
                  <a:gd name="connsiteX82" fmla="*/ 105102 w 503425"/>
                  <a:gd name="connsiteY82" fmla="*/ 1138238 h 1219200"/>
                  <a:gd name="connsiteX83" fmla="*/ 112246 w 503425"/>
                  <a:gd name="connsiteY83" fmla="*/ 1131094 h 1219200"/>
                  <a:gd name="connsiteX84" fmla="*/ 117009 w 503425"/>
                  <a:gd name="connsiteY84" fmla="*/ 1123950 h 1219200"/>
                  <a:gd name="connsiteX85" fmla="*/ 124152 w 503425"/>
                  <a:gd name="connsiteY85" fmla="*/ 1119188 h 1219200"/>
                  <a:gd name="connsiteX86" fmla="*/ 128915 w 503425"/>
                  <a:gd name="connsiteY86" fmla="*/ 1112044 h 1219200"/>
                  <a:gd name="connsiteX87" fmla="*/ 138440 w 503425"/>
                  <a:gd name="connsiteY87" fmla="*/ 1016794 h 1219200"/>
                  <a:gd name="connsiteX88" fmla="*/ 136059 w 503425"/>
                  <a:gd name="connsiteY88" fmla="*/ 964407 h 1219200"/>
                  <a:gd name="connsiteX89" fmla="*/ 121771 w 503425"/>
                  <a:gd name="connsiteY89" fmla="*/ 950119 h 1219200"/>
                  <a:gd name="connsiteX90" fmla="*/ 119390 w 503425"/>
                  <a:gd name="connsiteY90" fmla="*/ 862013 h 1219200"/>
                  <a:gd name="connsiteX91" fmla="*/ 114627 w 503425"/>
                  <a:gd name="connsiteY91" fmla="*/ 852488 h 1219200"/>
                  <a:gd name="connsiteX92" fmla="*/ 90815 w 503425"/>
                  <a:gd name="connsiteY92" fmla="*/ 835819 h 1219200"/>
                  <a:gd name="connsiteX93" fmla="*/ 88434 w 503425"/>
                  <a:gd name="connsiteY93" fmla="*/ 826294 h 1219200"/>
                  <a:gd name="connsiteX94" fmla="*/ 86052 w 503425"/>
                  <a:gd name="connsiteY94" fmla="*/ 819150 h 1219200"/>
                  <a:gd name="connsiteX95" fmla="*/ 90815 w 503425"/>
                  <a:gd name="connsiteY95" fmla="*/ 812007 h 1219200"/>
                  <a:gd name="connsiteX96" fmla="*/ 97959 w 503425"/>
                  <a:gd name="connsiteY96" fmla="*/ 807244 h 1219200"/>
                  <a:gd name="connsiteX97" fmla="*/ 100340 w 503425"/>
                  <a:gd name="connsiteY97" fmla="*/ 800100 h 1219200"/>
                  <a:gd name="connsiteX98" fmla="*/ 114627 w 503425"/>
                  <a:gd name="connsiteY98" fmla="*/ 792957 h 1219200"/>
                  <a:gd name="connsiteX99" fmla="*/ 131296 w 503425"/>
                  <a:gd name="connsiteY99" fmla="*/ 795338 h 1219200"/>
                  <a:gd name="connsiteX100" fmla="*/ 143202 w 503425"/>
                  <a:gd name="connsiteY100" fmla="*/ 788194 h 1219200"/>
                  <a:gd name="connsiteX101" fmla="*/ 157490 w 503425"/>
                  <a:gd name="connsiteY101" fmla="*/ 776288 h 1219200"/>
                  <a:gd name="connsiteX102" fmla="*/ 155109 w 503425"/>
                  <a:gd name="connsiteY102" fmla="*/ 759619 h 1219200"/>
                  <a:gd name="connsiteX103" fmla="*/ 147965 w 503425"/>
                  <a:gd name="connsiteY103" fmla="*/ 754857 h 1219200"/>
                  <a:gd name="connsiteX104" fmla="*/ 145584 w 503425"/>
                  <a:gd name="connsiteY104" fmla="*/ 747713 h 1219200"/>
                  <a:gd name="connsiteX105" fmla="*/ 143202 w 503425"/>
                  <a:gd name="connsiteY105" fmla="*/ 709613 h 1219200"/>
                  <a:gd name="connsiteX106" fmla="*/ 138440 w 503425"/>
                  <a:gd name="connsiteY106" fmla="*/ 702469 h 1219200"/>
                  <a:gd name="connsiteX107" fmla="*/ 121771 w 503425"/>
                  <a:gd name="connsiteY107" fmla="*/ 676275 h 1219200"/>
                  <a:gd name="connsiteX108" fmla="*/ 112246 w 503425"/>
                  <a:gd name="connsiteY108" fmla="*/ 673894 h 1219200"/>
                  <a:gd name="connsiteX109" fmla="*/ 107484 w 503425"/>
                  <a:gd name="connsiteY109" fmla="*/ 664369 h 1219200"/>
                  <a:gd name="connsiteX110" fmla="*/ 107484 w 503425"/>
                  <a:gd name="connsiteY110" fmla="*/ 628650 h 1219200"/>
                  <a:gd name="connsiteX111" fmla="*/ 121771 w 503425"/>
                  <a:gd name="connsiteY111" fmla="*/ 614363 h 1219200"/>
                  <a:gd name="connsiteX112" fmla="*/ 133677 w 503425"/>
                  <a:gd name="connsiteY112" fmla="*/ 616744 h 1219200"/>
                  <a:gd name="connsiteX113" fmla="*/ 133677 w 503425"/>
                  <a:gd name="connsiteY113" fmla="*/ 595313 h 1219200"/>
                  <a:gd name="connsiteX114" fmla="*/ 131296 w 503425"/>
                  <a:gd name="connsiteY114" fmla="*/ 585788 h 1219200"/>
                  <a:gd name="connsiteX115" fmla="*/ 143202 w 503425"/>
                  <a:gd name="connsiteY115" fmla="*/ 569119 h 1219200"/>
                  <a:gd name="connsiteX116" fmla="*/ 150346 w 503425"/>
                  <a:gd name="connsiteY116" fmla="*/ 557213 h 1219200"/>
                  <a:gd name="connsiteX117" fmla="*/ 147965 w 503425"/>
                  <a:gd name="connsiteY117" fmla="*/ 545307 h 1219200"/>
                  <a:gd name="connsiteX118" fmla="*/ 133677 w 503425"/>
                  <a:gd name="connsiteY118" fmla="*/ 540544 h 1219200"/>
                  <a:gd name="connsiteX119" fmla="*/ 131296 w 503425"/>
                  <a:gd name="connsiteY119" fmla="*/ 533400 h 1219200"/>
                  <a:gd name="connsiteX120" fmla="*/ 112246 w 503425"/>
                  <a:gd name="connsiteY120" fmla="*/ 509588 h 1219200"/>
                  <a:gd name="connsiteX121" fmla="*/ 97959 w 503425"/>
                  <a:gd name="connsiteY121" fmla="*/ 514350 h 1219200"/>
                  <a:gd name="connsiteX122" fmla="*/ 88434 w 503425"/>
                  <a:gd name="connsiteY122" fmla="*/ 528638 h 1219200"/>
                  <a:gd name="connsiteX123" fmla="*/ 81290 w 503425"/>
                  <a:gd name="connsiteY123" fmla="*/ 502444 h 1219200"/>
                  <a:gd name="connsiteX124" fmla="*/ 67002 w 503425"/>
                  <a:gd name="connsiteY124" fmla="*/ 492919 h 1219200"/>
                  <a:gd name="connsiteX125" fmla="*/ 52715 w 503425"/>
                  <a:gd name="connsiteY125" fmla="*/ 476250 h 1219200"/>
                  <a:gd name="connsiteX126" fmla="*/ 45571 w 503425"/>
                  <a:gd name="connsiteY126" fmla="*/ 471488 h 1219200"/>
                  <a:gd name="connsiteX127" fmla="*/ 40809 w 503425"/>
                  <a:gd name="connsiteY127" fmla="*/ 464344 h 1219200"/>
                  <a:gd name="connsiteX128" fmla="*/ 52715 w 503425"/>
                  <a:gd name="connsiteY128" fmla="*/ 450057 h 1219200"/>
                  <a:gd name="connsiteX129" fmla="*/ 55096 w 503425"/>
                  <a:gd name="connsiteY129" fmla="*/ 442913 h 1219200"/>
                  <a:gd name="connsiteX130" fmla="*/ 43190 w 503425"/>
                  <a:gd name="connsiteY130" fmla="*/ 423863 h 1219200"/>
                  <a:gd name="connsiteX131" fmla="*/ 12234 w 503425"/>
                  <a:gd name="connsiteY131" fmla="*/ 395288 h 1219200"/>
                  <a:gd name="connsiteX132" fmla="*/ 7471 w 503425"/>
                  <a:gd name="connsiteY132" fmla="*/ 385763 h 1219200"/>
                  <a:gd name="connsiteX133" fmla="*/ 2709 w 503425"/>
                  <a:gd name="connsiteY133" fmla="*/ 378619 h 1219200"/>
                  <a:gd name="connsiteX134" fmla="*/ 327 w 503425"/>
                  <a:gd name="connsiteY134" fmla="*/ 371475 h 1219200"/>
                  <a:gd name="connsiteX135" fmla="*/ 7471 w 503425"/>
                  <a:gd name="connsiteY135" fmla="*/ 352425 h 1219200"/>
                  <a:gd name="connsiteX136" fmla="*/ 14615 w 503425"/>
                  <a:gd name="connsiteY136" fmla="*/ 338138 h 1219200"/>
                  <a:gd name="connsiteX137" fmla="*/ 21759 w 503425"/>
                  <a:gd name="connsiteY137" fmla="*/ 330994 h 1219200"/>
                  <a:gd name="connsiteX138" fmla="*/ 33665 w 503425"/>
                  <a:gd name="connsiteY138" fmla="*/ 321469 h 1219200"/>
                  <a:gd name="connsiteX139" fmla="*/ 38427 w 503425"/>
                  <a:gd name="connsiteY139" fmla="*/ 314325 h 1219200"/>
                  <a:gd name="connsiteX140" fmla="*/ 43190 w 503425"/>
                  <a:gd name="connsiteY140" fmla="*/ 269082 h 1219200"/>
                  <a:gd name="connsiteX141" fmla="*/ 52715 w 503425"/>
                  <a:gd name="connsiteY141" fmla="*/ 266700 h 1219200"/>
                  <a:gd name="connsiteX142" fmla="*/ 59859 w 503425"/>
                  <a:gd name="connsiteY142" fmla="*/ 264319 h 1219200"/>
                  <a:gd name="connsiteX143" fmla="*/ 69384 w 503425"/>
                  <a:gd name="connsiteY143" fmla="*/ 266700 h 1219200"/>
                  <a:gd name="connsiteX144" fmla="*/ 78909 w 503425"/>
                  <a:gd name="connsiteY144" fmla="*/ 283369 h 1219200"/>
                  <a:gd name="connsiteX145" fmla="*/ 95577 w 503425"/>
                  <a:gd name="connsiteY145" fmla="*/ 292894 h 1219200"/>
                  <a:gd name="connsiteX146" fmla="*/ 105102 w 503425"/>
                  <a:gd name="connsiteY146" fmla="*/ 290513 h 1219200"/>
                  <a:gd name="connsiteX147" fmla="*/ 112246 w 503425"/>
                  <a:gd name="connsiteY147" fmla="*/ 276225 h 1219200"/>
                  <a:gd name="connsiteX148" fmla="*/ 119390 w 503425"/>
                  <a:gd name="connsiteY148" fmla="*/ 271463 h 1219200"/>
                  <a:gd name="connsiteX149" fmla="*/ 128915 w 503425"/>
                  <a:gd name="connsiteY149" fmla="*/ 254794 h 1219200"/>
                  <a:gd name="connsiteX150" fmla="*/ 133677 w 503425"/>
                  <a:gd name="connsiteY150" fmla="*/ 235744 h 1219200"/>
                  <a:gd name="connsiteX151" fmla="*/ 147965 w 503425"/>
                  <a:gd name="connsiteY151" fmla="*/ 223838 h 1219200"/>
                  <a:gd name="connsiteX152" fmla="*/ 162252 w 503425"/>
                  <a:gd name="connsiteY152" fmla="*/ 207169 h 1219200"/>
                  <a:gd name="connsiteX153" fmla="*/ 167015 w 503425"/>
                  <a:gd name="connsiteY153" fmla="*/ 192882 h 1219200"/>
                  <a:gd name="connsiteX154" fmla="*/ 169396 w 503425"/>
                  <a:gd name="connsiteY154" fmla="*/ 185738 h 1219200"/>
                  <a:gd name="connsiteX155" fmla="*/ 167015 w 503425"/>
                  <a:gd name="connsiteY155" fmla="*/ 147638 h 1219200"/>
                  <a:gd name="connsiteX156" fmla="*/ 155109 w 503425"/>
                  <a:gd name="connsiteY156" fmla="*/ 123825 h 1219200"/>
                  <a:gd name="connsiteX157" fmla="*/ 147965 w 503425"/>
                  <a:gd name="connsiteY157" fmla="*/ 107157 h 1219200"/>
                  <a:gd name="connsiteX158" fmla="*/ 133677 w 503425"/>
                  <a:gd name="connsiteY158" fmla="*/ 85725 h 1219200"/>
                  <a:gd name="connsiteX159" fmla="*/ 128915 w 503425"/>
                  <a:gd name="connsiteY159" fmla="*/ 76200 h 1219200"/>
                  <a:gd name="connsiteX160" fmla="*/ 126534 w 503425"/>
                  <a:gd name="connsiteY160" fmla="*/ 61913 h 1219200"/>
                  <a:gd name="connsiteX161" fmla="*/ 121771 w 503425"/>
                  <a:gd name="connsiteY161" fmla="*/ 52388 h 1219200"/>
                  <a:gd name="connsiteX162" fmla="*/ 117009 w 503425"/>
                  <a:gd name="connsiteY162" fmla="*/ 28575 h 1219200"/>
                  <a:gd name="connsiteX163" fmla="*/ 121771 w 503425"/>
                  <a:gd name="connsiteY163" fmla="*/ 9525 h 1219200"/>
                  <a:gd name="connsiteX164" fmla="*/ 126534 w 503425"/>
                  <a:gd name="connsiteY164" fmla="*/ 2382 h 1219200"/>
                  <a:gd name="connsiteX165" fmla="*/ 133677 w 503425"/>
                  <a:gd name="connsiteY165" fmla="*/ 0 h 1219200"/>
                  <a:gd name="connsiteX166" fmla="*/ 159871 w 503425"/>
                  <a:gd name="connsiteY166" fmla="*/ 11907 h 1219200"/>
                  <a:gd name="connsiteX167" fmla="*/ 171777 w 503425"/>
                  <a:gd name="connsiteY167" fmla="*/ 19050 h 1219200"/>
                  <a:gd name="connsiteX168" fmla="*/ 174159 w 503425"/>
                  <a:gd name="connsiteY168" fmla="*/ 26194 h 1219200"/>
                  <a:gd name="connsiteX169" fmla="*/ 188446 w 503425"/>
                  <a:gd name="connsiteY169" fmla="*/ 47625 h 1219200"/>
                  <a:gd name="connsiteX170" fmla="*/ 195590 w 503425"/>
                  <a:gd name="connsiteY170" fmla="*/ 59532 h 1219200"/>
                  <a:gd name="connsiteX171" fmla="*/ 202734 w 503425"/>
                  <a:gd name="connsiteY171" fmla="*/ 83344 h 1219200"/>
                  <a:gd name="connsiteX172" fmla="*/ 209877 w 503425"/>
                  <a:gd name="connsiteY172" fmla="*/ 95250 h 1219200"/>
                  <a:gd name="connsiteX173" fmla="*/ 219402 w 503425"/>
                  <a:gd name="connsiteY173" fmla="*/ 100013 h 1219200"/>
                  <a:gd name="connsiteX174" fmla="*/ 236071 w 503425"/>
                  <a:gd name="connsiteY174" fmla="*/ 107157 h 1219200"/>
                  <a:gd name="connsiteX175" fmla="*/ 267027 w 503425"/>
                  <a:gd name="connsiteY175" fmla="*/ 121444 h 1219200"/>
                  <a:gd name="connsiteX176" fmla="*/ 264646 w 503425"/>
                  <a:gd name="connsiteY176" fmla="*/ 138113 h 1219200"/>
                  <a:gd name="connsiteX177" fmla="*/ 259884 w 503425"/>
                  <a:gd name="connsiteY177" fmla="*/ 145257 h 1219200"/>
                  <a:gd name="connsiteX178" fmla="*/ 250359 w 503425"/>
                  <a:gd name="connsiteY178" fmla="*/ 15954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gradFill>
                <a:gsLst>
                  <a:gs pos="0">
                    <a:srgbClr val="00FF00"/>
                  </a:gs>
                  <a:gs pos="50000">
                    <a:srgbClr val="00B0F0"/>
                  </a:gs>
                  <a:gs pos="43000">
                    <a:srgbClr val="30F08B"/>
                  </a:gs>
                  <a:gs pos="100000">
                    <a:srgbClr val="00B0F0"/>
                  </a:gs>
                </a:gsLst>
                <a:lin ang="10800000" scaled="1"/>
              </a:gra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r>
                  <a:rPr lang="es-ES" sz="1000" dirty="0">
                    <a:solidFill>
                      <a:prstClr val="black"/>
                    </a:solidFill>
                    <a:latin typeface="Gill Sans MT"/>
                  </a:rPr>
                  <a:t>    </a:t>
                </a:r>
              </a:p>
            </p:txBody>
          </p:sp>
          <p:sp>
            <p:nvSpPr>
              <p:cNvPr id="137" name="25 Forma libre"/>
              <p:cNvSpPr/>
              <p:nvPr/>
            </p:nvSpPr>
            <p:spPr>
              <a:xfrm>
                <a:off x="2069306" y="1700010"/>
                <a:ext cx="938213" cy="895553"/>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solidFill>
                <a:srgbClr val="FFFF00"/>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b="1" dirty="0">
                  <a:solidFill>
                    <a:prstClr val="black"/>
                  </a:solidFill>
                  <a:effectLst>
                    <a:outerShdw blurRad="38100" dist="38100" dir="2700000" algn="tl">
                      <a:srgbClr val="000000">
                        <a:alpha val="43137"/>
                      </a:srgbClr>
                    </a:outerShdw>
                  </a:effectLst>
                  <a:latin typeface="Gill Sans MT"/>
                </a:endParaRPr>
              </a:p>
              <a:p>
                <a:pPr algn="ctr">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a:defRPr/>
                </a:pPr>
                <a:endParaRPr lang="es-ES" sz="800" b="1" dirty="0">
                  <a:solidFill>
                    <a:prstClr val="black"/>
                  </a:solidFill>
                  <a:effectLst>
                    <a:outerShdw blurRad="38100" dist="38100" dir="2700000" algn="tl">
                      <a:srgbClr val="000000">
                        <a:alpha val="43137"/>
                      </a:srgbClr>
                    </a:outerShdw>
                  </a:effectLst>
                  <a:latin typeface="Gill Sans MT"/>
                </a:endParaRPr>
              </a:p>
              <a:p>
                <a:pPr algn="ctr">
                  <a:defRPr/>
                </a:pPr>
                <a:endParaRPr lang="es-ES" sz="1000" b="1" dirty="0">
                  <a:solidFill>
                    <a:prstClr val="black"/>
                  </a:solidFill>
                  <a:latin typeface="Gill Sans MT"/>
                </a:endParaRPr>
              </a:p>
            </p:txBody>
          </p:sp>
          <p:sp>
            <p:nvSpPr>
              <p:cNvPr id="138" name="26 Forma libre"/>
              <p:cNvSpPr/>
              <p:nvPr/>
            </p:nvSpPr>
            <p:spPr>
              <a:xfrm>
                <a:off x="2221706" y="1540669"/>
                <a:ext cx="478632" cy="564356"/>
              </a:xfrm>
              <a:custGeom>
                <a:avLst/>
                <a:gdLst>
                  <a:gd name="connsiteX0" fmla="*/ 247650 w 478632"/>
                  <a:gd name="connsiteY0" fmla="*/ 19050 h 564356"/>
                  <a:gd name="connsiteX1" fmla="*/ 316707 w 478632"/>
                  <a:gd name="connsiteY1" fmla="*/ 50006 h 564356"/>
                  <a:gd name="connsiteX2" fmla="*/ 381000 w 478632"/>
                  <a:gd name="connsiteY2" fmla="*/ 83344 h 564356"/>
                  <a:gd name="connsiteX3" fmla="*/ 392907 w 478632"/>
                  <a:gd name="connsiteY3" fmla="*/ 97631 h 564356"/>
                  <a:gd name="connsiteX4" fmla="*/ 416719 w 478632"/>
                  <a:gd name="connsiteY4" fmla="*/ 133350 h 564356"/>
                  <a:gd name="connsiteX5" fmla="*/ 433388 w 478632"/>
                  <a:gd name="connsiteY5" fmla="*/ 150019 h 564356"/>
                  <a:gd name="connsiteX6" fmla="*/ 466725 w 478632"/>
                  <a:gd name="connsiteY6" fmla="*/ 178594 h 564356"/>
                  <a:gd name="connsiteX7" fmla="*/ 478632 w 478632"/>
                  <a:gd name="connsiteY7" fmla="*/ 200025 h 564356"/>
                  <a:gd name="connsiteX8" fmla="*/ 476250 w 478632"/>
                  <a:gd name="connsiteY8" fmla="*/ 276225 h 564356"/>
                  <a:gd name="connsiteX9" fmla="*/ 471488 w 478632"/>
                  <a:gd name="connsiteY9" fmla="*/ 288131 h 564356"/>
                  <a:gd name="connsiteX10" fmla="*/ 464344 w 478632"/>
                  <a:gd name="connsiteY10" fmla="*/ 345281 h 564356"/>
                  <a:gd name="connsiteX11" fmla="*/ 447675 w 478632"/>
                  <a:gd name="connsiteY11" fmla="*/ 359569 h 564356"/>
                  <a:gd name="connsiteX12" fmla="*/ 440532 w 478632"/>
                  <a:gd name="connsiteY12" fmla="*/ 373856 h 564356"/>
                  <a:gd name="connsiteX13" fmla="*/ 419100 w 478632"/>
                  <a:gd name="connsiteY13" fmla="*/ 378619 h 564356"/>
                  <a:gd name="connsiteX14" fmla="*/ 397669 w 478632"/>
                  <a:gd name="connsiteY14" fmla="*/ 376237 h 564356"/>
                  <a:gd name="connsiteX15" fmla="*/ 383382 w 478632"/>
                  <a:gd name="connsiteY15" fmla="*/ 378619 h 564356"/>
                  <a:gd name="connsiteX16" fmla="*/ 364332 w 478632"/>
                  <a:gd name="connsiteY16" fmla="*/ 383381 h 564356"/>
                  <a:gd name="connsiteX17" fmla="*/ 347663 w 478632"/>
                  <a:gd name="connsiteY17" fmla="*/ 400050 h 564356"/>
                  <a:gd name="connsiteX18" fmla="*/ 338138 w 478632"/>
                  <a:gd name="connsiteY18" fmla="*/ 414337 h 564356"/>
                  <a:gd name="connsiteX19" fmla="*/ 319088 w 478632"/>
                  <a:gd name="connsiteY19" fmla="*/ 426244 h 564356"/>
                  <a:gd name="connsiteX20" fmla="*/ 314325 w 478632"/>
                  <a:gd name="connsiteY20" fmla="*/ 433387 h 564356"/>
                  <a:gd name="connsiteX21" fmla="*/ 311944 w 478632"/>
                  <a:gd name="connsiteY21" fmla="*/ 440531 h 564356"/>
                  <a:gd name="connsiteX22" fmla="*/ 302419 w 478632"/>
                  <a:gd name="connsiteY22" fmla="*/ 445294 h 564356"/>
                  <a:gd name="connsiteX23" fmla="*/ 278607 w 478632"/>
                  <a:gd name="connsiteY23" fmla="*/ 457200 h 564356"/>
                  <a:gd name="connsiteX24" fmla="*/ 276225 w 478632"/>
                  <a:gd name="connsiteY24" fmla="*/ 464344 h 564356"/>
                  <a:gd name="connsiteX25" fmla="*/ 252413 w 478632"/>
                  <a:gd name="connsiteY25" fmla="*/ 471487 h 564356"/>
                  <a:gd name="connsiteX26" fmla="*/ 242888 w 478632"/>
                  <a:gd name="connsiteY26" fmla="*/ 504825 h 564356"/>
                  <a:gd name="connsiteX27" fmla="*/ 233363 w 478632"/>
                  <a:gd name="connsiteY27" fmla="*/ 519112 h 564356"/>
                  <a:gd name="connsiteX28" fmla="*/ 219075 w 478632"/>
                  <a:gd name="connsiteY28" fmla="*/ 533400 h 564356"/>
                  <a:gd name="connsiteX29" fmla="*/ 211932 w 478632"/>
                  <a:gd name="connsiteY29" fmla="*/ 540544 h 564356"/>
                  <a:gd name="connsiteX30" fmla="*/ 197644 w 478632"/>
                  <a:gd name="connsiteY30" fmla="*/ 547687 h 564356"/>
                  <a:gd name="connsiteX31" fmla="*/ 190500 w 478632"/>
                  <a:gd name="connsiteY31" fmla="*/ 550069 h 564356"/>
                  <a:gd name="connsiteX32" fmla="*/ 166688 w 478632"/>
                  <a:gd name="connsiteY32" fmla="*/ 552450 h 564356"/>
                  <a:gd name="connsiteX33" fmla="*/ 142875 w 478632"/>
                  <a:gd name="connsiteY33" fmla="*/ 559594 h 564356"/>
                  <a:gd name="connsiteX34" fmla="*/ 133350 w 478632"/>
                  <a:gd name="connsiteY34" fmla="*/ 564356 h 564356"/>
                  <a:gd name="connsiteX35" fmla="*/ 45244 w 478632"/>
                  <a:gd name="connsiteY35" fmla="*/ 561975 h 564356"/>
                  <a:gd name="connsiteX36" fmla="*/ 42863 w 478632"/>
                  <a:gd name="connsiteY36" fmla="*/ 552450 h 564356"/>
                  <a:gd name="connsiteX37" fmla="*/ 30957 w 478632"/>
                  <a:gd name="connsiteY37" fmla="*/ 533400 h 564356"/>
                  <a:gd name="connsiteX38" fmla="*/ 21432 w 478632"/>
                  <a:gd name="connsiteY38" fmla="*/ 526256 h 564356"/>
                  <a:gd name="connsiteX39" fmla="*/ 11907 w 478632"/>
                  <a:gd name="connsiteY39" fmla="*/ 511969 h 564356"/>
                  <a:gd name="connsiteX40" fmla="*/ 7144 w 478632"/>
                  <a:gd name="connsiteY40" fmla="*/ 497681 h 564356"/>
                  <a:gd name="connsiteX41" fmla="*/ 0 w 478632"/>
                  <a:gd name="connsiteY41" fmla="*/ 471487 h 564356"/>
                  <a:gd name="connsiteX42" fmla="*/ 4763 w 478632"/>
                  <a:gd name="connsiteY42" fmla="*/ 450056 h 564356"/>
                  <a:gd name="connsiteX43" fmla="*/ 11907 w 478632"/>
                  <a:gd name="connsiteY43" fmla="*/ 445294 h 564356"/>
                  <a:gd name="connsiteX44" fmla="*/ 19050 w 478632"/>
                  <a:gd name="connsiteY44" fmla="*/ 431006 h 564356"/>
                  <a:gd name="connsiteX45" fmla="*/ 14288 w 478632"/>
                  <a:gd name="connsiteY45" fmla="*/ 411956 h 564356"/>
                  <a:gd name="connsiteX46" fmla="*/ 23813 w 478632"/>
                  <a:gd name="connsiteY46" fmla="*/ 397669 h 564356"/>
                  <a:gd name="connsiteX47" fmla="*/ 26194 w 478632"/>
                  <a:gd name="connsiteY47" fmla="*/ 385762 h 564356"/>
                  <a:gd name="connsiteX48" fmla="*/ 42863 w 478632"/>
                  <a:gd name="connsiteY48" fmla="*/ 373856 h 564356"/>
                  <a:gd name="connsiteX49" fmla="*/ 45244 w 478632"/>
                  <a:gd name="connsiteY49" fmla="*/ 342900 h 564356"/>
                  <a:gd name="connsiteX50" fmla="*/ 52388 w 478632"/>
                  <a:gd name="connsiteY50" fmla="*/ 335756 h 564356"/>
                  <a:gd name="connsiteX51" fmla="*/ 57150 w 478632"/>
                  <a:gd name="connsiteY51" fmla="*/ 328612 h 564356"/>
                  <a:gd name="connsiteX52" fmla="*/ 64294 w 478632"/>
                  <a:gd name="connsiteY52" fmla="*/ 321469 h 564356"/>
                  <a:gd name="connsiteX53" fmla="*/ 69057 w 478632"/>
                  <a:gd name="connsiteY53" fmla="*/ 314325 h 564356"/>
                  <a:gd name="connsiteX54" fmla="*/ 78582 w 478632"/>
                  <a:gd name="connsiteY54" fmla="*/ 307181 h 564356"/>
                  <a:gd name="connsiteX55" fmla="*/ 83344 w 478632"/>
                  <a:gd name="connsiteY55" fmla="*/ 300037 h 564356"/>
                  <a:gd name="connsiteX56" fmla="*/ 97632 w 478632"/>
                  <a:gd name="connsiteY56" fmla="*/ 285750 h 564356"/>
                  <a:gd name="connsiteX57" fmla="*/ 102394 w 478632"/>
                  <a:gd name="connsiteY57" fmla="*/ 278606 h 564356"/>
                  <a:gd name="connsiteX58" fmla="*/ 97632 w 478632"/>
                  <a:gd name="connsiteY58" fmla="*/ 257175 h 564356"/>
                  <a:gd name="connsiteX59" fmla="*/ 92869 w 478632"/>
                  <a:gd name="connsiteY59" fmla="*/ 250031 h 564356"/>
                  <a:gd name="connsiteX60" fmla="*/ 83344 w 478632"/>
                  <a:gd name="connsiteY60" fmla="*/ 240506 h 564356"/>
                  <a:gd name="connsiteX61" fmla="*/ 78582 w 478632"/>
                  <a:gd name="connsiteY61" fmla="*/ 230981 h 564356"/>
                  <a:gd name="connsiteX62" fmla="*/ 69057 w 478632"/>
                  <a:gd name="connsiteY62" fmla="*/ 216694 h 564356"/>
                  <a:gd name="connsiteX63" fmla="*/ 64294 w 478632"/>
                  <a:gd name="connsiteY63" fmla="*/ 207169 h 564356"/>
                  <a:gd name="connsiteX64" fmla="*/ 47625 w 478632"/>
                  <a:gd name="connsiteY64" fmla="*/ 185737 h 564356"/>
                  <a:gd name="connsiteX65" fmla="*/ 40482 w 478632"/>
                  <a:gd name="connsiteY65" fmla="*/ 166687 h 564356"/>
                  <a:gd name="connsiteX66" fmla="*/ 33338 w 478632"/>
                  <a:gd name="connsiteY66" fmla="*/ 161925 h 564356"/>
                  <a:gd name="connsiteX67" fmla="*/ 35719 w 478632"/>
                  <a:gd name="connsiteY67" fmla="*/ 152400 h 564356"/>
                  <a:gd name="connsiteX68" fmla="*/ 52388 w 478632"/>
                  <a:gd name="connsiteY68" fmla="*/ 140494 h 564356"/>
                  <a:gd name="connsiteX69" fmla="*/ 64294 w 478632"/>
                  <a:gd name="connsiteY69" fmla="*/ 128587 h 564356"/>
                  <a:gd name="connsiteX70" fmla="*/ 69057 w 478632"/>
                  <a:gd name="connsiteY70" fmla="*/ 121444 h 564356"/>
                  <a:gd name="connsiteX71" fmla="*/ 85725 w 478632"/>
                  <a:gd name="connsiteY71" fmla="*/ 104775 h 564356"/>
                  <a:gd name="connsiteX72" fmla="*/ 90488 w 478632"/>
                  <a:gd name="connsiteY72" fmla="*/ 71437 h 564356"/>
                  <a:gd name="connsiteX73" fmla="*/ 95250 w 478632"/>
                  <a:gd name="connsiteY73" fmla="*/ 57150 h 564356"/>
                  <a:gd name="connsiteX74" fmla="*/ 102394 w 478632"/>
                  <a:gd name="connsiteY74" fmla="*/ 54769 h 564356"/>
                  <a:gd name="connsiteX75" fmla="*/ 119063 w 478632"/>
                  <a:gd name="connsiteY75" fmla="*/ 40481 h 564356"/>
                  <a:gd name="connsiteX76" fmla="*/ 128588 w 478632"/>
                  <a:gd name="connsiteY76" fmla="*/ 35719 h 564356"/>
                  <a:gd name="connsiteX77" fmla="*/ 135732 w 478632"/>
                  <a:gd name="connsiteY77" fmla="*/ 30956 h 564356"/>
                  <a:gd name="connsiteX78" fmla="*/ 154782 w 478632"/>
                  <a:gd name="connsiteY78" fmla="*/ 9525 h 564356"/>
                  <a:gd name="connsiteX79" fmla="*/ 161925 w 478632"/>
                  <a:gd name="connsiteY79" fmla="*/ 7144 h 564356"/>
                  <a:gd name="connsiteX80" fmla="*/ 171450 w 478632"/>
                  <a:gd name="connsiteY80" fmla="*/ 2381 h 564356"/>
                  <a:gd name="connsiteX81" fmla="*/ 180975 w 478632"/>
                  <a:gd name="connsiteY81" fmla="*/ 0 h 564356"/>
                  <a:gd name="connsiteX82" fmla="*/ 197644 w 478632"/>
                  <a:gd name="connsiteY82" fmla="*/ 4762 h 564356"/>
                  <a:gd name="connsiteX83" fmla="*/ 209550 w 478632"/>
                  <a:gd name="connsiteY83" fmla="*/ 11906 h 564356"/>
                  <a:gd name="connsiteX84" fmla="*/ 226219 w 478632"/>
                  <a:gd name="connsiteY84" fmla="*/ 14287 h 564356"/>
                  <a:gd name="connsiteX85" fmla="*/ 247650 w 478632"/>
                  <a:gd name="connsiteY85" fmla="*/ 1905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139" name="27 Forma libre"/>
              <p:cNvSpPr/>
              <p:nvPr/>
            </p:nvSpPr>
            <p:spPr>
              <a:xfrm>
                <a:off x="2432247" y="1368822"/>
                <a:ext cx="357662" cy="502841"/>
              </a:xfrm>
              <a:custGeom>
                <a:avLst/>
                <a:gdLst>
                  <a:gd name="connsiteX0" fmla="*/ 70447 w 357662"/>
                  <a:gd name="connsiteY0" fmla="*/ 2778 h 502841"/>
                  <a:gd name="connsiteX1" fmla="*/ 53778 w 357662"/>
                  <a:gd name="connsiteY1" fmla="*/ 21828 h 502841"/>
                  <a:gd name="connsiteX2" fmla="*/ 44253 w 357662"/>
                  <a:gd name="connsiteY2" fmla="*/ 43259 h 502841"/>
                  <a:gd name="connsiteX3" fmla="*/ 34728 w 357662"/>
                  <a:gd name="connsiteY3" fmla="*/ 57547 h 502841"/>
                  <a:gd name="connsiteX4" fmla="*/ 29966 w 357662"/>
                  <a:gd name="connsiteY4" fmla="*/ 67072 h 502841"/>
                  <a:gd name="connsiteX5" fmla="*/ 25203 w 357662"/>
                  <a:gd name="connsiteY5" fmla="*/ 86122 h 502841"/>
                  <a:gd name="connsiteX6" fmla="*/ 20441 w 357662"/>
                  <a:gd name="connsiteY6" fmla="*/ 93266 h 502841"/>
                  <a:gd name="connsiteX7" fmla="*/ 18059 w 357662"/>
                  <a:gd name="connsiteY7" fmla="*/ 100409 h 502841"/>
                  <a:gd name="connsiteX8" fmla="*/ 13297 w 357662"/>
                  <a:gd name="connsiteY8" fmla="*/ 107553 h 502841"/>
                  <a:gd name="connsiteX9" fmla="*/ 8534 w 357662"/>
                  <a:gd name="connsiteY9" fmla="*/ 121841 h 502841"/>
                  <a:gd name="connsiteX10" fmla="*/ 10916 w 357662"/>
                  <a:gd name="connsiteY10" fmla="*/ 128984 h 502841"/>
                  <a:gd name="connsiteX11" fmla="*/ 18059 w 357662"/>
                  <a:gd name="connsiteY11" fmla="*/ 131366 h 502841"/>
                  <a:gd name="connsiteX12" fmla="*/ 25203 w 357662"/>
                  <a:gd name="connsiteY12" fmla="*/ 136128 h 502841"/>
                  <a:gd name="connsiteX13" fmla="*/ 32347 w 357662"/>
                  <a:gd name="connsiteY13" fmla="*/ 155178 h 502841"/>
                  <a:gd name="connsiteX14" fmla="*/ 39491 w 357662"/>
                  <a:gd name="connsiteY14" fmla="*/ 171847 h 502841"/>
                  <a:gd name="connsiteX15" fmla="*/ 32347 w 357662"/>
                  <a:gd name="connsiteY15" fmla="*/ 176609 h 502841"/>
                  <a:gd name="connsiteX16" fmla="*/ 20441 w 357662"/>
                  <a:gd name="connsiteY16" fmla="*/ 190897 h 502841"/>
                  <a:gd name="connsiteX17" fmla="*/ 15678 w 357662"/>
                  <a:gd name="connsiteY17" fmla="*/ 207566 h 502841"/>
                  <a:gd name="connsiteX18" fmla="*/ 10916 w 357662"/>
                  <a:gd name="connsiteY18" fmla="*/ 214709 h 502841"/>
                  <a:gd name="connsiteX19" fmla="*/ 18059 w 357662"/>
                  <a:gd name="connsiteY19" fmla="*/ 219472 h 502841"/>
                  <a:gd name="connsiteX20" fmla="*/ 34728 w 357662"/>
                  <a:gd name="connsiteY20" fmla="*/ 226616 h 502841"/>
                  <a:gd name="connsiteX21" fmla="*/ 41872 w 357662"/>
                  <a:gd name="connsiteY21" fmla="*/ 231378 h 502841"/>
                  <a:gd name="connsiteX22" fmla="*/ 72828 w 357662"/>
                  <a:gd name="connsiteY22" fmla="*/ 236141 h 502841"/>
                  <a:gd name="connsiteX23" fmla="*/ 79972 w 357662"/>
                  <a:gd name="connsiteY23" fmla="*/ 240903 h 502841"/>
                  <a:gd name="connsiteX24" fmla="*/ 82353 w 357662"/>
                  <a:gd name="connsiteY24" fmla="*/ 248047 h 502841"/>
                  <a:gd name="connsiteX25" fmla="*/ 87116 w 357662"/>
                  <a:gd name="connsiteY25" fmla="*/ 255191 h 502841"/>
                  <a:gd name="connsiteX26" fmla="*/ 89497 w 357662"/>
                  <a:gd name="connsiteY26" fmla="*/ 262334 h 502841"/>
                  <a:gd name="connsiteX27" fmla="*/ 115691 w 357662"/>
                  <a:gd name="connsiteY27" fmla="*/ 274241 h 502841"/>
                  <a:gd name="connsiteX28" fmla="*/ 132359 w 357662"/>
                  <a:gd name="connsiteY28" fmla="*/ 298053 h 502841"/>
                  <a:gd name="connsiteX29" fmla="*/ 144266 w 357662"/>
                  <a:gd name="connsiteY29" fmla="*/ 314722 h 502841"/>
                  <a:gd name="connsiteX30" fmla="*/ 132359 w 357662"/>
                  <a:gd name="connsiteY30" fmla="*/ 326628 h 502841"/>
                  <a:gd name="connsiteX31" fmla="*/ 118072 w 357662"/>
                  <a:gd name="connsiteY31" fmla="*/ 331391 h 502841"/>
                  <a:gd name="connsiteX32" fmla="*/ 103784 w 357662"/>
                  <a:gd name="connsiteY32" fmla="*/ 338534 h 502841"/>
                  <a:gd name="connsiteX33" fmla="*/ 101403 w 357662"/>
                  <a:gd name="connsiteY33" fmla="*/ 348059 h 502841"/>
                  <a:gd name="connsiteX34" fmla="*/ 103784 w 357662"/>
                  <a:gd name="connsiteY34" fmla="*/ 359966 h 502841"/>
                  <a:gd name="connsiteX35" fmla="*/ 113309 w 357662"/>
                  <a:gd name="connsiteY35" fmla="*/ 429022 h 502841"/>
                  <a:gd name="connsiteX36" fmla="*/ 122834 w 357662"/>
                  <a:gd name="connsiteY36" fmla="*/ 443309 h 502841"/>
                  <a:gd name="connsiteX37" fmla="*/ 146647 w 357662"/>
                  <a:gd name="connsiteY37" fmla="*/ 445691 h 502841"/>
                  <a:gd name="connsiteX38" fmla="*/ 156172 w 357662"/>
                  <a:gd name="connsiteY38" fmla="*/ 452834 h 502841"/>
                  <a:gd name="connsiteX39" fmla="*/ 158553 w 357662"/>
                  <a:gd name="connsiteY39" fmla="*/ 462359 h 502841"/>
                  <a:gd name="connsiteX40" fmla="*/ 182366 w 357662"/>
                  <a:gd name="connsiteY40" fmla="*/ 459978 h 502841"/>
                  <a:gd name="connsiteX41" fmla="*/ 194272 w 357662"/>
                  <a:gd name="connsiteY41" fmla="*/ 455216 h 502841"/>
                  <a:gd name="connsiteX42" fmla="*/ 201416 w 357662"/>
                  <a:gd name="connsiteY42" fmla="*/ 450453 h 502841"/>
                  <a:gd name="connsiteX43" fmla="*/ 222847 w 357662"/>
                  <a:gd name="connsiteY43" fmla="*/ 452834 h 502841"/>
                  <a:gd name="connsiteX44" fmla="*/ 237134 w 357662"/>
                  <a:gd name="connsiteY44" fmla="*/ 464741 h 502841"/>
                  <a:gd name="connsiteX45" fmla="*/ 244278 w 357662"/>
                  <a:gd name="connsiteY45" fmla="*/ 490934 h 502841"/>
                  <a:gd name="connsiteX46" fmla="*/ 251422 w 357662"/>
                  <a:gd name="connsiteY46" fmla="*/ 495697 h 502841"/>
                  <a:gd name="connsiteX47" fmla="*/ 289522 w 357662"/>
                  <a:gd name="connsiteY47" fmla="*/ 502841 h 502841"/>
                  <a:gd name="connsiteX48" fmla="*/ 313334 w 357662"/>
                  <a:gd name="connsiteY48" fmla="*/ 498078 h 502841"/>
                  <a:gd name="connsiteX49" fmla="*/ 334766 w 357662"/>
                  <a:gd name="connsiteY49" fmla="*/ 481409 h 502841"/>
                  <a:gd name="connsiteX50" fmla="*/ 344291 w 357662"/>
                  <a:gd name="connsiteY50" fmla="*/ 474266 h 502841"/>
                  <a:gd name="connsiteX51" fmla="*/ 349053 w 357662"/>
                  <a:gd name="connsiteY51" fmla="*/ 459978 h 502841"/>
                  <a:gd name="connsiteX52" fmla="*/ 353816 w 357662"/>
                  <a:gd name="connsiteY52" fmla="*/ 440928 h 502841"/>
                  <a:gd name="connsiteX53" fmla="*/ 351434 w 357662"/>
                  <a:gd name="connsiteY53" fmla="*/ 298053 h 502841"/>
                  <a:gd name="connsiteX54" fmla="*/ 332384 w 357662"/>
                  <a:gd name="connsiteY54" fmla="*/ 238522 h 502841"/>
                  <a:gd name="connsiteX55" fmla="*/ 313334 w 357662"/>
                  <a:gd name="connsiteY55" fmla="*/ 207566 h 502841"/>
                  <a:gd name="connsiteX56" fmla="*/ 291903 w 357662"/>
                  <a:gd name="connsiteY56" fmla="*/ 181372 h 502841"/>
                  <a:gd name="connsiteX57" fmla="*/ 282378 w 357662"/>
                  <a:gd name="connsiteY57" fmla="*/ 167084 h 502841"/>
                  <a:gd name="connsiteX58" fmla="*/ 275234 w 357662"/>
                  <a:gd name="connsiteY58" fmla="*/ 157559 h 502841"/>
                  <a:gd name="connsiteX59" fmla="*/ 260947 w 357662"/>
                  <a:gd name="connsiteY59" fmla="*/ 133747 h 502841"/>
                  <a:gd name="connsiteX60" fmla="*/ 253803 w 357662"/>
                  <a:gd name="connsiteY60" fmla="*/ 121841 h 502841"/>
                  <a:gd name="connsiteX61" fmla="*/ 239516 w 357662"/>
                  <a:gd name="connsiteY61" fmla="*/ 95647 h 502841"/>
                  <a:gd name="connsiteX62" fmla="*/ 227609 w 357662"/>
                  <a:gd name="connsiteY62" fmla="*/ 78978 h 502841"/>
                  <a:gd name="connsiteX63" fmla="*/ 182366 w 357662"/>
                  <a:gd name="connsiteY63" fmla="*/ 50403 h 502841"/>
                  <a:gd name="connsiteX64" fmla="*/ 146647 w 357662"/>
                  <a:gd name="connsiteY64" fmla="*/ 24209 h 502841"/>
                  <a:gd name="connsiteX65" fmla="*/ 129978 w 357662"/>
                  <a:gd name="connsiteY65" fmla="*/ 17066 h 502841"/>
                  <a:gd name="connsiteX66" fmla="*/ 120453 w 357662"/>
                  <a:gd name="connsiteY66" fmla="*/ 12303 h 502841"/>
                  <a:gd name="connsiteX67" fmla="*/ 113309 w 357662"/>
                  <a:gd name="connsiteY67" fmla="*/ 7541 h 502841"/>
                  <a:gd name="connsiteX68" fmla="*/ 87116 w 357662"/>
                  <a:gd name="connsiteY68" fmla="*/ 5159 h 502841"/>
                  <a:gd name="connsiteX69" fmla="*/ 70447 w 357662"/>
                  <a:gd name="connsiteY69" fmla="*/ 2778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dirty="0">
                  <a:solidFill>
                    <a:prstClr val="black"/>
                  </a:solidFill>
                  <a:latin typeface="Gill Sans MT"/>
                </a:endParaRPr>
              </a:p>
            </p:txBody>
          </p:sp>
          <p:sp>
            <p:nvSpPr>
              <p:cNvPr id="140" name="28 Forma libre"/>
              <p:cNvSpPr/>
              <p:nvPr/>
            </p:nvSpPr>
            <p:spPr>
              <a:xfrm>
                <a:off x="2441481" y="1221581"/>
                <a:ext cx="527938" cy="985838"/>
              </a:xfrm>
              <a:custGeom>
                <a:avLst/>
                <a:gdLst>
                  <a:gd name="connsiteX0" fmla="*/ 485075 w 527938"/>
                  <a:gd name="connsiteY0" fmla="*/ 890588 h 985838"/>
                  <a:gd name="connsiteX1" fmla="*/ 477932 w 527938"/>
                  <a:gd name="connsiteY1" fmla="*/ 892969 h 985838"/>
                  <a:gd name="connsiteX2" fmla="*/ 461263 w 527938"/>
                  <a:gd name="connsiteY2" fmla="*/ 912019 h 985838"/>
                  <a:gd name="connsiteX3" fmla="*/ 446975 w 527938"/>
                  <a:gd name="connsiteY3" fmla="*/ 923925 h 985838"/>
                  <a:gd name="connsiteX4" fmla="*/ 439832 w 527938"/>
                  <a:gd name="connsiteY4" fmla="*/ 931069 h 985838"/>
                  <a:gd name="connsiteX5" fmla="*/ 427925 w 527938"/>
                  <a:gd name="connsiteY5" fmla="*/ 933450 h 985838"/>
                  <a:gd name="connsiteX6" fmla="*/ 420782 w 527938"/>
                  <a:gd name="connsiteY6" fmla="*/ 942975 h 985838"/>
                  <a:gd name="connsiteX7" fmla="*/ 413638 w 527938"/>
                  <a:gd name="connsiteY7" fmla="*/ 947738 h 985838"/>
                  <a:gd name="connsiteX8" fmla="*/ 401732 w 527938"/>
                  <a:gd name="connsiteY8" fmla="*/ 959644 h 985838"/>
                  <a:gd name="connsiteX9" fmla="*/ 396969 w 527938"/>
                  <a:gd name="connsiteY9" fmla="*/ 969169 h 985838"/>
                  <a:gd name="connsiteX10" fmla="*/ 373157 w 527938"/>
                  <a:gd name="connsiteY10" fmla="*/ 985838 h 985838"/>
                  <a:gd name="connsiteX11" fmla="*/ 354107 w 527938"/>
                  <a:gd name="connsiteY11" fmla="*/ 978694 h 985838"/>
                  <a:gd name="connsiteX12" fmla="*/ 349344 w 527938"/>
                  <a:gd name="connsiteY12" fmla="*/ 971550 h 985838"/>
                  <a:gd name="connsiteX13" fmla="*/ 346963 w 527938"/>
                  <a:gd name="connsiteY13" fmla="*/ 964407 h 985838"/>
                  <a:gd name="connsiteX14" fmla="*/ 342200 w 527938"/>
                  <a:gd name="connsiteY14" fmla="*/ 954882 h 985838"/>
                  <a:gd name="connsiteX15" fmla="*/ 339819 w 527938"/>
                  <a:gd name="connsiteY15" fmla="*/ 945357 h 985838"/>
                  <a:gd name="connsiteX16" fmla="*/ 337438 w 527938"/>
                  <a:gd name="connsiteY16" fmla="*/ 938213 h 985838"/>
                  <a:gd name="connsiteX17" fmla="*/ 335057 w 527938"/>
                  <a:gd name="connsiteY17" fmla="*/ 921544 h 985838"/>
                  <a:gd name="connsiteX18" fmla="*/ 351725 w 527938"/>
                  <a:gd name="connsiteY18" fmla="*/ 890588 h 985838"/>
                  <a:gd name="connsiteX19" fmla="*/ 351725 w 527938"/>
                  <a:gd name="connsiteY19" fmla="*/ 866775 h 985838"/>
                  <a:gd name="connsiteX20" fmla="*/ 337438 w 527938"/>
                  <a:gd name="connsiteY20" fmla="*/ 873919 h 985838"/>
                  <a:gd name="connsiteX21" fmla="*/ 323150 w 527938"/>
                  <a:gd name="connsiteY21" fmla="*/ 883444 h 985838"/>
                  <a:gd name="connsiteX22" fmla="*/ 316007 w 527938"/>
                  <a:gd name="connsiteY22" fmla="*/ 892969 h 985838"/>
                  <a:gd name="connsiteX23" fmla="*/ 308863 w 527938"/>
                  <a:gd name="connsiteY23" fmla="*/ 888207 h 985838"/>
                  <a:gd name="connsiteX24" fmla="*/ 301719 w 527938"/>
                  <a:gd name="connsiteY24" fmla="*/ 881063 h 985838"/>
                  <a:gd name="connsiteX25" fmla="*/ 292194 w 527938"/>
                  <a:gd name="connsiteY25" fmla="*/ 866775 h 985838"/>
                  <a:gd name="connsiteX26" fmla="*/ 292194 w 527938"/>
                  <a:gd name="connsiteY26" fmla="*/ 835819 h 985838"/>
                  <a:gd name="connsiteX27" fmla="*/ 301719 w 527938"/>
                  <a:gd name="connsiteY27" fmla="*/ 828675 h 985838"/>
                  <a:gd name="connsiteX28" fmla="*/ 304100 w 527938"/>
                  <a:gd name="connsiteY28" fmla="*/ 821532 h 985838"/>
                  <a:gd name="connsiteX29" fmla="*/ 299338 w 527938"/>
                  <a:gd name="connsiteY29" fmla="*/ 809625 h 985838"/>
                  <a:gd name="connsiteX30" fmla="*/ 296957 w 527938"/>
                  <a:gd name="connsiteY30" fmla="*/ 802482 h 985838"/>
                  <a:gd name="connsiteX31" fmla="*/ 301719 w 527938"/>
                  <a:gd name="connsiteY31" fmla="*/ 795338 h 985838"/>
                  <a:gd name="connsiteX32" fmla="*/ 316007 w 527938"/>
                  <a:gd name="connsiteY32" fmla="*/ 790575 h 985838"/>
                  <a:gd name="connsiteX33" fmla="*/ 318388 w 527938"/>
                  <a:gd name="connsiteY33" fmla="*/ 783432 h 985838"/>
                  <a:gd name="connsiteX34" fmla="*/ 304100 w 527938"/>
                  <a:gd name="connsiteY34" fmla="*/ 757238 h 985838"/>
                  <a:gd name="connsiteX35" fmla="*/ 296957 w 527938"/>
                  <a:gd name="connsiteY35" fmla="*/ 750094 h 985838"/>
                  <a:gd name="connsiteX36" fmla="*/ 292194 w 527938"/>
                  <a:gd name="connsiteY36" fmla="*/ 742950 h 985838"/>
                  <a:gd name="connsiteX37" fmla="*/ 299338 w 527938"/>
                  <a:gd name="connsiteY37" fmla="*/ 721519 h 985838"/>
                  <a:gd name="connsiteX38" fmla="*/ 304100 w 527938"/>
                  <a:gd name="connsiteY38" fmla="*/ 707232 h 985838"/>
                  <a:gd name="connsiteX39" fmla="*/ 292194 w 527938"/>
                  <a:gd name="connsiteY39" fmla="*/ 700088 h 985838"/>
                  <a:gd name="connsiteX40" fmla="*/ 285050 w 527938"/>
                  <a:gd name="connsiteY40" fmla="*/ 692944 h 985838"/>
                  <a:gd name="connsiteX41" fmla="*/ 258857 w 527938"/>
                  <a:gd name="connsiteY41" fmla="*/ 683419 h 985838"/>
                  <a:gd name="connsiteX42" fmla="*/ 251713 w 527938"/>
                  <a:gd name="connsiteY42" fmla="*/ 678657 h 985838"/>
                  <a:gd name="connsiteX43" fmla="*/ 235044 w 527938"/>
                  <a:gd name="connsiteY43" fmla="*/ 661988 h 985838"/>
                  <a:gd name="connsiteX44" fmla="*/ 232663 w 527938"/>
                  <a:gd name="connsiteY44" fmla="*/ 652463 h 985838"/>
                  <a:gd name="connsiteX45" fmla="*/ 256475 w 527938"/>
                  <a:gd name="connsiteY45" fmla="*/ 640557 h 985838"/>
                  <a:gd name="connsiteX46" fmla="*/ 270763 w 527938"/>
                  <a:gd name="connsiteY46" fmla="*/ 633413 h 985838"/>
                  <a:gd name="connsiteX47" fmla="*/ 277907 w 527938"/>
                  <a:gd name="connsiteY47" fmla="*/ 628650 h 985838"/>
                  <a:gd name="connsiteX48" fmla="*/ 282669 w 527938"/>
                  <a:gd name="connsiteY48" fmla="*/ 621507 h 985838"/>
                  <a:gd name="connsiteX49" fmla="*/ 289813 w 527938"/>
                  <a:gd name="connsiteY49" fmla="*/ 611982 h 985838"/>
                  <a:gd name="connsiteX50" fmla="*/ 292194 w 527938"/>
                  <a:gd name="connsiteY50" fmla="*/ 604838 h 985838"/>
                  <a:gd name="connsiteX51" fmla="*/ 296957 w 527938"/>
                  <a:gd name="connsiteY51" fmla="*/ 597694 h 985838"/>
                  <a:gd name="connsiteX52" fmla="*/ 299338 w 527938"/>
                  <a:gd name="connsiteY52" fmla="*/ 588169 h 985838"/>
                  <a:gd name="connsiteX53" fmla="*/ 294575 w 527938"/>
                  <a:gd name="connsiteY53" fmla="*/ 552450 h 985838"/>
                  <a:gd name="connsiteX54" fmla="*/ 289813 w 527938"/>
                  <a:gd name="connsiteY54" fmla="*/ 545307 h 985838"/>
                  <a:gd name="connsiteX55" fmla="*/ 287432 w 527938"/>
                  <a:gd name="connsiteY55" fmla="*/ 533400 h 985838"/>
                  <a:gd name="connsiteX56" fmla="*/ 285050 w 527938"/>
                  <a:gd name="connsiteY56" fmla="*/ 523875 h 985838"/>
                  <a:gd name="connsiteX57" fmla="*/ 287432 w 527938"/>
                  <a:gd name="connsiteY57" fmla="*/ 509588 h 985838"/>
                  <a:gd name="connsiteX58" fmla="*/ 292194 w 527938"/>
                  <a:gd name="connsiteY58" fmla="*/ 502444 h 985838"/>
                  <a:gd name="connsiteX59" fmla="*/ 296957 w 527938"/>
                  <a:gd name="connsiteY59" fmla="*/ 492919 h 985838"/>
                  <a:gd name="connsiteX60" fmla="*/ 292194 w 527938"/>
                  <a:gd name="connsiteY60" fmla="*/ 476250 h 985838"/>
                  <a:gd name="connsiteX61" fmla="*/ 289813 w 527938"/>
                  <a:gd name="connsiteY61" fmla="*/ 469107 h 985838"/>
                  <a:gd name="connsiteX62" fmla="*/ 258857 w 527938"/>
                  <a:gd name="connsiteY62" fmla="*/ 442913 h 985838"/>
                  <a:gd name="connsiteX63" fmla="*/ 242188 w 527938"/>
                  <a:gd name="connsiteY63" fmla="*/ 431007 h 985838"/>
                  <a:gd name="connsiteX64" fmla="*/ 235044 w 527938"/>
                  <a:gd name="connsiteY64" fmla="*/ 423863 h 985838"/>
                  <a:gd name="connsiteX65" fmla="*/ 208850 w 527938"/>
                  <a:gd name="connsiteY65" fmla="*/ 416719 h 985838"/>
                  <a:gd name="connsiteX66" fmla="*/ 201707 w 527938"/>
                  <a:gd name="connsiteY66" fmla="*/ 400050 h 985838"/>
                  <a:gd name="connsiteX67" fmla="*/ 187419 w 527938"/>
                  <a:gd name="connsiteY67" fmla="*/ 381000 h 985838"/>
                  <a:gd name="connsiteX68" fmla="*/ 192182 w 527938"/>
                  <a:gd name="connsiteY68" fmla="*/ 350044 h 985838"/>
                  <a:gd name="connsiteX69" fmla="*/ 196944 w 527938"/>
                  <a:gd name="connsiteY69" fmla="*/ 342900 h 985838"/>
                  <a:gd name="connsiteX70" fmla="*/ 201707 w 527938"/>
                  <a:gd name="connsiteY70" fmla="*/ 330994 h 985838"/>
                  <a:gd name="connsiteX71" fmla="*/ 199325 w 527938"/>
                  <a:gd name="connsiteY71" fmla="*/ 316707 h 985838"/>
                  <a:gd name="connsiteX72" fmla="*/ 192182 w 527938"/>
                  <a:gd name="connsiteY72" fmla="*/ 311944 h 985838"/>
                  <a:gd name="connsiteX73" fmla="*/ 180275 w 527938"/>
                  <a:gd name="connsiteY73" fmla="*/ 309563 h 985838"/>
                  <a:gd name="connsiteX74" fmla="*/ 154082 w 527938"/>
                  <a:gd name="connsiteY74" fmla="*/ 300038 h 985838"/>
                  <a:gd name="connsiteX75" fmla="*/ 111219 w 527938"/>
                  <a:gd name="connsiteY75" fmla="*/ 276225 h 985838"/>
                  <a:gd name="connsiteX76" fmla="*/ 96932 w 527938"/>
                  <a:gd name="connsiteY76" fmla="*/ 269082 h 985838"/>
                  <a:gd name="connsiteX77" fmla="*/ 82644 w 527938"/>
                  <a:gd name="connsiteY77" fmla="*/ 273844 h 985838"/>
                  <a:gd name="connsiteX78" fmla="*/ 85025 w 527938"/>
                  <a:gd name="connsiteY78" fmla="*/ 259557 h 985838"/>
                  <a:gd name="connsiteX79" fmla="*/ 92169 w 527938"/>
                  <a:gd name="connsiteY79" fmla="*/ 247650 h 985838"/>
                  <a:gd name="connsiteX80" fmla="*/ 99313 w 527938"/>
                  <a:gd name="connsiteY80" fmla="*/ 230982 h 985838"/>
                  <a:gd name="connsiteX81" fmla="*/ 92169 w 527938"/>
                  <a:gd name="connsiteY81" fmla="*/ 226219 h 985838"/>
                  <a:gd name="connsiteX82" fmla="*/ 61213 w 527938"/>
                  <a:gd name="connsiteY82" fmla="*/ 214313 h 985838"/>
                  <a:gd name="connsiteX83" fmla="*/ 56450 w 527938"/>
                  <a:gd name="connsiteY83" fmla="*/ 178594 h 985838"/>
                  <a:gd name="connsiteX84" fmla="*/ 49307 w 527938"/>
                  <a:gd name="connsiteY84" fmla="*/ 159544 h 985838"/>
                  <a:gd name="connsiteX85" fmla="*/ 42163 w 527938"/>
                  <a:gd name="connsiteY85" fmla="*/ 154782 h 985838"/>
                  <a:gd name="connsiteX86" fmla="*/ 39782 w 527938"/>
                  <a:gd name="connsiteY86" fmla="*/ 147638 h 985838"/>
                  <a:gd name="connsiteX87" fmla="*/ 37400 w 527938"/>
                  <a:gd name="connsiteY87" fmla="*/ 135732 h 985838"/>
                  <a:gd name="connsiteX88" fmla="*/ 32638 w 527938"/>
                  <a:gd name="connsiteY88" fmla="*/ 128588 h 985838"/>
                  <a:gd name="connsiteX89" fmla="*/ 23113 w 527938"/>
                  <a:gd name="connsiteY89" fmla="*/ 130969 h 985838"/>
                  <a:gd name="connsiteX90" fmla="*/ 15969 w 527938"/>
                  <a:gd name="connsiteY90" fmla="*/ 140494 h 985838"/>
                  <a:gd name="connsiteX91" fmla="*/ 11207 w 527938"/>
                  <a:gd name="connsiteY91" fmla="*/ 157163 h 985838"/>
                  <a:gd name="connsiteX92" fmla="*/ 4063 w 527938"/>
                  <a:gd name="connsiteY92" fmla="*/ 150019 h 985838"/>
                  <a:gd name="connsiteX93" fmla="*/ 4063 w 527938"/>
                  <a:gd name="connsiteY93" fmla="*/ 126207 h 985838"/>
                  <a:gd name="connsiteX94" fmla="*/ 15969 w 527938"/>
                  <a:gd name="connsiteY94" fmla="*/ 119063 h 985838"/>
                  <a:gd name="connsiteX95" fmla="*/ 25494 w 527938"/>
                  <a:gd name="connsiteY95" fmla="*/ 111919 h 985838"/>
                  <a:gd name="connsiteX96" fmla="*/ 32638 w 527938"/>
                  <a:gd name="connsiteY96" fmla="*/ 107157 h 985838"/>
                  <a:gd name="connsiteX97" fmla="*/ 37400 w 527938"/>
                  <a:gd name="connsiteY97" fmla="*/ 100013 h 985838"/>
                  <a:gd name="connsiteX98" fmla="*/ 39782 w 527938"/>
                  <a:gd name="connsiteY98" fmla="*/ 90488 h 985838"/>
                  <a:gd name="connsiteX99" fmla="*/ 35019 w 527938"/>
                  <a:gd name="connsiteY99" fmla="*/ 71438 h 985838"/>
                  <a:gd name="connsiteX100" fmla="*/ 37400 w 527938"/>
                  <a:gd name="connsiteY100" fmla="*/ 54769 h 985838"/>
                  <a:gd name="connsiteX101" fmla="*/ 51688 w 527938"/>
                  <a:gd name="connsiteY101" fmla="*/ 50007 h 985838"/>
                  <a:gd name="connsiteX102" fmla="*/ 58832 w 527938"/>
                  <a:gd name="connsiteY102" fmla="*/ 45244 h 985838"/>
                  <a:gd name="connsiteX103" fmla="*/ 68357 w 527938"/>
                  <a:gd name="connsiteY103" fmla="*/ 42863 h 985838"/>
                  <a:gd name="connsiteX104" fmla="*/ 70738 w 527938"/>
                  <a:gd name="connsiteY104" fmla="*/ 33338 h 985838"/>
                  <a:gd name="connsiteX105" fmla="*/ 68357 w 527938"/>
                  <a:gd name="connsiteY105" fmla="*/ 19050 h 985838"/>
                  <a:gd name="connsiteX106" fmla="*/ 77882 w 527938"/>
                  <a:gd name="connsiteY106" fmla="*/ 11907 h 985838"/>
                  <a:gd name="connsiteX107" fmla="*/ 99313 w 527938"/>
                  <a:gd name="connsiteY107" fmla="*/ 4763 h 985838"/>
                  <a:gd name="connsiteX108" fmla="*/ 127888 w 527938"/>
                  <a:gd name="connsiteY108" fmla="*/ 0 h 985838"/>
                  <a:gd name="connsiteX109" fmla="*/ 177894 w 527938"/>
                  <a:gd name="connsiteY109" fmla="*/ 50007 h 985838"/>
                  <a:gd name="connsiteX110" fmla="*/ 227900 w 527938"/>
                  <a:gd name="connsiteY110" fmla="*/ 90488 h 985838"/>
                  <a:gd name="connsiteX111" fmla="*/ 254094 w 527938"/>
                  <a:gd name="connsiteY111" fmla="*/ 123825 h 985838"/>
                  <a:gd name="connsiteX112" fmla="*/ 268382 w 527938"/>
                  <a:gd name="connsiteY112" fmla="*/ 140494 h 985838"/>
                  <a:gd name="connsiteX113" fmla="*/ 275525 w 527938"/>
                  <a:gd name="connsiteY113" fmla="*/ 157163 h 985838"/>
                  <a:gd name="connsiteX114" fmla="*/ 285050 w 527938"/>
                  <a:gd name="connsiteY114" fmla="*/ 166688 h 985838"/>
                  <a:gd name="connsiteX115" fmla="*/ 292194 w 527938"/>
                  <a:gd name="connsiteY115" fmla="*/ 178594 h 985838"/>
                  <a:gd name="connsiteX116" fmla="*/ 306482 w 527938"/>
                  <a:gd name="connsiteY116" fmla="*/ 197644 h 985838"/>
                  <a:gd name="connsiteX117" fmla="*/ 327913 w 527938"/>
                  <a:gd name="connsiteY117" fmla="*/ 230982 h 985838"/>
                  <a:gd name="connsiteX118" fmla="*/ 370775 w 527938"/>
                  <a:gd name="connsiteY118" fmla="*/ 276225 h 985838"/>
                  <a:gd name="connsiteX119" fmla="*/ 380300 w 527938"/>
                  <a:gd name="connsiteY119" fmla="*/ 285750 h 985838"/>
                  <a:gd name="connsiteX120" fmla="*/ 396969 w 527938"/>
                  <a:gd name="connsiteY120" fmla="*/ 309563 h 985838"/>
                  <a:gd name="connsiteX121" fmla="*/ 401732 w 527938"/>
                  <a:gd name="connsiteY121" fmla="*/ 316707 h 985838"/>
                  <a:gd name="connsiteX122" fmla="*/ 423163 w 527938"/>
                  <a:gd name="connsiteY122" fmla="*/ 342900 h 985838"/>
                  <a:gd name="connsiteX123" fmla="*/ 430307 w 527938"/>
                  <a:gd name="connsiteY123" fmla="*/ 354807 h 985838"/>
                  <a:gd name="connsiteX124" fmla="*/ 439832 w 527938"/>
                  <a:gd name="connsiteY124" fmla="*/ 369094 h 985838"/>
                  <a:gd name="connsiteX125" fmla="*/ 456500 w 527938"/>
                  <a:gd name="connsiteY125" fmla="*/ 392907 h 985838"/>
                  <a:gd name="connsiteX126" fmla="*/ 463644 w 527938"/>
                  <a:gd name="connsiteY126" fmla="*/ 402432 h 985838"/>
                  <a:gd name="connsiteX127" fmla="*/ 480313 w 527938"/>
                  <a:gd name="connsiteY127" fmla="*/ 419100 h 985838"/>
                  <a:gd name="connsiteX128" fmla="*/ 487457 w 527938"/>
                  <a:gd name="connsiteY128" fmla="*/ 426244 h 985838"/>
                  <a:gd name="connsiteX129" fmla="*/ 494600 w 527938"/>
                  <a:gd name="connsiteY129" fmla="*/ 435769 h 985838"/>
                  <a:gd name="connsiteX130" fmla="*/ 516032 w 527938"/>
                  <a:gd name="connsiteY130" fmla="*/ 457200 h 985838"/>
                  <a:gd name="connsiteX131" fmla="*/ 525557 w 527938"/>
                  <a:gd name="connsiteY131" fmla="*/ 471488 h 985838"/>
                  <a:gd name="connsiteX132" fmla="*/ 527938 w 527938"/>
                  <a:gd name="connsiteY132" fmla="*/ 481013 h 985838"/>
                  <a:gd name="connsiteX133" fmla="*/ 525557 w 527938"/>
                  <a:gd name="connsiteY133" fmla="*/ 614363 h 985838"/>
                  <a:gd name="connsiteX134" fmla="*/ 523175 w 527938"/>
                  <a:gd name="connsiteY134" fmla="*/ 771525 h 985838"/>
                  <a:gd name="connsiteX135" fmla="*/ 518413 w 527938"/>
                  <a:gd name="connsiteY135" fmla="*/ 785813 h 985838"/>
                  <a:gd name="connsiteX136" fmla="*/ 513650 w 527938"/>
                  <a:gd name="connsiteY136" fmla="*/ 814388 h 985838"/>
                  <a:gd name="connsiteX137" fmla="*/ 508888 w 527938"/>
                  <a:gd name="connsiteY137" fmla="*/ 823913 h 985838"/>
                  <a:gd name="connsiteX138" fmla="*/ 504125 w 527938"/>
                  <a:gd name="connsiteY138" fmla="*/ 845344 h 985838"/>
                  <a:gd name="connsiteX139" fmla="*/ 501744 w 527938"/>
                  <a:gd name="connsiteY139" fmla="*/ 852488 h 985838"/>
                  <a:gd name="connsiteX140" fmla="*/ 499363 w 527938"/>
                  <a:gd name="connsiteY140" fmla="*/ 862013 h 985838"/>
                  <a:gd name="connsiteX141" fmla="*/ 494600 w 527938"/>
                  <a:gd name="connsiteY141" fmla="*/ 869157 h 985838"/>
                  <a:gd name="connsiteX142" fmla="*/ 487457 w 527938"/>
                  <a:gd name="connsiteY142" fmla="*/ 883444 h 985838"/>
                  <a:gd name="connsiteX143" fmla="*/ 485075 w 527938"/>
                  <a:gd name="connsiteY143" fmla="*/ 890588 h 985838"/>
                  <a:gd name="connsiteX144" fmla="*/ 485075 w 527938"/>
                  <a:gd name="connsiteY144" fmla="*/ 89058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lnTo>
                      <a:pt x="485075" y="890588"/>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r>
                  <a:rPr lang="es-ES" sz="800" dirty="0">
                    <a:solidFill>
                      <a:prstClr val="black"/>
                    </a:solidFill>
                    <a:latin typeface="Gill Sans MT"/>
                  </a:rPr>
                  <a:t>           </a:t>
                </a:r>
              </a:p>
              <a:p>
                <a:pPr algn="ctr">
                  <a:defRPr/>
                </a:pPr>
                <a:r>
                  <a:rPr lang="es-ES" sz="800" dirty="0">
                    <a:solidFill>
                      <a:prstClr val="black"/>
                    </a:solidFill>
                    <a:latin typeface="Gill Sans MT"/>
                  </a:rPr>
                  <a:t>           </a:t>
                </a:r>
              </a:p>
            </p:txBody>
          </p:sp>
          <p:sp>
            <p:nvSpPr>
              <p:cNvPr id="145" name="29 Forma libre"/>
              <p:cNvSpPr/>
              <p:nvPr/>
            </p:nvSpPr>
            <p:spPr>
              <a:xfrm>
                <a:off x="2543070" y="1138238"/>
                <a:ext cx="195718" cy="208201"/>
              </a:xfrm>
              <a:custGeom>
                <a:avLst/>
                <a:gdLst>
                  <a:gd name="connsiteX0" fmla="*/ 102499 w 195718"/>
                  <a:gd name="connsiteY0" fmla="*/ 204787 h 208201"/>
                  <a:gd name="connsiteX1" fmla="*/ 92974 w 195718"/>
                  <a:gd name="connsiteY1" fmla="*/ 200025 h 208201"/>
                  <a:gd name="connsiteX2" fmla="*/ 76305 w 195718"/>
                  <a:gd name="connsiteY2" fmla="*/ 190500 h 208201"/>
                  <a:gd name="connsiteX3" fmla="*/ 57255 w 195718"/>
                  <a:gd name="connsiteY3" fmla="*/ 185737 h 208201"/>
                  <a:gd name="connsiteX4" fmla="*/ 40586 w 195718"/>
                  <a:gd name="connsiteY4" fmla="*/ 171450 h 208201"/>
                  <a:gd name="connsiteX5" fmla="*/ 19155 w 195718"/>
                  <a:gd name="connsiteY5" fmla="*/ 154781 h 208201"/>
                  <a:gd name="connsiteX6" fmla="*/ 9630 w 195718"/>
                  <a:gd name="connsiteY6" fmla="*/ 140493 h 208201"/>
                  <a:gd name="connsiteX7" fmla="*/ 4868 w 195718"/>
                  <a:gd name="connsiteY7" fmla="*/ 133350 h 208201"/>
                  <a:gd name="connsiteX8" fmla="*/ 2486 w 195718"/>
                  <a:gd name="connsiteY8" fmla="*/ 123825 h 208201"/>
                  <a:gd name="connsiteX9" fmla="*/ 105 w 195718"/>
                  <a:gd name="connsiteY9" fmla="*/ 116681 h 208201"/>
                  <a:gd name="connsiteX10" fmla="*/ 4868 w 195718"/>
                  <a:gd name="connsiteY10" fmla="*/ 66675 h 208201"/>
                  <a:gd name="connsiteX11" fmla="*/ 14393 w 195718"/>
                  <a:gd name="connsiteY11" fmla="*/ 64293 h 208201"/>
                  <a:gd name="connsiteX12" fmla="*/ 21536 w 195718"/>
                  <a:gd name="connsiteY12" fmla="*/ 57150 h 208201"/>
                  <a:gd name="connsiteX13" fmla="*/ 35824 w 195718"/>
                  <a:gd name="connsiteY13" fmla="*/ 47625 h 208201"/>
                  <a:gd name="connsiteX14" fmla="*/ 50111 w 195718"/>
                  <a:gd name="connsiteY14" fmla="*/ 33337 h 208201"/>
                  <a:gd name="connsiteX15" fmla="*/ 62018 w 195718"/>
                  <a:gd name="connsiteY15" fmla="*/ 28575 h 208201"/>
                  <a:gd name="connsiteX16" fmla="*/ 76305 w 195718"/>
                  <a:gd name="connsiteY16" fmla="*/ 19050 h 208201"/>
                  <a:gd name="connsiteX17" fmla="*/ 83449 w 195718"/>
                  <a:gd name="connsiteY17" fmla="*/ 14287 h 208201"/>
                  <a:gd name="connsiteX18" fmla="*/ 97736 w 195718"/>
                  <a:gd name="connsiteY18" fmla="*/ 7143 h 208201"/>
                  <a:gd name="connsiteX19" fmla="*/ 112024 w 195718"/>
                  <a:gd name="connsiteY19" fmla="*/ 0 h 208201"/>
                  <a:gd name="connsiteX20" fmla="*/ 147743 w 195718"/>
                  <a:gd name="connsiteY20" fmla="*/ 9525 h 208201"/>
                  <a:gd name="connsiteX21" fmla="*/ 154886 w 195718"/>
                  <a:gd name="connsiteY21" fmla="*/ 16668 h 208201"/>
                  <a:gd name="connsiteX22" fmla="*/ 157268 w 195718"/>
                  <a:gd name="connsiteY22" fmla="*/ 23812 h 208201"/>
                  <a:gd name="connsiteX23" fmla="*/ 173936 w 195718"/>
                  <a:gd name="connsiteY23" fmla="*/ 50006 h 208201"/>
                  <a:gd name="connsiteX24" fmla="*/ 188224 w 195718"/>
                  <a:gd name="connsiteY24" fmla="*/ 83343 h 208201"/>
                  <a:gd name="connsiteX25" fmla="*/ 192986 w 195718"/>
                  <a:gd name="connsiteY25" fmla="*/ 95250 h 208201"/>
                  <a:gd name="connsiteX26" fmla="*/ 195368 w 195718"/>
                  <a:gd name="connsiteY26" fmla="*/ 111918 h 208201"/>
                  <a:gd name="connsiteX27" fmla="*/ 185843 w 195718"/>
                  <a:gd name="connsiteY27" fmla="*/ 142875 h 208201"/>
                  <a:gd name="connsiteX28" fmla="*/ 166793 w 195718"/>
                  <a:gd name="connsiteY28" fmla="*/ 161925 h 208201"/>
                  <a:gd name="connsiteX29" fmla="*/ 157268 w 195718"/>
                  <a:gd name="connsiteY29" fmla="*/ 171450 h 208201"/>
                  <a:gd name="connsiteX30" fmla="*/ 140599 w 195718"/>
                  <a:gd name="connsiteY30" fmla="*/ 183356 h 208201"/>
                  <a:gd name="connsiteX31" fmla="*/ 121549 w 195718"/>
                  <a:gd name="connsiteY31" fmla="*/ 202406 h 208201"/>
                  <a:gd name="connsiteX32" fmla="*/ 114405 w 195718"/>
                  <a:gd name="connsiteY32" fmla="*/ 207168 h 208201"/>
                  <a:gd name="connsiteX33" fmla="*/ 102499 w 195718"/>
                  <a:gd name="connsiteY33" fmla="*/ 204787 h 2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dirty="0">
                  <a:solidFill>
                    <a:prstClr val="black"/>
                  </a:solidFill>
                  <a:latin typeface="Gill Sans MT"/>
                </a:endParaRPr>
              </a:p>
            </p:txBody>
          </p:sp>
          <p:sp>
            <p:nvSpPr>
              <p:cNvPr id="146" name="30 Forma libre"/>
              <p:cNvSpPr/>
              <p:nvPr/>
            </p:nvSpPr>
            <p:spPr>
              <a:xfrm>
                <a:off x="2631281" y="1054120"/>
                <a:ext cx="395915" cy="631805"/>
              </a:xfrm>
              <a:custGeom>
                <a:avLst/>
                <a:gdLst>
                  <a:gd name="connsiteX0" fmla="*/ 383382 w 395915"/>
                  <a:gd name="connsiteY0" fmla="*/ 50780 h 631805"/>
                  <a:gd name="connsiteX1" fmla="*/ 390525 w 395915"/>
                  <a:gd name="connsiteY1" fmla="*/ 115074 h 631805"/>
                  <a:gd name="connsiteX2" fmla="*/ 395288 w 395915"/>
                  <a:gd name="connsiteY2" fmla="*/ 186511 h 631805"/>
                  <a:gd name="connsiteX3" fmla="*/ 388144 w 395915"/>
                  <a:gd name="connsiteY3" fmla="*/ 329386 h 631805"/>
                  <a:gd name="connsiteX4" fmla="*/ 378619 w 395915"/>
                  <a:gd name="connsiteY4" fmla="*/ 348436 h 631805"/>
                  <a:gd name="connsiteX5" fmla="*/ 364332 w 395915"/>
                  <a:gd name="connsiteY5" fmla="*/ 381774 h 631805"/>
                  <a:gd name="connsiteX6" fmla="*/ 359569 w 395915"/>
                  <a:gd name="connsiteY6" fmla="*/ 391299 h 631805"/>
                  <a:gd name="connsiteX7" fmla="*/ 350044 w 395915"/>
                  <a:gd name="connsiteY7" fmla="*/ 403205 h 631805"/>
                  <a:gd name="connsiteX8" fmla="*/ 335757 w 395915"/>
                  <a:gd name="connsiteY8" fmla="*/ 429399 h 631805"/>
                  <a:gd name="connsiteX9" fmla="*/ 328613 w 395915"/>
                  <a:gd name="connsiteY9" fmla="*/ 453211 h 631805"/>
                  <a:gd name="connsiteX10" fmla="*/ 323850 w 395915"/>
                  <a:gd name="connsiteY10" fmla="*/ 467499 h 631805"/>
                  <a:gd name="connsiteX11" fmla="*/ 319088 w 395915"/>
                  <a:gd name="connsiteY11" fmla="*/ 493693 h 631805"/>
                  <a:gd name="connsiteX12" fmla="*/ 321469 w 395915"/>
                  <a:gd name="connsiteY12" fmla="*/ 550843 h 631805"/>
                  <a:gd name="connsiteX13" fmla="*/ 323850 w 395915"/>
                  <a:gd name="connsiteY13" fmla="*/ 557986 h 631805"/>
                  <a:gd name="connsiteX14" fmla="*/ 316707 w 395915"/>
                  <a:gd name="connsiteY14" fmla="*/ 603230 h 631805"/>
                  <a:gd name="connsiteX15" fmla="*/ 309563 w 395915"/>
                  <a:gd name="connsiteY15" fmla="*/ 624661 h 631805"/>
                  <a:gd name="connsiteX16" fmla="*/ 292894 w 395915"/>
                  <a:gd name="connsiteY16" fmla="*/ 627043 h 631805"/>
                  <a:gd name="connsiteX17" fmla="*/ 271463 w 395915"/>
                  <a:gd name="connsiteY17" fmla="*/ 631805 h 631805"/>
                  <a:gd name="connsiteX18" fmla="*/ 254794 w 395915"/>
                  <a:gd name="connsiteY18" fmla="*/ 629424 h 631805"/>
                  <a:gd name="connsiteX19" fmla="*/ 242888 w 395915"/>
                  <a:gd name="connsiteY19" fmla="*/ 624661 h 631805"/>
                  <a:gd name="connsiteX20" fmla="*/ 235744 w 395915"/>
                  <a:gd name="connsiteY20" fmla="*/ 622280 h 631805"/>
                  <a:gd name="connsiteX21" fmla="*/ 226219 w 395915"/>
                  <a:gd name="connsiteY21" fmla="*/ 617518 h 631805"/>
                  <a:gd name="connsiteX22" fmla="*/ 211932 w 395915"/>
                  <a:gd name="connsiteY22" fmla="*/ 610374 h 631805"/>
                  <a:gd name="connsiteX23" fmla="*/ 202407 w 395915"/>
                  <a:gd name="connsiteY23" fmla="*/ 596086 h 631805"/>
                  <a:gd name="connsiteX24" fmla="*/ 195263 w 395915"/>
                  <a:gd name="connsiteY24" fmla="*/ 586561 h 631805"/>
                  <a:gd name="connsiteX25" fmla="*/ 178594 w 395915"/>
                  <a:gd name="connsiteY25" fmla="*/ 572274 h 631805"/>
                  <a:gd name="connsiteX26" fmla="*/ 164307 w 395915"/>
                  <a:gd name="connsiteY26" fmla="*/ 562749 h 631805"/>
                  <a:gd name="connsiteX27" fmla="*/ 133350 w 395915"/>
                  <a:gd name="connsiteY27" fmla="*/ 560368 h 631805"/>
                  <a:gd name="connsiteX28" fmla="*/ 116682 w 395915"/>
                  <a:gd name="connsiteY28" fmla="*/ 548461 h 631805"/>
                  <a:gd name="connsiteX29" fmla="*/ 107157 w 395915"/>
                  <a:gd name="connsiteY29" fmla="*/ 546080 h 631805"/>
                  <a:gd name="connsiteX30" fmla="*/ 102394 w 395915"/>
                  <a:gd name="connsiteY30" fmla="*/ 538936 h 631805"/>
                  <a:gd name="connsiteX31" fmla="*/ 95250 w 395915"/>
                  <a:gd name="connsiteY31" fmla="*/ 529411 h 631805"/>
                  <a:gd name="connsiteX32" fmla="*/ 88107 w 395915"/>
                  <a:gd name="connsiteY32" fmla="*/ 527030 h 631805"/>
                  <a:gd name="connsiteX33" fmla="*/ 76200 w 395915"/>
                  <a:gd name="connsiteY33" fmla="*/ 515124 h 631805"/>
                  <a:gd name="connsiteX34" fmla="*/ 66675 w 395915"/>
                  <a:gd name="connsiteY34" fmla="*/ 510361 h 631805"/>
                  <a:gd name="connsiteX35" fmla="*/ 59532 w 395915"/>
                  <a:gd name="connsiteY35" fmla="*/ 505599 h 631805"/>
                  <a:gd name="connsiteX36" fmla="*/ 50007 w 395915"/>
                  <a:gd name="connsiteY36" fmla="*/ 491311 h 631805"/>
                  <a:gd name="connsiteX37" fmla="*/ 45244 w 395915"/>
                  <a:gd name="connsiteY37" fmla="*/ 484168 h 631805"/>
                  <a:gd name="connsiteX38" fmla="*/ 45244 w 395915"/>
                  <a:gd name="connsiteY38" fmla="*/ 441305 h 631805"/>
                  <a:gd name="connsiteX39" fmla="*/ 40482 w 395915"/>
                  <a:gd name="connsiteY39" fmla="*/ 434161 h 631805"/>
                  <a:gd name="connsiteX40" fmla="*/ 33338 w 395915"/>
                  <a:gd name="connsiteY40" fmla="*/ 417493 h 631805"/>
                  <a:gd name="connsiteX41" fmla="*/ 35719 w 395915"/>
                  <a:gd name="connsiteY41" fmla="*/ 391299 h 631805"/>
                  <a:gd name="connsiteX42" fmla="*/ 33338 w 395915"/>
                  <a:gd name="connsiteY42" fmla="*/ 377011 h 631805"/>
                  <a:gd name="connsiteX43" fmla="*/ 38100 w 395915"/>
                  <a:gd name="connsiteY43" fmla="*/ 357961 h 631805"/>
                  <a:gd name="connsiteX44" fmla="*/ 40482 w 395915"/>
                  <a:gd name="connsiteY44" fmla="*/ 348436 h 631805"/>
                  <a:gd name="connsiteX45" fmla="*/ 28575 w 395915"/>
                  <a:gd name="connsiteY45" fmla="*/ 338911 h 631805"/>
                  <a:gd name="connsiteX46" fmla="*/ 21432 w 395915"/>
                  <a:gd name="connsiteY46" fmla="*/ 331768 h 631805"/>
                  <a:gd name="connsiteX47" fmla="*/ 7144 w 395915"/>
                  <a:gd name="connsiteY47" fmla="*/ 327005 h 631805"/>
                  <a:gd name="connsiteX48" fmla="*/ 0 w 395915"/>
                  <a:gd name="connsiteY48" fmla="*/ 322243 h 631805"/>
                  <a:gd name="connsiteX49" fmla="*/ 2382 w 395915"/>
                  <a:gd name="connsiteY49" fmla="*/ 310336 h 631805"/>
                  <a:gd name="connsiteX50" fmla="*/ 9525 w 395915"/>
                  <a:gd name="connsiteY50" fmla="*/ 303193 h 631805"/>
                  <a:gd name="connsiteX51" fmla="*/ 19050 w 395915"/>
                  <a:gd name="connsiteY51" fmla="*/ 284143 h 631805"/>
                  <a:gd name="connsiteX52" fmla="*/ 19050 w 395915"/>
                  <a:gd name="connsiteY52" fmla="*/ 284143 h 631805"/>
                  <a:gd name="connsiteX53" fmla="*/ 26194 w 395915"/>
                  <a:gd name="connsiteY53" fmla="*/ 267474 h 631805"/>
                  <a:gd name="connsiteX54" fmla="*/ 28575 w 395915"/>
                  <a:gd name="connsiteY54" fmla="*/ 260330 h 631805"/>
                  <a:gd name="connsiteX55" fmla="*/ 30957 w 395915"/>
                  <a:gd name="connsiteY55" fmla="*/ 250805 h 631805"/>
                  <a:gd name="connsiteX56" fmla="*/ 45244 w 395915"/>
                  <a:gd name="connsiteY56" fmla="*/ 231755 h 631805"/>
                  <a:gd name="connsiteX57" fmla="*/ 50007 w 395915"/>
                  <a:gd name="connsiteY57" fmla="*/ 224611 h 631805"/>
                  <a:gd name="connsiteX58" fmla="*/ 57150 w 395915"/>
                  <a:gd name="connsiteY58" fmla="*/ 200799 h 631805"/>
                  <a:gd name="connsiteX59" fmla="*/ 64294 w 395915"/>
                  <a:gd name="connsiteY59" fmla="*/ 196036 h 631805"/>
                  <a:gd name="connsiteX60" fmla="*/ 69057 w 395915"/>
                  <a:gd name="connsiteY60" fmla="*/ 181749 h 631805"/>
                  <a:gd name="connsiteX61" fmla="*/ 61913 w 395915"/>
                  <a:gd name="connsiteY61" fmla="*/ 143649 h 631805"/>
                  <a:gd name="connsiteX62" fmla="*/ 59532 w 395915"/>
                  <a:gd name="connsiteY62" fmla="*/ 100786 h 631805"/>
                  <a:gd name="connsiteX63" fmla="*/ 54769 w 395915"/>
                  <a:gd name="connsiteY63" fmla="*/ 93643 h 631805"/>
                  <a:gd name="connsiteX64" fmla="*/ 30957 w 395915"/>
                  <a:gd name="connsiteY64" fmla="*/ 74593 h 631805"/>
                  <a:gd name="connsiteX65" fmla="*/ 33338 w 395915"/>
                  <a:gd name="connsiteY65" fmla="*/ 67449 h 631805"/>
                  <a:gd name="connsiteX66" fmla="*/ 66675 w 395915"/>
                  <a:gd name="connsiteY66" fmla="*/ 65068 h 631805"/>
                  <a:gd name="connsiteX67" fmla="*/ 73819 w 395915"/>
                  <a:gd name="connsiteY67" fmla="*/ 69830 h 631805"/>
                  <a:gd name="connsiteX68" fmla="*/ 83344 w 395915"/>
                  <a:gd name="connsiteY68" fmla="*/ 79355 h 631805"/>
                  <a:gd name="connsiteX69" fmla="*/ 90488 w 395915"/>
                  <a:gd name="connsiteY69" fmla="*/ 81736 h 631805"/>
                  <a:gd name="connsiteX70" fmla="*/ 107157 w 395915"/>
                  <a:gd name="connsiteY70" fmla="*/ 93643 h 631805"/>
                  <a:gd name="connsiteX71" fmla="*/ 116682 w 395915"/>
                  <a:gd name="connsiteY71" fmla="*/ 96024 h 631805"/>
                  <a:gd name="connsiteX72" fmla="*/ 185738 w 395915"/>
                  <a:gd name="connsiteY72" fmla="*/ 93643 h 631805"/>
                  <a:gd name="connsiteX73" fmla="*/ 195263 w 395915"/>
                  <a:gd name="connsiteY73" fmla="*/ 91261 h 631805"/>
                  <a:gd name="connsiteX74" fmla="*/ 197644 w 395915"/>
                  <a:gd name="connsiteY74" fmla="*/ 81736 h 631805"/>
                  <a:gd name="connsiteX75" fmla="*/ 202407 w 395915"/>
                  <a:gd name="connsiteY75" fmla="*/ 17443 h 631805"/>
                  <a:gd name="connsiteX76" fmla="*/ 204788 w 395915"/>
                  <a:gd name="connsiteY76" fmla="*/ 5536 h 631805"/>
                  <a:gd name="connsiteX77" fmla="*/ 211932 w 395915"/>
                  <a:gd name="connsiteY77" fmla="*/ 774 h 631805"/>
                  <a:gd name="connsiteX78" fmla="*/ 247650 w 395915"/>
                  <a:gd name="connsiteY78" fmla="*/ 3155 h 631805"/>
                  <a:gd name="connsiteX79" fmla="*/ 292894 w 395915"/>
                  <a:gd name="connsiteY79" fmla="*/ 5536 h 631805"/>
                  <a:gd name="connsiteX80" fmla="*/ 321469 w 395915"/>
                  <a:gd name="connsiteY80" fmla="*/ 12680 h 631805"/>
                  <a:gd name="connsiteX81" fmla="*/ 340519 w 395915"/>
                  <a:gd name="connsiteY81" fmla="*/ 17443 h 631805"/>
                  <a:gd name="connsiteX82" fmla="*/ 350044 w 395915"/>
                  <a:gd name="connsiteY82" fmla="*/ 22205 h 631805"/>
                  <a:gd name="connsiteX83" fmla="*/ 357188 w 395915"/>
                  <a:gd name="connsiteY83" fmla="*/ 24586 h 631805"/>
                  <a:gd name="connsiteX84" fmla="*/ 366713 w 395915"/>
                  <a:gd name="connsiteY84" fmla="*/ 41255 h 631805"/>
                  <a:gd name="connsiteX85" fmla="*/ 383382 w 395915"/>
                  <a:gd name="connsiteY85" fmla="*/ 50780 h 6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lnTo>
                      <a:pt x="19050" y="284143"/>
                    </a:ln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gradFill>
                <a:gsLst>
                  <a:gs pos="0">
                    <a:srgbClr val="00FF00"/>
                  </a:gs>
                  <a:gs pos="50000">
                    <a:srgbClr val="00B0F0"/>
                  </a:gs>
                  <a:gs pos="43000">
                    <a:srgbClr val="00B0F0"/>
                  </a:gs>
                  <a:gs pos="100000">
                    <a:srgbClr val="FF0000"/>
                  </a:gs>
                </a:gsLst>
                <a:lin ang="10800000" scaled="1"/>
              </a:gra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s-ES" sz="700" dirty="0">
                  <a:solidFill>
                    <a:prstClr val="black"/>
                  </a:solidFill>
                  <a:latin typeface="Gill Sans MT"/>
                </a:endParaRPr>
              </a:p>
              <a:p>
                <a:pPr>
                  <a:defRPr/>
                </a:pPr>
                <a:endParaRPr lang="es-ES" sz="700" dirty="0">
                  <a:solidFill>
                    <a:prstClr val="black"/>
                  </a:solidFill>
                  <a:latin typeface="Gill Sans MT"/>
                </a:endParaRPr>
              </a:p>
              <a:p>
                <a:pPr>
                  <a:defRPr/>
                </a:pPr>
                <a:endParaRPr lang="es-ES" sz="700" dirty="0">
                  <a:solidFill>
                    <a:prstClr val="black"/>
                  </a:solidFill>
                  <a:latin typeface="Gill Sans MT"/>
                </a:endParaRPr>
              </a:p>
              <a:p>
                <a:pPr>
                  <a:defRPr/>
                </a:pPr>
                <a:endParaRPr lang="es-ES" sz="700" dirty="0">
                  <a:solidFill>
                    <a:prstClr val="black"/>
                  </a:solidFill>
                  <a:latin typeface="Gill Sans MT"/>
                </a:endParaRPr>
              </a:p>
            </p:txBody>
          </p:sp>
          <p:sp>
            <p:nvSpPr>
              <p:cNvPr id="147" name="31 Forma libre"/>
              <p:cNvSpPr/>
              <p:nvPr/>
            </p:nvSpPr>
            <p:spPr>
              <a:xfrm>
                <a:off x="2959100" y="745092"/>
                <a:ext cx="664114" cy="593177"/>
              </a:xfrm>
              <a:custGeom>
                <a:avLst/>
                <a:gdLst>
                  <a:gd name="connsiteX0" fmla="*/ 50800 w 664114"/>
                  <a:gd name="connsiteY0" fmla="*/ 474108 h 593177"/>
                  <a:gd name="connsiteX1" fmla="*/ 74613 w 664114"/>
                  <a:gd name="connsiteY1" fmla="*/ 509827 h 593177"/>
                  <a:gd name="connsiteX2" fmla="*/ 91281 w 664114"/>
                  <a:gd name="connsiteY2" fmla="*/ 528877 h 593177"/>
                  <a:gd name="connsiteX3" fmla="*/ 107950 w 664114"/>
                  <a:gd name="connsiteY3" fmla="*/ 545546 h 593177"/>
                  <a:gd name="connsiteX4" fmla="*/ 115094 w 664114"/>
                  <a:gd name="connsiteY4" fmla="*/ 566977 h 593177"/>
                  <a:gd name="connsiteX5" fmla="*/ 131763 w 664114"/>
                  <a:gd name="connsiteY5" fmla="*/ 576502 h 593177"/>
                  <a:gd name="connsiteX6" fmla="*/ 146050 w 664114"/>
                  <a:gd name="connsiteY6" fmla="*/ 586027 h 593177"/>
                  <a:gd name="connsiteX7" fmla="*/ 155575 w 664114"/>
                  <a:gd name="connsiteY7" fmla="*/ 588408 h 593177"/>
                  <a:gd name="connsiteX8" fmla="*/ 162719 w 664114"/>
                  <a:gd name="connsiteY8" fmla="*/ 590789 h 593177"/>
                  <a:gd name="connsiteX9" fmla="*/ 188913 w 664114"/>
                  <a:gd name="connsiteY9" fmla="*/ 581264 h 593177"/>
                  <a:gd name="connsiteX10" fmla="*/ 203200 w 664114"/>
                  <a:gd name="connsiteY10" fmla="*/ 576502 h 593177"/>
                  <a:gd name="connsiteX11" fmla="*/ 210344 w 664114"/>
                  <a:gd name="connsiteY11" fmla="*/ 571739 h 593177"/>
                  <a:gd name="connsiteX12" fmla="*/ 229394 w 664114"/>
                  <a:gd name="connsiteY12" fmla="*/ 566977 h 593177"/>
                  <a:gd name="connsiteX13" fmla="*/ 238919 w 664114"/>
                  <a:gd name="connsiteY13" fmla="*/ 557452 h 593177"/>
                  <a:gd name="connsiteX14" fmla="*/ 243681 w 664114"/>
                  <a:gd name="connsiteY14" fmla="*/ 545546 h 593177"/>
                  <a:gd name="connsiteX15" fmla="*/ 260350 w 664114"/>
                  <a:gd name="connsiteY15" fmla="*/ 533639 h 593177"/>
                  <a:gd name="connsiteX16" fmla="*/ 274638 w 664114"/>
                  <a:gd name="connsiteY16" fmla="*/ 519352 h 593177"/>
                  <a:gd name="connsiteX17" fmla="*/ 279400 w 664114"/>
                  <a:gd name="connsiteY17" fmla="*/ 502683 h 593177"/>
                  <a:gd name="connsiteX18" fmla="*/ 281781 w 664114"/>
                  <a:gd name="connsiteY18" fmla="*/ 471727 h 593177"/>
                  <a:gd name="connsiteX19" fmla="*/ 286544 w 664114"/>
                  <a:gd name="connsiteY19" fmla="*/ 455058 h 593177"/>
                  <a:gd name="connsiteX20" fmla="*/ 296069 w 664114"/>
                  <a:gd name="connsiteY20" fmla="*/ 445533 h 593177"/>
                  <a:gd name="connsiteX21" fmla="*/ 310356 w 664114"/>
                  <a:gd name="connsiteY21" fmla="*/ 428864 h 593177"/>
                  <a:gd name="connsiteX22" fmla="*/ 312738 w 664114"/>
                  <a:gd name="connsiteY22" fmla="*/ 419339 h 593177"/>
                  <a:gd name="connsiteX23" fmla="*/ 315119 w 664114"/>
                  <a:gd name="connsiteY23" fmla="*/ 405052 h 593177"/>
                  <a:gd name="connsiteX24" fmla="*/ 319881 w 664114"/>
                  <a:gd name="connsiteY24" fmla="*/ 390764 h 593177"/>
                  <a:gd name="connsiteX25" fmla="*/ 334169 w 664114"/>
                  <a:gd name="connsiteY25" fmla="*/ 386002 h 593177"/>
                  <a:gd name="connsiteX26" fmla="*/ 341313 w 664114"/>
                  <a:gd name="connsiteY26" fmla="*/ 383621 h 593177"/>
                  <a:gd name="connsiteX27" fmla="*/ 362744 w 664114"/>
                  <a:gd name="connsiteY27" fmla="*/ 376477 h 593177"/>
                  <a:gd name="connsiteX28" fmla="*/ 384175 w 664114"/>
                  <a:gd name="connsiteY28" fmla="*/ 364571 h 593177"/>
                  <a:gd name="connsiteX29" fmla="*/ 396081 w 664114"/>
                  <a:gd name="connsiteY29" fmla="*/ 350283 h 593177"/>
                  <a:gd name="connsiteX30" fmla="*/ 400844 w 664114"/>
                  <a:gd name="connsiteY30" fmla="*/ 331233 h 593177"/>
                  <a:gd name="connsiteX31" fmla="*/ 403225 w 664114"/>
                  <a:gd name="connsiteY31" fmla="*/ 321708 h 593177"/>
                  <a:gd name="connsiteX32" fmla="*/ 405606 w 664114"/>
                  <a:gd name="connsiteY32" fmla="*/ 314564 h 593177"/>
                  <a:gd name="connsiteX33" fmla="*/ 429419 w 664114"/>
                  <a:gd name="connsiteY33" fmla="*/ 288371 h 593177"/>
                  <a:gd name="connsiteX34" fmla="*/ 436563 w 664114"/>
                  <a:gd name="connsiteY34" fmla="*/ 281227 h 593177"/>
                  <a:gd name="connsiteX35" fmla="*/ 441325 w 664114"/>
                  <a:gd name="connsiteY35" fmla="*/ 274083 h 593177"/>
                  <a:gd name="connsiteX36" fmla="*/ 448469 w 664114"/>
                  <a:gd name="connsiteY36" fmla="*/ 243127 h 593177"/>
                  <a:gd name="connsiteX37" fmla="*/ 455613 w 664114"/>
                  <a:gd name="connsiteY37" fmla="*/ 240746 h 593177"/>
                  <a:gd name="connsiteX38" fmla="*/ 484188 w 664114"/>
                  <a:gd name="connsiteY38" fmla="*/ 224077 h 593177"/>
                  <a:gd name="connsiteX39" fmla="*/ 493713 w 664114"/>
                  <a:gd name="connsiteY39" fmla="*/ 216933 h 593177"/>
                  <a:gd name="connsiteX40" fmla="*/ 510381 w 664114"/>
                  <a:gd name="connsiteY40" fmla="*/ 214552 h 593177"/>
                  <a:gd name="connsiteX41" fmla="*/ 536575 w 664114"/>
                  <a:gd name="connsiteY41" fmla="*/ 212171 h 593177"/>
                  <a:gd name="connsiteX42" fmla="*/ 558006 w 664114"/>
                  <a:gd name="connsiteY42" fmla="*/ 205027 h 593177"/>
                  <a:gd name="connsiteX43" fmla="*/ 569913 w 664114"/>
                  <a:gd name="connsiteY43" fmla="*/ 202646 h 593177"/>
                  <a:gd name="connsiteX44" fmla="*/ 586581 w 664114"/>
                  <a:gd name="connsiteY44" fmla="*/ 197883 h 593177"/>
                  <a:gd name="connsiteX45" fmla="*/ 605631 w 664114"/>
                  <a:gd name="connsiteY45" fmla="*/ 178833 h 593177"/>
                  <a:gd name="connsiteX46" fmla="*/ 610394 w 664114"/>
                  <a:gd name="connsiteY46" fmla="*/ 171689 h 593177"/>
                  <a:gd name="connsiteX47" fmla="*/ 627063 w 664114"/>
                  <a:gd name="connsiteY47" fmla="*/ 164546 h 593177"/>
                  <a:gd name="connsiteX48" fmla="*/ 646113 w 664114"/>
                  <a:gd name="connsiteY48" fmla="*/ 147877 h 593177"/>
                  <a:gd name="connsiteX49" fmla="*/ 655638 w 664114"/>
                  <a:gd name="connsiteY49" fmla="*/ 140733 h 593177"/>
                  <a:gd name="connsiteX50" fmla="*/ 660400 w 664114"/>
                  <a:gd name="connsiteY50" fmla="*/ 131208 h 593177"/>
                  <a:gd name="connsiteX51" fmla="*/ 660400 w 664114"/>
                  <a:gd name="connsiteY51" fmla="*/ 100252 h 593177"/>
                  <a:gd name="connsiteX52" fmla="*/ 650875 w 664114"/>
                  <a:gd name="connsiteY52" fmla="*/ 88346 h 593177"/>
                  <a:gd name="connsiteX53" fmla="*/ 643731 w 664114"/>
                  <a:gd name="connsiteY53" fmla="*/ 71677 h 593177"/>
                  <a:gd name="connsiteX54" fmla="*/ 634206 w 664114"/>
                  <a:gd name="connsiteY54" fmla="*/ 47864 h 593177"/>
                  <a:gd name="connsiteX55" fmla="*/ 617538 w 664114"/>
                  <a:gd name="connsiteY55" fmla="*/ 35958 h 593177"/>
                  <a:gd name="connsiteX56" fmla="*/ 605631 w 664114"/>
                  <a:gd name="connsiteY56" fmla="*/ 28814 h 593177"/>
                  <a:gd name="connsiteX57" fmla="*/ 598488 w 664114"/>
                  <a:gd name="connsiteY57" fmla="*/ 24052 h 593177"/>
                  <a:gd name="connsiteX58" fmla="*/ 586581 w 664114"/>
                  <a:gd name="connsiteY58" fmla="*/ 19289 h 593177"/>
                  <a:gd name="connsiteX59" fmla="*/ 562769 w 664114"/>
                  <a:gd name="connsiteY59" fmla="*/ 12146 h 593177"/>
                  <a:gd name="connsiteX60" fmla="*/ 541338 w 664114"/>
                  <a:gd name="connsiteY60" fmla="*/ 239 h 593177"/>
                  <a:gd name="connsiteX61" fmla="*/ 503238 w 664114"/>
                  <a:gd name="connsiteY61" fmla="*/ 2621 h 593177"/>
                  <a:gd name="connsiteX62" fmla="*/ 488950 w 664114"/>
                  <a:gd name="connsiteY62" fmla="*/ 21671 h 593177"/>
                  <a:gd name="connsiteX63" fmla="*/ 467519 w 664114"/>
                  <a:gd name="connsiteY63" fmla="*/ 38339 h 593177"/>
                  <a:gd name="connsiteX64" fmla="*/ 460375 w 664114"/>
                  <a:gd name="connsiteY64" fmla="*/ 43102 h 593177"/>
                  <a:gd name="connsiteX65" fmla="*/ 453231 w 664114"/>
                  <a:gd name="connsiteY65" fmla="*/ 59771 h 593177"/>
                  <a:gd name="connsiteX66" fmla="*/ 455613 w 664114"/>
                  <a:gd name="connsiteY66" fmla="*/ 74058 h 593177"/>
                  <a:gd name="connsiteX67" fmla="*/ 436563 w 664114"/>
                  <a:gd name="connsiteY67" fmla="*/ 69296 h 593177"/>
                  <a:gd name="connsiteX68" fmla="*/ 400844 w 664114"/>
                  <a:gd name="connsiteY68" fmla="*/ 71677 h 593177"/>
                  <a:gd name="connsiteX69" fmla="*/ 393700 w 664114"/>
                  <a:gd name="connsiteY69" fmla="*/ 74058 h 593177"/>
                  <a:gd name="connsiteX70" fmla="*/ 388938 w 664114"/>
                  <a:gd name="connsiteY70" fmla="*/ 81202 h 593177"/>
                  <a:gd name="connsiteX71" fmla="*/ 379413 w 664114"/>
                  <a:gd name="connsiteY71" fmla="*/ 155021 h 593177"/>
                  <a:gd name="connsiteX72" fmla="*/ 372269 w 664114"/>
                  <a:gd name="connsiteY72" fmla="*/ 162164 h 593177"/>
                  <a:gd name="connsiteX73" fmla="*/ 362744 w 664114"/>
                  <a:gd name="connsiteY73" fmla="*/ 166927 h 593177"/>
                  <a:gd name="connsiteX74" fmla="*/ 360363 w 664114"/>
                  <a:gd name="connsiteY74" fmla="*/ 174071 h 593177"/>
                  <a:gd name="connsiteX75" fmla="*/ 334169 w 664114"/>
                  <a:gd name="connsiteY75" fmla="*/ 183596 h 593177"/>
                  <a:gd name="connsiteX76" fmla="*/ 307975 w 664114"/>
                  <a:gd name="connsiteY76" fmla="*/ 188358 h 593177"/>
                  <a:gd name="connsiteX77" fmla="*/ 298450 w 664114"/>
                  <a:gd name="connsiteY77" fmla="*/ 190739 h 593177"/>
                  <a:gd name="connsiteX78" fmla="*/ 260350 w 664114"/>
                  <a:gd name="connsiteY78" fmla="*/ 202646 h 593177"/>
                  <a:gd name="connsiteX79" fmla="*/ 253206 w 664114"/>
                  <a:gd name="connsiteY79" fmla="*/ 207408 h 593177"/>
                  <a:gd name="connsiteX80" fmla="*/ 234156 w 664114"/>
                  <a:gd name="connsiteY80" fmla="*/ 221696 h 593177"/>
                  <a:gd name="connsiteX81" fmla="*/ 227013 w 664114"/>
                  <a:gd name="connsiteY81" fmla="*/ 228839 h 593177"/>
                  <a:gd name="connsiteX82" fmla="*/ 191294 w 664114"/>
                  <a:gd name="connsiteY82" fmla="*/ 250271 h 593177"/>
                  <a:gd name="connsiteX83" fmla="*/ 181769 w 664114"/>
                  <a:gd name="connsiteY83" fmla="*/ 259796 h 593177"/>
                  <a:gd name="connsiteX84" fmla="*/ 167481 w 664114"/>
                  <a:gd name="connsiteY84" fmla="*/ 281227 h 593177"/>
                  <a:gd name="connsiteX85" fmla="*/ 148431 w 664114"/>
                  <a:gd name="connsiteY85" fmla="*/ 295514 h 593177"/>
                  <a:gd name="connsiteX86" fmla="*/ 141288 w 664114"/>
                  <a:gd name="connsiteY86" fmla="*/ 297896 h 593177"/>
                  <a:gd name="connsiteX87" fmla="*/ 122238 w 664114"/>
                  <a:gd name="connsiteY87" fmla="*/ 319327 h 593177"/>
                  <a:gd name="connsiteX88" fmla="*/ 60325 w 664114"/>
                  <a:gd name="connsiteY88" fmla="*/ 324089 h 593177"/>
                  <a:gd name="connsiteX89" fmla="*/ 53181 w 664114"/>
                  <a:gd name="connsiteY89" fmla="*/ 326471 h 593177"/>
                  <a:gd name="connsiteX90" fmla="*/ 46038 w 664114"/>
                  <a:gd name="connsiteY90" fmla="*/ 331233 h 593177"/>
                  <a:gd name="connsiteX91" fmla="*/ 36513 w 664114"/>
                  <a:gd name="connsiteY91" fmla="*/ 333614 h 593177"/>
                  <a:gd name="connsiteX92" fmla="*/ 29369 w 664114"/>
                  <a:gd name="connsiteY92" fmla="*/ 335996 h 593177"/>
                  <a:gd name="connsiteX93" fmla="*/ 22225 w 664114"/>
                  <a:gd name="connsiteY93" fmla="*/ 362189 h 593177"/>
                  <a:gd name="connsiteX94" fmla="*/ 17463 w 664114"/>
                  <a:gd name="connsiteY94" fmla="*/ 369333 h 593177"/>
                  <a:gd name="connsiteX95" fmla="*/ 12700 w 664114"/>
                  <a:gd name="connsiteY95" fmla="*/ 381239 h 593177"/>
                  <a:gd name="connsiteX96" fmla="*/ 7938 w 664114"/>
                  <a:gd name="connsiteY96" fmla="*/ 395527 h 593177"/>
                  <a:gd name="connsiteX97" fmla="*/ 5556 w 664114"/>
                  <a:gd name="connsiteY97" fmla="*/ 421721 h 593177"/>
                  <a:gd name="connsiteX98" fmla="*/ 5556 w 664114"/>
                  <a:gd name="connsiteY98" fmla="*/ 436008 h 593177"/>
                  <a:gd name="connsiteX99" fmla="*/ 12700 w 664114"/>
                  <a:gd name="connsiteY99" fmla="*/ 438389 h 593177"/>
                  <a:gd name="connsiteX100" fmla="*/ 19844 w 664114"/>
                  <a:gd name="connsiteY100" fmla="*/ 447914 h 593177"/>
                  <a:gd name="connsiteX101" fmla="*/ 36513 w 664114"/>
                  <a:gd name="connsiteY101" fmla="*/ 455058 h 593177"/>
                  <a:gd name="connsiteX102" fmla="*/ 43656 w 664114"/>
                  <a:gd name="connsiteY102" fmla="*/ 469346 h 593177"/>
                  <a:gd name="connsiteX103" fmla="*/ 50800 w 664114"/>
                  <a:gd name="connsiteY103" fmla="*/ 474108 h 5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48" name="32 Forma libre"/>
              <p:cNvSpPr/>
              <p:nvPr/>
            </p:nvSpPr>
            <p:spPr>
              <a:xfrm>
                <a:off x="2870622" y="1185516"/>
                <a:ext cx="306079" cy="874265"/>
              </a:xfrm>
              <a:custGeom>
                <a:avLst/>
                <a:gdLst>
                  <a:gd name="connsiteX0" fmla="*/ 72603 w 306079"/>
                  <a:gd name="connsiteY0" fmla="*/ 752822 h 874265"/>
                  <a:gd name="connsiteX1" fmla="*/ 77366 w 306079"/>
                  <a:gd name="connsiteY1" fmla="*/ 783778 h 874265"/>
                  <a:gd name="connsiteX2" fmla="*/ 82128 w 306079"/>
                  <a:gd name="connsiteY2" fmla="*/ 790922 h 874265"/>
                  <a:gd name="connsiteX3" fmla="*/ 89272 w 306079"/>
                  <a:gd name="connsiteY3" fmla="*/ 807590 h 874265"/>
                  <a:gd name="connsiteX4" fmla="*/ 101178 w 306079"/>
                  <a:gd name="connsiteY4" fmla="*/ 829022 h 874265"/>
                  <a:gd name="connsiteX5" fmla="*/ 120228 w 306079"/>
                  <a:gd name="connsiteY5" fmla="*/ 843309 h 874265"/>
                  <a:gd name="connsiteX6" fmla="*/ 127372 w 306079"/>
                  <a:gd name="connsiteY6" fmla="*/ 855215 h 874265"/>
                  <a:gd name="connsiteX7" fmla="*/ 155947 w 306079"/>
                  <a:gd name="connsiteY7" fmla="*/ 874265 h 874265"/>
                  <a:gd name="connsiteX8" fmla="*/ 165472 w 306079"/>
                  <a:gd name="connsiteY8" fmla="*/ 867122 h 874265"/>
                  <a:gd name="connsiteX9" fmla="*/ 174997 w 306079"/>
                  <a:gd name="connsiteY9" fmla="*/ 843309 h 874265"/>
                  <a:gd name="connsiteX10" fmla="*/ 184522 w 306079"/>
                  <a:gd name="connsiteY10" fmla="*/ 836165 h 874265"/>
                  <a:gd name="connsiteX11" fmla="*/ 203572 w 306079"/>
                  <a:gd name="connsiteY11" fmla="*/ 817115 h 874265"/>
                  <a:gd name="connsiteX12" fmla="*/ 217859 w 306079"/>
                  <a:gd name="connsiteY12" fmla="*/ 805209 h 874265"/>
                  <a:gd name="connsiteX13" fmla="*/ 239291 w 306079"/>
                  <a:gd name="connsiteY13" fmla="*/ 786159 h 874265"/>
                  <a:gd name="connsiteX14" fmla="*/ 246434 w 306079"/>
                  <a:gd name="connsiteY14" fmla="*/ 767109 h 874265"/>
                  <a:gd name="connsiteX15" fmla="*/ 241672 w 306079"/>
                  <a:gd name="connsiteY15" fmla="*/ 550415 h 874265"/>
                  <a:gd name="connsiteX16" fmla="*/ 236909 w 306079"/>
                  <a:gd name="connsiteY16" fmla="*/ 540890 h 874265"/>
                  <a:gd name="connsiteX17" fmla="*/ 222622 w 306079"/>
                  <a:gd name="connsiteY17" fmla="*/ 509934 h 874265"/>
                  <a:gd name="connsiteX18" fmla="*/ 215478 w 306079"/>
                  <a:gd name="connsiteY18" fmla="*/ 502790 h 874265"/>
                  <a:gd name="connsiteX19" fmla="*/ 210716 w 306079"/>
                  <a:gd name="connsiteY19" fmla="*/ 490884 h 874265"/>
                  <a:gd name="connsiteX20" fmla="*/ 198809 w 306079"/>
                  <a:gd name="connsiteY20" fmla="*/ 474215 h 874265"/>
                  <a:gd name="connsiteX21" fmla="*/ 194047 w 306079"/>
                  <a:gd name="connsiteY21" fmla="*/ 440878 h 874265"/>
                  <a:gd name="connsiteX22" fmla="*/ 198809 w 306079"/>
                  <a:gd name="connsiteY22" fmla="*/ 417065 h 874265"/>
                  <a:gd name="connsiteX23" fmla="*/ 201191 w 306079"/>
                  <a:gd name="connsiteY23" fmla="*/ 398015 h 874265"/>
                  <a:gd name="connsiteX24" fmla="*/ 205953 w 306079"/>
                  <a:gd name="connsiteY24" fmla="*/ 388490 h 874265"/>
                  <a:gd name="connsiteX25" fmla="*/ 208334 w 306079"/>
                  <a:gd name="connsiteY25" fmla="*/ 381347 h 874265"/>
                  <a:gd name="connsiteX26" fmla="*/ 229766 w 306079"/>
                  <a:gd name="connsiteY26" fmla="*/ 357534 h 874265"/>
                  <a:gd name="connsiteX27" fmla="*/ 241672 w 306079"/>
                  <a:gd name="connsiteY27" fmla="*/ 352772 h 874265"/>
                  <a:gd name="connsiteX28" fmla="*/ 246434 w 306079"/>
                  <a:gd name="connsiteY28" fmla="*/ 345628 h 874265"/>
                  <a:gd name="connsiteX29" fmla="*/ 253578 w 306079"/>
                  <a:gd name="connsiteY29" fmla="*/ 340865 h 874265"/>
                  <a:gd name="connsiteX30" fmla="*/ 260722 w 306079"/>
                  <a:gd name="connsiteY30" fmla="*/ 328959 h 874265"/>
                  <a:gd name="connsiteX31" fmla="*/ 265484 w 306079"/>
                  <a:gd name="connsiteY31" fmla="*/ 317053 h 874265"/>
                  <a:gd name="connsiteX32" fmla="*/ 270247 w 306079"/>
                  <a:gd name="connsiteY32" fmla="*/ 300384 h 874265"/>
                  <a:gd name="connsiteX33" fmla="*/ 286916 w 306079"/>
                  <a:gd name="connsiteY33" fmla="*/ 276572 h 874265"/>
                  <a:gd name="connsiteX34" fmla="*/ 294059 w 306079"/>
                  <a:gd name="connsiteY34" fmla="*/ 271809 h 874265"/>
                  <a:gd name="connsiteX35" fmla="*/ 291678 w 306079"/>
                  <a:gd name="connsiteY35" fmla="*/ 250378 h 874265"/>
                  <a:gd name="connsiteX36" fmla="*/ 282153 w 306079"/>
                  <a:gd name="connsiteY36" fmla="*/ 231328 h 874265"/>
                  <a:gd name="connsiteX37" fmla="*/ 277391 w 306079"/>
                  <a:gd name="connsiteY37" fmla="*/ 221803 h 874265"/>
                  <a:gd name="connsiteX38" fmla="*/ 279772 w 306079"/>
                  <a:gd name="connsiteY38" fmla="*/ 212278 h 874265"/>
                  <a:gd name="connsiteX39" fmla="*/ 296441 w 306079"/>
                  <a:gd name="connsiteY39" fmla="*/ 193228 h 874265"/>
                  <a:gd name="connsiteX40" fmla="*/ 305966 w 306079"/>
                  <a:gd name="connsiteY40" fmla="*/ 178940 h 874265"/>
                  <a:gd name="connsiteX41" fmla="*/ 303584 w 306079"/>
                  <a:gd name="connsiteY41" fmla="*/ 155128 h 874265"/>
                  <a:gd name="connsiteX42" fmla="*/ 301203 w 306079"/>
                  <a:gd name="connsiteY42" fmla="*/ 147984 h 874265"/>
                  <a:gd name="connsiteX43" fmla="*/ 296441 w 306079"/>
                  <a:gd name="connsiteY43" fmla="*/ 119409 h 874265"/>
                  <a:gd name="connsiteX44" fmla="*/ 258341 w 306079"/>
                  <a:gd name="connsiteY44" fmla="*/ 117028 h 874265"/>
                  <a:gd name="connsiteX45" fmla="*/ 232147 w 306079"/>
                  <a:gd name="connsiteY45" fmla="*/ 121790 h 874265"/>
                  <a:gd name="connsiteX46" fmla="*/ 225003 w 306079"/>
                  <a:gd name="connsiteY46" fmla="*/ 117028 h 874265"/>
                  <a:gd name="connsiteX47" fmla="*/ 220241 w 306079"/>
                  <a:gd name="connsiteY47" fmla="*/ 107503 h 874265"/>
                  <a:gd name="connsiteX48" fmla="*/ 215478 w 306079"/>
                  <a:gd name="connsiteY48" fmla="*/ 100359 h 874265"/>
                  <a:gd name="connsiteX49" fmla="*/ 213097 w 306079"/>
                  <a:gd name="connsiteY49" fmla="*/ 93215 h 874265"/>
                  <a:gd name="connsiteX50" fmla="*/ 222622 w 306079"/>
                  <a:gd name="connsiteY50" fmla="*/ 81309 h 874265"/>
                  <a:gd name="connsiteX51" fmla="*/ 239291 w 306079"/>
                  <a:gd name="connsiteY51" fmla="*/ 71784 h 874265"/>
                  <a:gd name="connsiteX52" fmla="*/ 253578 w 306079"/>
                  <a:gd name="connsiteY52" fmla="*/ 55115 h 874265"/>
                  <a:gd name="connsiteX53" fmla="*/ 246434 w 306079"/>
                  <a:gd name="connsiteY53" fmla="*/ 52734 h 874265"/>
                  <a:gd name="connsiteX54" fmla="*/ 220241 w 306079"/>
                  <a:gd name="connsiteY54" fmla="*/ 50353 h 874265"/>
                  <a:gd name="connsiteX55" fmla="*/ 213097 w 306079"/>
                  <a:gd name="connsiteY55" fmla="*/ 45590 h 874265"/>
                  <a:gd name="connsiteX56" fmla="*/ 203572 w 306079"/>
                  <a:gd name="connsiteY56" fmla="*/ 31303 h 874265"/>
                  <a:gd name="connsiteX57" fmla="*/ 198809 w 306079"/>
                  <a:gd name="connsiteY57" fmla="*/ 12253 h 874265"/>
                  <a:gd name="connsiteX58" fmla="*/ 122609 w 306079"/>
                  <a:gd name="connsiteY58" fmla="*/ 12253 h 874265"/>
                  <a:gd name="connsiteX59" fmla="*/ 117847 w 306079"/>
                  <a:gd name="connsiteY59" fmla="*/ 21778 h 874265"/>
                  <a:gd name="connsiteX60" fmla="*/ 110703 w 306079"/>
                  <a:gd name="connsiteY60" fmla="*/ 31303 h 874265"/>
                  <a:gd name="connsiteX61" fmla="*/ 108322 w 306079"/>
                  <a:gd name="connsiteY61" fmla="*/ 43209 h 874265"/>
                  <a:gd name="connsiteX62" fmla="*/ 105941 w 306079"/>
                  <a:gd name="connsiteY62" fmla="*/ 50353 h 874265"/>
                  <a:gd name="connsiteX63" fmla="*/ 108322 w 306079"/>
                  <a:gd name="connsiteY63" fmla="*/ 62259 h 874265"/>
                  <a:gd name="connsiteX64" fmla="*/ 129753 w 306079"/>
                  <a:gd name="connsiteY64" fmla="*/ 71784 h 874265"/>
                  <a:gd name="connsiteX65" fmla="*/ 136897 w 306079"/>
                  <a:gd name="connsiteY65" fmla="*/ 78928 h 874265"/>
                  <a:gd name="connsiteX66" fmla="*/ 124991 w 306079"/>
                  <a:gd name="connsiteY66" fmla="*/ 97978 h 874265"/>
                  <a:gd name="connsiteX67" fmla="*/ 117847 w 306079"/>
                  <a:gd name="connsiteY67" fmla="*/ 102740 h 874265"/>
                  <a:gd name="connsiteX68" fmla="*/ 101178 w 306079"/>
                  <a:gd name="connsiteY68" fmla="*/ 105122 h 874265"/>
                  <a:gd name="connsiteX69" fmla="*/ 84509 w 306079"/>
                  <a:gd name="connsiteY69" fmla="*/ 109884 h 874265"/>
                  <a:gd name="connsiteX70" fmla="*/ 46409 w 306079"/>
                  <a:gd name="connsiteY70" fmla="*/ 126553 h 874265"/>
                  <a:gd name="connsiteX71" fmla="*/ 27359 w 306079"/>
                  <a:gd name="connsiteY71" fmla="*/ 136078 h 874265"/>
                  <a:gd name="connsiteX72" fmla="*/ 17834 w 306079"/>
                  <a:gd name="connsiteY72" fmla="*/ 143222 h 874265"/>
                  <a:gd name="connsiteX73" fmla="*/ 13072 w 306079"/>
                  <a:gd name="connsiteY73" fmla="*/ 150365 h 874265"/>
                  <a:gd name="connsiteX74" fmla="*/ 3547 w 306079"/>
                  <a:gd name="connsiteY74" fmla="*/ 162272 h 874265"/>
                  <a:gd name="connsiteX75" fmla="*/ 3547 w 306079"/>
                  <a:gd name="connsiteY75" fmla="*/ 212278 h 874265"/>
                  <a:gd name="connsiteX76" fmla="*/ 5928 w 306079"/>
                  <a:gd name="connsiteY76" fmla="*/ 224184 h 874265"/>
                  <a:gd name="connsiteX77" fmla="*/ 44028 w 306079"/>
                  <a:gd name="connsiteY77" fmla="*/ 252759 h 874265"/>
                  <a:gd name="connsiteX78" fmla="*/ 51172 w 306079"/>
                  <a:gd name="connsiteY78" fmla="*/ 257522 h 874265"/>
                  <a:gd name="connsiteX79" fmla="*/ 60697 w 306079"/>
                  <a:gd name="connsiteY79" fmla="*/ 269428 h 874265"/>
                  <a:gd name="connsiteX80" fmla="*/ 65459 w 306079"/>
                  <a:gd name="connsiteY80" fmla="*/ 326578 h 874265"/>
                  <a:gd name="connsiteX81" fmla="*/ 60697 w 306079"/>
                  <a:gd name="connsiteY81" fmla="*/ 336103 h 874265"/>
                  <a:gd name="connsiteX82" fmla="*/ 51172 w 306079"/>
                  <a:gd name="connsiteY82" fmla="*/ 340865 h 874265"/>
                  <a:gd name="connsiteX83" fmla="*/ 15453 w 306079"/>
                  <a:gd name="connsiteY83" fmla="*/ 336103 h 874265"/>
                  <a:gd name="connsiteX84" fmla="*/ 5928 w 306079"/>
                  <a:gd name="connsiteY84" fmla="*/ 331340 h 874265"/>
                  <a:gd name="connsiteX85" fmla="*/ 1166 w 306079"/>
                  <a:gd name="connsiteY85" fmla="*/ 338484 h 874265"/>
                  <a:gd name="connsiteX86" fmla="*/ 3547 w 306079"/>
                  <a:gd name="connsiteY86" fmla="*/ 355153 h 874265"/>
                  <a:gd name="connsiteX87" fmla="*/ 17834 w 306079"/>
                  <a:gd name="connsiteY87" fmla="*/ 359915 h 874265"/>
                  <a:gd name="connsiteX88" fmla="*/ 27359 w 306079"/>
                  <a:gd name="connsiteY88" fmla="*/ 369440 h 874265"/>
                  <a:gd name="connsiteX89" fmla="*/ 32122 w 306079"/>
                  <a:gd name="connsiteY89" fmla="*/ 378965 h 874265"/>
                  <a:gd name="connsiteX90" fmla="*/ 44028 w 306079"/>
                  <a:gd name="connsiteY90" fmla="*/ 409922 h 874265"/>
                  <a:gd name="connsiteX91" fmla="*/ 51172 w 306079"/>
                  <a:gd name="connsiteY91" fmla="*/ 419447 h 874265"/>
                  <a:gd name="connsiteX92" fmla="*/ 58316 w 306079"/>
                  <a:gd name="connsiteY92" fmla="*/ 445640 h 874265"/>
                  <a:gd name="connsiteX93" fmla="*/ 65459 w 306079"/>
                  <a:gd name="connsiteY93" fmla="*/ 462309 h 874265"/>
                  <a:gd name="connsiteX94" fmla="*/ 70222 w 306079"/>
                  <a:gd name="connsiteY94" fmla="*/ 483740 h 874265"/>
                  <a:gd name="connsiteX95" fmla="*/ 58316 w 306079"/>
                  <a:gd name="connsiteY95" fmla="*/ 505172 h 874265"/>
                  <a:gd name="connsiteX96" fmla="*/ 55934 w 306079"/>
                  <a:gd name="connsiteY96" fmla="*/ 512315 h 874265"/>
                  <a:gd name="connsiteX97" fmla="*/ 63078 w 306079"/>
                  <a:gd name="connsiteY97" fmla="*/ 552797 h 874265"/>
                  <a:gd name="connsiteX98" fmla="*/ 65459 w 306079"/>
                  <a:gd name="connsiteY98" fmla="*/ 574228 h 874265"/>
                  <a:gd name="connsiteX99" fmla="*/ 70222 w 306079"/>
                  <a:gd name="connsiteY99" fmla="*/ 583753 h 874265"/>
                  <a:gd name="connsiteX100" fmla="*/ 72603 w 306079"/>
                  <a:gd name="connsiteY100" fmla="*/ 605184 h 874265"/>
                  <a:gd name="connsiteX101" fmla="*/ 77366 w 306079"/>
                  <a:gd name="connsiteY101" fmla="*/ 617090 h 874265"/>
                  <a:gd name="connsiteX102" fmla="*/ 79747 w 306079"/>
                  <a:gd name="connsiteY102" fmla="*/ 624234 h 874265"/>
                  <a:gd name="connsiteX103" fmla="*/ 77366 w 306079"/>
                  <a:gd name="connsiteY103" fmla="*/ 695672 h 874265"/>
                  <a:gd name="connsiteX104" fmla="*/ 67841 w 306079"/>
                  <a:gd name="connsiteY104" fmla="*/ 709959 h 874265"/>
                  <a:gd name="connsiteX105" fmla="*/ 65459 w 306079"/>
                  <a:gd name="connsiteY105" fmla="*/ 717103 h 874265"/>
                  <a:gd name="connsiteX106" fmla="*/ 72603 w 306079"/>
                  <a:gd name="connsiteY106" fmla="*/ 752822 h 8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ES" sz="800" dirty="0">
                    <a:solidFill>
                      <a:prstClr val="black"/>
                    </a:solidFill>
                    <a:latin typeface="Gill Sans MT"/>
                  </a:rPr>
                  <a:t>    </a:t>
                </a: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149" name="33 Forma libre"/>
              <p:cNvSpPr/>
              <p:nvPr/>
            </p:nvSpPr>
            <p:spPr>
              <a:xfrm>
                <a:off x="3005138" y="1600501"/>
                <a:ext cx="404812" cy="652864"/>
              </a:xfrm>
              <a:custGeom>
                <a:avLst/>
                <a:gdLst>
                  <a:gd name="connsiteX0" fmla="*/ 2381 w 404812"/>
                  <a:gd name="connsiteY0" fmla="*/ 449755 h 652864"/>
                  <a:gd name="connsiteX1" fmla="*/ 23812 w 404812"/>
                  <a:gd name="connsiteY1" fmla="*/ 483093 h 652864"/>
                  <a:gd name="connsiteX2" fmla="*/ 42862 w 404812"/>
                  <a:gd name="connsiteY2" fmla="*/ 497380 h 652864"/>
                  <a:gd name="connsiteX3" fmla="*/ 59531 w 404812"/>
                  <a:gd name="connsiteY3" fmla="*/ 514049 h 652864"/>
                  <a:gd name="connsiteX4" fmla="*/ 76200 w 404812"/>
                  <a:gd name="connsiteY4" fmla="*/ 535480 h 652864"/>
                  <a:gd name="connsiteX5" fmla="*/ 102393 w 404812"/>
                  <a:gd name="connsiteY5" fmla="*/ 556912 h 652864"/>
                  <a:gd name="connsiteX6" fmla="*/ 116681 w 404812"/>
                  <a:gd name="connsiteY6" fmla="*/ 564055 h 652864"/>
                  <a:gd name="connsiteX7" fmla="*/ 147637 w 404812"/>
                  <a:gd name="connsiteY7" fmla="*/ 590249 h 652864"/>
                  <a:gd name="connsiteX8" fmla="*/ 171450 w 404812"/>
                  <a:gd name="connsiteY8" fmla="*/ 609299 h 652864"/>
                  <a:gd name="connsiteX9" fmla="*/ 183356 w 404812"/>
                  <a:gd name="connsiteY9" fmla="*/ 614062 h 652864"/>
                  <a:gd name="connsiteX10" fmla="*/ 197643 w 404812"/>
                  <a:gd name="connsiteY10" fmla="*/ 625968 h 652864"/>
                  <a:gd name="connsiteX11" fmla="*/ 219075 w 404812"/>
                  <a:gd name="connsiteY11" fmla="*/ 633112 h 652864"/>
                  <a:gd name="connsiteX12" fmla="*/ 233362 w 404812"/>
                  <a:gd name="connsiteY12" fmla="*/ 635493 h 652864"/>
                  <a:gd name="connsiteX13" fmla="*/ 252412 w 404812"/>
                  <a:gd name="connsiteY13" fmla="*/ 645018 h 652864"/>
                  <a:gd name="connsiteX14" fmla="*/ 269081 w 404812"/>
                  <a:gd name="connsiteY14" fmla="*/ 652162 h 652864"/>
                  <a:gd name="connsiteX15" fmla="*/ 307181 w 404812"/>
                  <a:gd name="connsiteY15" fmla="*/ 647399 h 652864"/>
                  <a:gd name="connsiteX16" fmla="*/ 326231 w 404812"/>
                  <a:gd name="connsiteY16" fmla="*/ 635493 h 652864"/>
                  <a:gd name="connsiteX17" fmla="*/ 335756 w 404812"/>
                  <a:gd name="connsiteY17" fmla="*/ 630730 h 652864"/>
                  <a:gd name="connsiteX18" fmla="*/ 369093 w 404812"/>
                  <a:gd name="connsiteY18" fmla="*/ 609299 h 652864"/>
                  <a:gd name="connsiteX19" fmla="*/ 371475 w 404812"/>
                  <a:gd name="connsiteY19" fmla="*/ 602155 h 652864"/>
                  <a:gd name="connsiteX20" fmla="*/ 376237 w 404812"/>
                  <a:gd name="connsiteY20" fmla="*/ 595012 h 652864"/>
                  <a:gd name="connsiteX21" fmla="*/ 385762 w 404812"/>
                  <a:gd name="connsiteY21" fmla="*/ 583105 h 652864"/>
                  <a:gd name="connsiteX22" fmla="*/ 404812 w 404812"/>
                  <a:gd name="connsiteY22" fmla="*/ 568818 h 652864"/>
                  <a:gd name="connsiteX23" fmla="*/ 402431 w 404812"/>
                  <a:gd name="connsiteY23" fmla="*/ 561674 h 652864"/>
                  <a:gd name="connsiteX24" fmla="*/ 395287 w 404812"/>
                  <a:gd name="connsiteY24" fmla="*/ 556912 h 652864"/>
                  <a:gd name="connsiteX25" fmla="*/ 390525 w 404812"/>
                  <a:gd name="connsiteY25" fmla="*/ 549768 h 652864"/>
                  <a:gd name="connsiteX26" fmla="*/ 388143 w 404812"/>
                  <a:gd name="connsiteY26" fmla="*/ 533099 h 652864"/>
                  <a:gd name="connsiteX27" fmla="*/ 373856 w 404812"/>
                  <a:gd name="connsiteY27" fmla="*/ 518812 h 652864"/>
                  <a:gd name="connsiteX28" fmla="*/ 369093 w 404812"/>
                  <a:gd name="connsiteY28" fmla="*/ 511668 h 652864"/>
                  <a:gd name="connsiteX29" fmla="*/ 354806 w 404812"/>
                  <a:gd name="connsiteY29" fmla="*/ 492618 h 652864"/>
                  <a:gd name="connsiteX30" fmla="*/ 350043 w 404812"/>
                  <a:gd name="connsiteY30" fmla="*/ 483093 h 652864"/>
                  <a:gd name="connsiteX31" fmla="*/ 340518 w 404812"/>
                  <a:gd name="connsiteY31" fmla="*/ 478330 h 652864"/>
                  <a:gd name="connsiteX32" fmla="*/ 300037 w 404812"/>
                  <a:gd name="connsiteY32" fmla="*/ 473568 h 652864"/>
                  <a:gd name="connsiteX33" fmla="*/ 288131 w 404812"/>
                  <a:gd name="connsiteY33" fmla="*/ 466424 h 652864"/>
                  <a:gd name="connsiteX34" fmla="*/ 278606 w 404812"/>
                  <a:gd name="connsiteY34" fmla="*/ 447374 h 652864"/>
                  <a:gd name="connsiteX35" fmla="*/ 276225 w 404812"/>
                  <a:gd name="connsiteY35" fmla="*/ 421180 h 652864"/>
                  <a:gd name="connsiteX36" fmla="*/ 273843 w 404812"/>
                  <a:gd name="connsiteY36" fmla="*/ 414037 h 652864"/>
                  <a:gd name="connsiteX37" fmla="*/ 276225 w 404812"/>
                  <a:gd name="connsiteY37" fmla="*/ 373555 h 652864"/>
                  <a:gd name="connsiteX38" fmla="*/ 280987 w 404812"/>
                  <a:gd name="connsiteY38" fmla="*/ 364030 h 652864"/>
                  <a:gd name="connsiteX39" fmla="*/ 285750 w 404812"/>
                  <a:gd name="connsiteY39" fmla="*/ 347362 h 652864"/>
                  <a:gd name="connsiteX40" fmla="*/ 300037 w 404812"/>
                  <a:gd name="connsiteY40" fmla="*/ 337837 h 652864"/>
                  <a:gd name="connsiteX41" fmla="*/ 292893 w 404812"/>
                  <a:gd name="connsiteY41" fmla="*/ 328312 h 652864"/>
                  <a:gd name="connsiteX42" fmla="*/ 297656 w 404812"/>
                  <a:gd name="connsiteY42" fmla="*/ 318787 h 652864"/>
                  <a:gd name="connsiteX43" fmla="*/ 304800 w 404812"/>
                  <a:gd name="connsiteY43" fmla="*/ 306880 h 652864"/>
                  <a:gd name="connsiteX44" fmla="*/ 311943 w 404812"/>
                  <a:gd name="connsiteY44" fmla="*/ 287830 h 652864"/>
                  <a:gd name="connsiteX45" fmla="*/ 314325 w 404812"/>
                  <a:gd name="connsiteY45" fmla="*/ 278305 h 652864"/>
                  <a:gd name="connsiteX46" fmla="*/ 311943 w 404812"/>
                  <a:gd name="connsiteY46" fmla="*/ 252112 h 652864"/>
                  <a:gd name="connsiteX47" fmla="*/ 309562 w 404812"/>
                  <a:gd name="connsiteY47" fmla="*/ 244968 h 652864"/>
                  <a:gd name="connsiteX48" fmla="*/ 302418 w 404812"/>
                  <a:gd name="connsiteY48" fmla="*/ 237824 h 652864"/>
                  <a:gd name="connsiteX49" fmla="*/ 297656 w 404812"/>
                  <a:gd name="connsiteY49" fmla="*/ 228299 h 652864"/>
                  <a:gd name="connsiteX50" fmla="*/ 290512 w 404812"/>
                  <a:gd name="connsiteY50" fmla="*/ 216393 h 652864"/>
                  <a:gd name="connsiteX51" fmla="*/ 288131 w 404812"/>
                  <a:gd name="connsiteY51" fmla="*/ 209249 h 652864"/>
                  <a:gd name="connsiteX52" fmla="*/ 271462 w 404812"/>
                  <a:gd name="connsiteY52" fmla="*/ 199724 h 652864"/>
                  <a:gd name="connsiteX53" fmla="*/ 264318 w 404812"/>
                  <a:gd name="connsiteY53" fmla="*/ 194962 h 652864"/>
                  <a:gd name="connsiteX54" fmla="*/ 250031 w 404812"/>
                  <a:gd name="connsiteY54" fmla="*/ 175912 h 652864"/>
                  <a:gd name="connsiteX55" fmla="*/ 228600 w 404812"/>
                  <a:gd name="connsiteY55" fmla="*/ 152099 h 652864"/>
                  <a:gd name="connsiteX56" fmla="*/ 226218 w 404812"/>
                  <a:gd name="connsiteY56" fmla="*/ 121143 h 652864"/>
                  <a:gd name="connsiteX57" fmla="*/ 221456 w 404812"/>
                  <a:gd name="connsiteY57" fmla="*/ 113999 h 652864"/>
                  <a:gd name="connsiteX58" fmla="*/ 211931 w 404812"/>
                  <a:gd name="connsiteY58" fmla="*/ 97330 h 652864"/>
                  <a:gd name="connsiteX59" fmla="*/ 209550 w 404812"/>
                  <a:gd name="connsiteY59" fmla="*/ 90187 h 652864"/>
                  <a:gd name="connsiteX60" fmla="*/ 207168 w 404812"/>
                  <a:gd name="connsiteY60" fmla="*/ 52087 h 652864"/>
                  <a:gd name="connsiteX61" fmla="*/ 200025 w 404812"/>
                  <a:gd name="connsiteY61" fmla="*/ 47324 h 652864"/>
                  <a:gd name="connsiteX62" fmla="*/ 161925 w 404812"/>
                  <a:gd name="connsiteY62" fmla="*/ 35418 h 652864"/>
                  <a:gd name="connsiteX63" fmla="*/ 152400 w 404812"/>
                  <a:gd name="connsiteY63" fmla="*/ 37799 h 652864"/>
                  <a:gd name="connsiteX64" fmla="*/ 147637 w 404812"/>
                  <a:gd name="connsiteY64" fmla="*/ 30655 h 652864"/>
                  <a:gd name="connsiteX65" fmla="*/ 138112 w 404812"/>
                  <a:gd name="connsiteY65" fmla="*/ 21130 h 652864"/>
                  <a:gd name="connsiteX66" fmla="*/ 126206 w 404812"/>
                  <a:gd name="connsiteY66" fmla="*/ 4462 h 652864"/>
                  <a:gd name="connsiteX67" fmla="*/ 119062 w 404812"/>
                  <a:gd name="connsiteY67" fmla="*/ 2080 h 652864"/>
                  <a:gd name="connsiteX68" fmla="*/ 102393 w 404812"/>
                  <a:gd name="connsiteY68" fmla="*/ 6843 h 652864"/>
                  <a:gd name="connsiteX69" fmla="*/ 85725 w 404812"/>
                  <a:gd name="connsiteY69" fmla="*/ 11605 h 652864"/>
                  <a:gd name="connsiteX70" fmla="*/ 57150 w 404812"/>
                  <a:gd name="connsiteY70" fmla="*/ 23512 h 652864"/>
                  <a:gd name="connsiteX71" fmla="*/ 50006 w 404812"/>
                  <a:gd name="connsiteY71" fmla="*/ 33037 h 652864"/>
                  <a:gd name="connsiteX72" fmla="*/ 42862 w 404812"/>
                  <a:gd name="connsiteY72" fmla="*/ 35418 h 652864"/>
                  <a:gd name="connsiteX73" fmla="*/ 35718 w 404812"/>
                  <a:gd name="connsiteY73" fmla="*/ 47324 h 652864"/>
                  <a:gd name="connsiteX74" fmla="*/ 26193 w 404812"/>
                  <a:gd name="connsiteY74" fmla="*/ 68755 h 652864"/>
                  <a:gd name="connsiteX75" fmla="*/ 16668 w 404812"/>
                  <a:gd name="connsiteY75" fmla="*/ 164005 h 652864"/>
                  <a:gd name="connsiteX76" fmla="*/ 9525 w 404812"/>
                  <a:gd name="connsiteY76" fmla="*/ 171149 h 652864"/>
                  <a:gd name="connsiteX77" fmla="*/ 11906 w 404812"/>
                  <a:gd name="connsiteY77" fmla="*/ 180674 h 652864"/>
                  <a:gd name="connsiteX78" fmla="*/ 26193 w 404812"/>
                  <a:gd name="connsiteY78" fmla="*/ 197343 h 652864"/>
                  <a:gd name="connsiteX79" fmla="*/ 30956 w 404812"/>
                  <a:gd name="connsiteY79" fmla="*/ 204487 h 652864"/>
                  <a:gd name="connsiteX80" fmla="*/ 33337 w 404812"/>
                  <a:gd name="connsiteY80" fmla="*/ 216393 h 652864"/>
                  <a:gd name="connsiteX81" fmla="*/ 42862 w 404812"/>
                  <a:gd name="connsiteY81" fmla="*/ 218774 h 652864"/>
                  <a:gd name="connsiteX82" fmla="*/ 50006 w 404812"/>
                  <a:gd name="connsiteY82" fmla="*/ 221155 h 652864"/>
                  <a:gd name="connsiteX83" fmla="*/ 64293 w 404812"/>
                  <a:gd name="connsiteY83" fmla="*/ 214012 h 652864"/>
                  <a:gd name="connsiteX84" fmla="*/ 69056 w 404812"/>
                  <a:gd name="connsiteY84" fmla="*/ 225918 h 652864"/>
                  <a:gd name="connsiteX85" fmla="*/ 64293 w 404812"/>
                  <a:gd name="connsiteY85" fmla="*/ 252112 h 652864"/>
                  <a:gd name="connsiteX86" fmla="*/ 61912 w 404812"/>
                  <a:gd name="connsiteY86" fmla="*/ 259255 h 652864"/>
                  <a:gd name="connsiteX87" fmla="*/ 47625 w 404812"/>
                  <a:gd name="connsiteY87" fmla="*/ 273543 h 652864"/>
                  <a:gd name="connsiteX88" fmla="*/ 50006 w 404812"/>
                  <a:gd name="connsiteY88" fmla="*/ 297355 h 652864"/>
                  <a:gd name="connsiteX89" fmla="*/ 52387 w 404812"/>
                  <a:gd name="connsiteY89" fmla="*/ 304499 h 652864"/>
                  <a:gd name="connsiteX90" fmla="*/ 69056 w 404812"/>
                  <a:gd name="connsiteY90" fmla="*/ 325930 h 652864"/>
                  <a:gd name="connsiteX91" fmla="*/ 71437 w 404812"/>
                  <a:gd name="connsiteY91" fmla="*/ 349743 h 652864"/>
                  <a:gd name="connsiteX92" fmla="*/ 59531 w 404812"/>
                  <a:gd name="connsiteY92" fmla="*/ 368793 h 652864"/>
                  <a:gd name="connsiteX93" fmla="*/ 54768 w 404812"/>
                  <a:gd name="connsiteY93" fmla="*/ 375937 h 652864"/>
                  <a:gd name="connsiteX94" fmla="*/ 42862 w 404812"/>
                  <a:gd name="connsiteY94" fmla="*/ 394987 h 652864"/>
                  <a:gd name="connsiteX95" fmla="*/ 40481 w 404812"/>
                  <a:gd name="connsiteY95" fmla="*/ 402130 h 652864"/>
                  <a:gd name="connsiteX96" fmla="*/ 21431 w 404812"/>
                  <a:gd name="connsiteY96" fmla="*/ 411655 h 652864"/>
                  <a:gd name="connsiteX97" fmla="*/ 14287 w 404812"/>
                  <a:gd name="connsiteY97" fmla="*/ 418799 h 652864"/>
                  <a:gd name="connsiteX98" fmla="*/ 9525 w 404812"/>
                  <a:gd name="connsiteY98" fmla="*/ 428324 h 652864"/>
                  <a:gd name="connsiteX99" fmla="*/ 2381 w 404812"/>
                  <a:gd name="connsiteY99" fmla="*/ 449755 h 6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50" name="34 Forma libre"/>
              <p:cNvSpPr/>
              <p:nvPr/>
            </p:nvSpPr>
            <p:spPr>
              <a:xfrm>
                <a:off x="2742035" y="1905000"/>
                <a:ext cx="561443" cy="633952"/>
              </a:xfrm>
              <a:custGeom>
                <a:avLst/>
                <a:gdLst>
                  <a:gd name="connsiteX0" fmla="*/ 546471 w 561443"/>
                  <a:gd name="connsiteY0" fmla="*/ 330994 h 633952"/>
                  <a:gd name="connsiteX1" fmla="*/ 560759 w 561443"/>
                  <a:gd name="connsiteY1" fmla="*/ 447675 h 633952"/>
                  <a:gd name="connsiteX2" fmla="*/ 539328 w 561443"/>
                  <a:gd name="connsiteY2" fmla="*/ 500063 h 633952"/>
                  <a:gd name="connsiteX3" fmla="*/ 515515 w 561443"/>
                  <a:gd name="connsiteY3" fmla="*/ 521494 h 633952"/>
                  <a:gd name="connsiteX4" fmla="*/ 477415 w 561443"/>
                  <a:gd name="connsiteY4" fmla="*/ 547688 h 633952"/>
                  <a:gd name="connsiteX5" fmla="*/ 465509 w 561443"/>
                  <a:gd name="connsiteY5" fmla="*/ 552450 h 633952"/>
                  <a:gd name="connsiteX6" fmla="*/ 439315 w 561443"/>
                  <a:gd name="connsiteY6" fmla="*/ 571500 h 633952"/>
                  <a:gd name="connsiteX7" fmla="*/ 413121 w 561443"/>
                  <a:gd name="connsiteY7" fmla="*/ 585788 h 633952"/>
                  <a:gd name="connsiteX8" fmla="*/ 386928 w 561443"/>
                  <a:gd name="connsiteY8" fmla="*/ 607219 h 633952"/>
                  <a:gd name="connsiteX9" fmla="*/ 379784 w 561443"/>
                  <a:gd name="connsiteY9" fmla="*/ 616744 h 633952"/>
                  <a:gd name="connsiteX10" fmla="*/ 370259 w 561443"/>
                  <a:gd name="connsiteY10" fmla="*/ 621506 h 633952"/>
                  <a:gd name="connsiteX11" fmla="*/ 353590 w 561443"/>
                  <a:gd name="connsiteY11" fmla="*/ 626269 h 633952"/>
                  <a:gd name="connsiteX12" fmla="*/ 334540 w 561443"/>
                  <a:gd name="connsiteY12" fmla="*/ 633413 h 633952"/>
                  <a:gd name="connsiteX13" fmla="*/ 217859 w 561443"/>
                  <a:gd name="connsiteY13" fmla="*/ 631031 h 633952"/>
                  <a:gd name="connsiteX14" fmla="*/ 172615 w 561443"/>
                  <a:gd name="connsiteY14" fmla="*/ 633413 h 633952"/>
                  <a:gd name="connsiteX15" fmla="*/ 141659 w 561443"/>
                  <a:gd name="connsiteY15" fmla="*/ 626269 h 633952"/>
                  <a:gd name="connsiteX16" fmla="*/ 110703 w 561443"/>
                  <a:gd name="connsiteY16" fmla="*/ 600075 h 633952"/>
                  <a:gd name="connsiteX17" fmla="*/ 103559 w 561443"/>
                  <a:gd name="connsiteY17" fmla="*/ 590550 h 633952"/>
                  <a:gd name="connsiteX18" fmla="*/ 91653 w 561443"/>
                  <a:gd name="connsiteY18" fmla="*/ 583406 h 633952"/>
                  <a:gd name="connsiteX19" fmla="*/ 84509 w 561443"/>
                  <a:gd name="connsiteY19" fmla="*/ 578644 h 633952"/>
                  <a:gd name="connsiteX20" fmla="*/ 72603 w 561443"/>
                  <a:gd name="connsiteY20" fmla="*/ 566738 h 633952"/>
                  <a:gd name="connsiteX21" fmla="*/ 51171 w 561443"/>
                  <a:gd name="connsiteY21" fmla="*/ 550069 h 633952"/>
                  <a:gd name="connsiteX22" fmla="*/ 46409 w 561443"/>
                  <a:gd name="connsiteY22" fmla="*/ 540544 h 633952"/>
                  <a:gd name="connsiteX23" fmla="*/ 39265 w 561443"/>
                  <a:gd name="connsiteY23" fmla="*/ 533400 h 633952"/>
                  <a:gd name="connsiteX24" fmla="*/ 15453 w 561443"/>
                  <a:gd name="connsiteY24" fmla="*/ 509588 h 633952"/>
                  <a:gd name="connsiteX25" fmla="*/ 13071 w 561443"/>
                  <a:gd name="connsiteY25" fmla="*/ 502444 h 633952"/>
                  <a:gd name="connsiteX26" fmla="*/ 10690 w 561443"/>
                  <a:gd name="connsiteY26" fmla="*/ 476250 h 633952"/>
                  <a:gd name="connsiteX27" fmla="*/ 24978 w 561443"/>
                  <a:gd name="connsiteY27" fmla="*/ 471488 h 633952"/>
                  <a:gd name="connsiteX28" fmla="*/ 29740 w 561443"/>
                  <a:gd name="connsiteY28" fmla="*/ 464344 h 633952"/>
                  <a:gd name="connsiteX29" fmla="*/ 36884 w 561443"/>
                  <a:gd name="connsiteY29" fmla="*/ 461963 h 633952"/>
                  <a:gd name="connsiteX30" fmla="*/ 44028 w 561443"/>
                  <a:gd name="connsiteY30" fmla="*/ 457200 h 633952"/>
                  <a:gd name="connsiteX31" fmla="*/ 53553 w 561443"/>
                  <a:gd name="connsiteY31" fmla="*/ 440531 h 633952"/>
                  <a:gd name="connsiteX32" fmla="*/ 55934 w 561443"/>
                  <a:gd name="connsiteY32" fmla="*/ 433388 h 633952"/>
                  <a:gd name="connsiteX33" fmla="*/ 44028 w 561443"/>
                  <a:gd name="connsiteY33" fmla="*/ 419100 h 633952"/>
                  <a:gd name="connsiteX34" fmla="*/ 41646 w 561443"/>
                  <a:gd name="connsiteY34" fmla="*/ 411956 h 633952"/>
                  <a:gd name="connsiteX35" fmla="*/ 55934 w 561443"/>
                  <a:gd name="connsiteY35" fmla="*/ 397669 h 633952"/>
                  <a:gd name="connsiteX36" fmla="*/ 65459 w 561443"/>
                  <a:gd name="connsiteY36" fmla="*/ 392906 h 633952"/>
                  <a:gd name="connsiteX37" fmla="*/ 72603 w 561443"/>
                  <a:gd name="connsiteY37" fmla="*/ 385763 h 633952"/>
                  <a:gd name="connsiteX38" fmla="*/ 91653 w 561443"/>
                  <a:gd name="connsiteY38" fmla="*/ 373856 h 633952"/>
                  <a:gd name="connsiteX39" fmla="*/ 98796 w 561443"/>
                  <a:gd name="connsiteY39" fmla="*/ 366713 h 633952"/>
                  <a:gd name="connsiteX40" fmla="*/ 117846 w 561443"/>
                  <a:gd name="connsiteY40" fmla="*/ 354806 h 633952"/>
                  <a:gd name="connsiteX41" fmla="*/ 124990 w 561443"/>
                  <a:gd name="connsiteY41" fmla="*/ 347663 h 633952"/>
                  <a:gd name="connsiteX42" fmla="*/ 146421 w 561443"/>
                  <a:gd name="connsiteY42" fmla="*/ 328613 h 633952"/>
                  <a:gd name="connsiteX43" fmla="*/ 151184 w 561443"/>
                  <a:gd name="connsiteY43" fmla="*/ 319088 h 633952"/>
                  <a:gd name="connsiteX44" fmla="*/ 160709 w 561443"/>
                  <a:gd name="connsiteY44" fmla="*/ 309563 h 633952"/>
                  <a:gd name="connsiteX45" fmla="*/ 174996 w 561443"/>
                  <a:gd name="connsiteY45" fmla="*/ 300038 h 633952"/>
                  <a:gd name="connsiteX46" fmla="*/ 182140 w 561443"/>
                  <a:gd name="connsiteY46" fmla="*/ 290513 h 633952"/>
                  <a:gd name="connsiteX47" fmla="*/ 179759 w 561443"/>
                  <a:gd name="connsiteY47" fmla="*/ 264319 h 633952"/>
                  <a:gd name="connsiteX48" fmla="*/ 177378 w 561443"/>
                  <a:gd name="connsiteY48" fmla="*/ 254794 h 633952"/>
                  <a:gd name="connsiteX49" fmla="*/ 170234 w 561443"/>
                  <a:gd name="connsiteY49" fmla="*/ 247650 h 633952"/>
                  <a:gd name="connsiteX50" fmla="*/ 167853 w 561443"/>
                  <a:gd name="connsiteY50" fmla="*/ 238125 h 633952"/>
                  <a:gd name="connsiteX51" fmla="*/ 163090 w 561443"/>
                  <a:gd name="connsiteY51" fmla="*/ 226219 h 633952"/>
                  <a:gd name="connsiteX52" fmla="*/ 170234 w 561443"/>
                  <a:gd name="connsiteY52" fmla="*/ 197644 h 633952"/>
                  <a:gd name="connsiteX53" fmla="*/ 174996 w 561443"/>
                  <a:gd name="connsiteY53" fmla="*/ 190500 h 633952"/>
                  <a:gd name="connsiteX54" fmla="*/ 177378 w 561443"/>
                  <a:gd name="connsiteY54" fmla="*/ 176213 h 633952"/>
                  <a:gd name="connsiteX55" fmla="*/ 179759 w 561443"/>
                  <a:gd name="connsiteY55" fmla="*/ 166688 h 633952"/>
                  <a:gd name="connsiteX56" fmla="*/ 182140 w 561443"/>
                  <a:gd name="connsiteY56" fmla="*/ 152400 h 633952"/>
                  <a:gd name="connsiteX57" fmla="*/ 184521 w 561443"/>
                  <a:gd name="connsiteY57" fmla="*/ 142875 h 633952"/>
                  <a:gd name="connsiteX58" fmla="*/ 191665 w 561443"/>
                  <a:gd name="connsiteY58" fmla="*/ 138113 h 633952"/>
                  <a:gd name="connsiteX59" fmla="*/ 194046 w 561443"/>
                  <a:gd name="connsiteY59" fmla="*/ 130969 h 633952"/>
                  <a:gd name="connsiteX60" fmla="*/ 198809 w 561443"/>
                  <a:gd name="connsiteY60" fmla="*/ 123825 h 633952"/>
                  <a:gd name="connsiteX61" fmla="*/ 196428 w 561443"/>
                  <a:gd name="connsiteY61" fmla="*/ 54769 h 633952"/>
                  <a:gd name="connsiteX62" fmla="*/ 191665 w 561443"/>
                  <a:gd name="connsiteY62" fmla="*/ 26194 h 633952"/>
                  <a:gd name="connsiteX63" fmla="*/ 194046 w 561443"/>
                  <a:gd name="connsiteY63" fmla="*/ 2381 h 633952"/>
                  <a:gd name="connsiteX64" fmla="*/ 201190 w 561443"/>
                  <a:gd name="connsiteY64" fmla="*/ 0 h 633952"/>
                  <a:gd name="connsiteX65" fmla="*/ 220240 w 561443"/>
                  <a:gd name="connsiteY65" fmla="*/ 4763 h 633952"/>
                  <a:gd name="connsiteX66" fmla="*/ 222621 w 561443"/>
                  <a:gd name="connsiteY66" fmla="*/ 11906 h 633952"/>
                  <a:gd name="connsiteX67" fmla="*/ 225003 w 561443"/>
                  <a:gd name="connsiteY67" fmla="*/ 33338 h 633952"/>
                  <a:gd name="connsiteX68" fmla="*/ 227384 w 561443"/>
                  <a:gd name="connsiteY68" fmla="*/ 80963 h 633952"/>
                  <a:gd name="connsiteX69" fmla="*/ 236909 w 561443"/>
                  <a:gd name="connsiteY69" fmla="*/ 88106 h 633952"/>
                  <a:gd name="connsiteX70" fmla="*/ 246434 w 561443"/>
                  <a:gd name="connsiteY70" fmla="*/ 90488 h 633952"/>
                  <a:gd name="connsiteX71" fmla="*/ 263103 w 561443"/>
                  <a:gd name="connsiteY71" fmla="*/ 100013 h 633952"/>
                  <a:gd name="connsiteX72" fmla="*/ 265484 w 561443"/>
                  <a:gd name="connsiteY72" fmla="*/ 109538 h 633952"/>
                  <a:gd name="connsiteX73" fmla="*/ 277390 w 561443"/>
                  <a:gd name="connsiteY73" fmla="*/ 123825 h 633952"/>
                  <a:gd name="connsiteX74" fmla="*/ 282153 w 561443"/>
                  <a:gd name="connsiteY74" fmla="*/ 133350 h 633952"/>
                  <a:gd name="connsiteX75" fmla="*/ 296440 w 561443"/>
                  <a:gd name="connsiteY75" fmla="*/ 145256 h 633952"/>
                  <a:gd name="connsiteX76" fmla="*/ 305965 w 561443"/>
                  <a:gd name="connsiteY76" fmla="*/ 147638 h 633952"/>
                  <a:gd name="connsiteX77" fmla="*/ 317871 w 561443"/>
                  <a:gd name="connsiteY77" fmla="*/ 145256 h 633952"/>
                  <a:gd name="connsiteX78" fmla="*/ 325015 w 561443"/>
                  <a:gd name="connsiteY78" fmla="*/ 140494 h 633952"/>
                  <a:gd name="connsiteX79" fmla="*/ 336921 w 561443"/>
                  <a:gd name="connsiteY79" fmla="*/ 126206 h 633952"/>
                  <a:gd name="connsiteX80" fmla="*/ 396453 w 561443"/>
                  <a:gd name="connsiteY80" fmla="*/ 128588 h 633952"/>
                  <a:gd name="connsiteX81" fmla="*/ 408359 w 561443"/>
                  <a:gd name="connsiteY81" fmla="*/ 130969 h 633952"/>
                  <a:gd name="connsiteX82" fmla="*/ 422646 w 561443"/>
                  <a:gd name="connsiteY82" fmla="*/ 145256 h 633952"/>
                  <a:gd name="connsiteX83" fmla="*/ 427409 w 561443"/>
                  <a:gd name="connsiteY83" fmla="*/ 161925 h 633952"/>
                  <a:gd name="connsiteX84" fmla="*/ 432171 w 561443"/>
                  <a:gd name="connsiteY84" fmla="*/ 171450 h 633952"/>
                  <a:gd name="connsiteX85" fmla="*/ 441696 w 561443"/>
                  <a:gd name="connsiteY85" fmla="*/ 192881 h 633952"/>
                  <a:gd name="connsiteX86" fmla="*/ 448840 w 561443"/>
                  <a:gd name="connsiteY86" fmla="*/ 197644 h 633952"/>
                  <a:gd name="connsiteX87" fmla="*/ 455984 w 561443"/>
                  <a:gd name="connsiteY87" fmla="*/ 261938 h 633952"/>
                  <a:gd name="connsiteX88" fmla="*/ 460746 w 561443"/>
                  <a:gd name="connsiteY88" fmla="*/ 276225 h 633952"/>
                  <a:gd name="connsiteX89" fmla="*/ 467890 w 561443"/>
                  <a:gd name="connsiteY89" fmla="*/ 278606 h 633952"/>
                  <a:gd name="connsiteX90" fmla="*/ 508371 w 561443"/>
                  <a:gd name="connsiteY90" fmla="*/ 283369 h 633952"/>
                  <a:gd name="connsiteX91" fmla="*/ 517896 w 561443"/>
                  <a:gd name="connsiteY91" fmla="*/ 285750 h 633952"/>
                  <a:gd name="connsiteX92" fmla="*/ 520278 w 561443"/>
                  <a:gd name="connsiteY92" fmla="*/ 292894 h 633952"/>
                  <a:gd name="connsiteX93" fmla="*/ 529803 w 561443"/>
                  <a:gd name="connsiteY93" fmla="*/ 309563 h 633952"/>
                  <a:gd name="connsiteX94" fmla="*/ 532184 w 561443"/>
                  <a:gd name="connsiteY94" fmla="*/ 316706 h 633952"/>
                  <a:gd name="connsiteX95" fmla="*/ 536946 w 561443"/>
                  <a:gd name="connsiteY95" fmla="*/ 323850 h 633952"/>
                  <a:gd name="connsiteX96" fmla="*/ 546471 w 561443"/>
                  <a:gd name="connsiteY96" fmla="*/ 350044 h 633952"/>
                  <a:gd name="connsiteX97" fmla="*/ 546471 w 561443"/>
                  <a:gd name="connsiteY97" fmla="*/ 330994 h 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grpFill/>
              <a:ln w="3175" cap="flat" cmpd="sng" algn="ctr">
                <a:solidFill>
                  <a:sysClr val="windowText" lastClr="000000"/>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152" name="35 Forma libre"/>
              <p:cNvSpPr/>
              <p:nvPr/>
            </p:nvSpPr>
            <p:spPr>
              <a:xfrm>
                <a:off x="2721636" y="2174082"/>
                <a:ext cx="743083" cy="609599"/>
              </a:xfrm>
              <a:custGeom>
                <a:avLst/>
                <a:gdLst>
                  <a:gd name="connsiteX0" fmla="*/ 697839 w 743083"/>
                  <a:gd name="connsiteY0" fmla="*/ 2381 h 609599"/>
                  <a:gd name="connsiteX1" fmla="*/ 709745 w 743083"/>
                  <a:gd name="connsiteY1" fmla="*/ 28574 h 609599"/>
                  <a:gd name="connsiteX2" fmla="*/ 719270 w 743083"/>
                  <a:gd name="connsiteY2" fmla="*/ 47624 h 609599"/>
                  <a:gd name="connsiteX3" fmla="*/ 735939 w 743083"/>
                  <a:gd name="connsiteY3" fmla="*/ 92868 h 609599"/>
                  <a:gd name="connsiteX4" fmla="*/ 743083 w 743083"/>
                  <a:gd name="connsiteY4" fmla="*/ 130968 h 609599"/>
                  <a:gd name="connsiteX5" fmla="*/ 735939 w 743083"/>
                  <a:gd name="connsiteY5" fmla="*/ 171449 h 609599"/>
                  <a:gd name="connsiteX6" fmla="*/ 709745 w 743083"/>
                  <a:gd name="connsiteY6" fmla="*/ 240506 h 609599"/>
                  <a:gd name="connsiteX7" fmla="*/ 678789 w 743083"/>
                  <a:gd name="connsiteY7" fmla="*/ 290512 h 609599"/>
                  <a:gd name="connsiteX8" fmla="*/ 662120 w 743083"/>
                  <a:gd name="connsiteY8" fmla="*/ 323849 h 609599"/>
                  <a:gd name="connsiteX9" fmla="*/ 650214 w 743083"/>
                  <a:gd name="connsiteY9" fmla="*/ 350043 h 609599"/>
                  <a:gd name="connsiteX10" fmla="*/ 628783 w 743083"/>
                  <a:gd name="connsiteY10" fmla="*/ 380999 h 609599"/>
                  <a:gd name="connsiteX11" fmla="*/ 616877 w 743083"/>
                  <a:gd name="connsiteY11" fmla="*/ 423862 h 609599"/>
                  <a:gd name="connsiteX12" fmla="*/ 612114 w 743083"/>
                  <a:gd name="connsiteY12" fmla="*/ 447674 h 609599"/>
                  <a:gd name="connsiteX13" fmla="*/ 595445 w 743083"/>
                  <a:gd name="connsiteY13" fmla="*/ 473868 h 609599"/>
                  <a:gd name="connsiteX14" fmla="*/ 574014 w 743083"/>
                  <a:gd name="connsiteY14" fmla="*/ 495299 h 609599"/>
                  <a:gd name="connsiteX15" fmla="*/ 552583 w 743083"/>
                  <a:gd name="connsiteY15" fmla="*/ 509587 h 609599"/>
                  <a:gd name="connsiteX16" fmla="*/ 531152 w 743083"/>
                  <a:gd name="connsiteY16" fmla="*/ 526256 h 609599"/>
                  <a:gd name="connsiteX17" fmla="*/ 524008 w 743083"/>
                  <a:gd name="connsiteY17" fmla="*/ 531018 h 609599"/>
                  <a:gd name="connsiteX18" fmla="*/ 509720 w 743083"/>
                  <a:gd name="connsiteY18" fmla="*/ 538162 h 609599"/>
                  <a:gd name="connsiteX19" fmla="*/ 497814 w 743083"/>
                  <a:gd name="connsiteY19" fmla="*/ 547687 h 609599"/>
                  <a:gd name="connsiteX20" fmla="*/ 490670 w 743083"/>
                  <a:gd name="connsiteY20" fmla="*/ 552449 h 609599"/>
                  <a:gd name="connsiteX21" fmla="*/ 466858 w 743083"/>
                  <a:gd name="connsiteY21" fmla="*/ 578643 h 609599"/>
                  <a:gd name="connsiteX22" fmla="*/ 466858 w 743083"/>
                  <a:gd name="connsiteY22" fmla="*/ 578643 h 609599"/>
                  <a:gd name="connsiteX23" fmla="*/ 452570 w 743083"/>
                  <a:gd name="connsiteY23" fmla="*/ 590549 h 609599"/>
                  <a:gd name="connsiteX24" fmla="*/ 435902 w 743083"/>
                  <a:gd name="connsiteY24" fmla="*/ 600074 h 609599"/>
                  <a:gd name="connsiteX25" fmla="*/ 412089 w 743083"/>
                  <a:gd name="connsiteY25" fmla="*/ 607218 h 609599"/>
                  <a:gd name="connsiteX26" fmla="*/ 366845 w 743083"/>
                  <a:gd name="connsiteY26" fmla="*/ 609599 h 609599"/>
                  <a:gd name="connsiteX27" fmla="*/ 359702 w 743083"/>
                  <a:gd name="connsiteY27" fmla="*/ 607218 h 609599"/>
                  <a:gd name="connsiteX28" fmla="*/ 354939 w 743083"/>
                  <a:gd name="connsiteY28" fmla="*/ 597693 h 609599"/>
                  <a:gd name="connsiteX29" fmla="*/ 335889 w 743083"/>
                  <a:gd name="connsiteY29" fmla="*/ 592931 h 609599"/>
                  <a:gd name="connsiteX30" fmla="*/ 323983 w 743083"/>
                  <a:gd name="connsiteY30" fmla="*/ 578643 h 609599"/>
                  <a:gd name="connsiteX31" fmla="*/ 319220 w 743083"/>
                  <a:gd name="connsiteY31" fmla="*/ 564356 h 609599"/>
                  <a:gd name="connsiteX32" fmla="*/ 307314 w 743083"/>
                  <a:gd name="connsiteY32" fmla="*/ 561974 h 609599"/>
                  <a:gd name="connsiteX33" fmla="*/ 300170 w 743083"/>
                  <a:gd name="connsiteY33" fmla="*/ 559593 h 609599"/>
                  <a:gd name="connsiteX34" fmla="*/ 290645 w 743083"/>
                  <a:gd name="connsiteY34" fmla="*/ 557212 h 609599"/>
                  <a:gd name="connsiteX35" fmla="*/ 288264 w 743083"/>
                  <a:gd name="connsiteY35" fmla="*/ 464343 h 609599"/>
                  <a:gd name="connsiteX36" fmla="*/ 283502 w 743083"/>
                  <a:gd name="connsiteY36" fmla="*/ 457199 h 609599"/>
                  <a:gd name="connsiteX37" fmla="*/ 269214 w 743083"/>
                  <a:gd name="connsiteY37" fmla="*/ 442912 h 609599"/>
                  <a:gd name="connsiteX38" fmla="*/ 254927 w 743083"/>
                  <a:gd name="connsiteY38" fmla="*/ 423862 h 609599"/>
                  <a:gd name="connsiteX39" fmla="*/ 247783 w 743083"/>
                  <a:gd name="connsiteY39" fmla="*/ 411956 h 609599"/>
                  <a:gd name="connsiteX40" fmla="*/ 240639 w 743083"/>
                  <a:gd name="connsiteY40" fmla="*/ 407193 h 609599"/>
                  <a:gd name="connsiteX41" fmla="*/ 228733 w 743083"/>
                  <a:gd name="connsiteY41" fmla="*/ 395287 h 609599"/>
                  <a:gd name="connsiteX42" fmla="*/ 216827 w 743083"/>
                  <a:gd name="connsiteY42" fmla="*/ 380999 h 609599"/>
                  <a:gd name="connsiteX43" fmla="*/ 209683 w 743083"/>
                  <a:gd name="connsiteY43" fmla="*/ 383381 h 609599"/>
                  <a:gd name="connsiteX44" fmla="*/ 193014 w 743083"/>
                  <a:gd name="connsiteY44" fmla="*/ 404812 h 609599"/>
                  <a:gd name="connsiteX45" fmla="*/ 178727 w 743083"/>
                  <a:gd name="connsiteY45" fmla="*/ 421481 h 609599"/>
                  <a:gd name="connsiteX46" fmla="*/ 171583 w 743083"/>
                  <a:gd name="connsiteY46" fmla="*/ 426243 h 609599"/>
                  <a:gd name="connsiteX47" fmla="*/ 162058 w 743083"/>
                  <a:gd name="connsiteY47" fmla="*/ 440531 h 609599"/>
                  <a:gd name="connsiteX48" fmla="*/ 143008 w 743083"/>
                  <a:gd name="connsiteY48" fmla="*/ 431006 h 609599"/>
                  <a:gd name="connsiteX49" fmla="*/ 135864 w 743083"/>
                  <a:gd name="connsiteY49" fmla="*/ 421481 h 609599"/>
                  <a:gd name="connsiteX50" fmla="*/ 131102 w 743083"/>
                  <a:gd name="connsiteY50" fmla="*/ 411956 h 609599"/>
                  <a:gd name="connsiteX51" fmla="*/ 112052 w 743083"/>
                  <a:gd name="connsiteY51" fmla="*/ 395287 h 609599"/>
                  <a:gd name="connsiteX52" fmla="*/ 95383 w 743083"/>
                  <a:gd name="connsiteY52" fmla="*/ 390524 h 609599"/>
                  <a:gd name="connsiteX53" fmla="*/ 85858 w 743083"/>
                  <a:gd name="connsiteY53" fmla="*/ 376237 h 609599"/>
                  <a:gd name="connsiteX54" fmla="*/ 88239 w 743083"/>
                  <a:gd name="connsiteY54" fmla="*/ 366712 h 609599"/>
                  <a:gd name="connsiteX55" fmla="*/ 83477 w 743083"/>
                  <a:gd name="connsiteY55" fmla="*/ 335756 h 609599"/>
                  <a:gd name="connsiteX56" fmla="*/ 81095 w 743083"/>
                  <a:gd name="connsiteY56" fmla="*/ 328612 h 609599"/>
                  <a:gd name="connsiteX57" fmla="*/ 76333 w 743083"/>
                  <a:gd name="connsiteY57" fmla="*/ 321468 h 609599"/>
                  <a:gd name="connsiteX58" fmla="*/ 66808 w 743083"/>
                  <a:gd name="connsiteY58" fmla="*/ 323849 h 609599"/>
                  <a:gd name="connsiteX59" fmla="*/ 52520 w 743083"/>
                  <a:gd name="connsiteY59" fmla="*/ 335756 h 609599"/>
                  <a:gd name="connsiteX60" fmla="*/ 14420 w 743083"/>
                  <a:gd name="connsiteY60" fmla="*/ 333374 h 609599"/>
                  <a:gd name="connsiteX61" fmla="*/ 2514 w 743083"/>
                  <a:gd name="connsiteY61" fmla="*/ 330993 h 609599"/>
                  <a:gd name="connsiteX62" fmla="*/ 133 w 743083"/>
                  <a:gd name="connsiteY62" fmla="*/ 321468 h 609599"/>
                  <a:gd name="connsiteX63" fmla="*/ 16802 w 743083"/>
                  <a:gd name="connsiteY63" fmla="*/ 300037 h 609599"/>
                  <a:gd name="connsiteX64" fmla="*/ 9658 w 743083"/>
                  <a:gd name="connsiteY64" fmla="*/ 250031 h 609599"/>
                  <a:gd name="connsiteX65" fmla="*/ 4895 w 743083"/>
                  <a:gd name="connsiteY65" fmla="*/ 242887 h 609599"/>
                  <a:gd name="connsiteX66" fmla="*/ 14420 w 743083"/>
                  <a:gd name="connsiteY66" fmla="*/ 226218 h 609599"/>
                  <a:gd name="connsiteX67" fmla="*/ 28708 w 743083"/>
                  <a:gd name="connsiteY67" fmla="*/ 216693 h 609599"/>
                  <a:gd name="connsiteX68" fmla="*/ 45377 w 743083"/>
                  <a:gd name="connsiteY68" fmla="*/ 228599 h 609599"/>
                  <a:gd name="connsiteX69" fmla="*/ 52520 w 743083"/>
                  <a:gd name="connsiteY69" fmla="*/ 238124 h 609599"/>
                  <a:gd name="connsiteX70" fmla="*/ 59664 w 743083"/>
                  <a:gd name="connsiteY70" fmla="*/ 245268 h 609599"/>
                  <a:gd name="connsiteX71" fmla="*/ 62045 w 743083"/>
                  <a:gd name="connsiteY71" fmla="*/ 254793 h 609599"/>
                  <a:gd name="connsiteX72" fmla="*/ 76333 w 743083"/>
                  <a:gd name="connsiteY72" fmla="*/ 261937 h 609599"/>
                  <a:gd name="connsiteX73" fmla="*/ 97764 w 743083"/>
                  <a:gd name="connsiteY73" fmla="*/ 250031 h 609599"/>
                  <a:gd name="connsiteX74" fmla="*/ 100145 w 743083"/>
                  <a:gd name="connsiteY74" fmla="*/ 264318 h 609599"/>
                  <a:gd name="connsiteX75" fmla="*/ 102527 w 743083"/>
                  <a:gd name="connsiteY75" fmla="*/ 280987 h 609599"/>
                  <a:gd name="connsiteX76" fmla="*/ 109670 w 743083"/>
                  <a:gd name="connsiteY76" fmla="*/ 297656 h 609599"/>
                  <a:gd name="connsiteX77" fmla="*/ 116814 w 743083"/>
                  <a:gd name="connsiteY77" fmla="*/ 302418 h 609599"/>
                  <a:gd name="connsiteX78" fmla="*/ 133483 w 743083"/>
                  <a:gd name="connsiteY78" fmla="*/ 300037 h 609599"/>
                  <a:gd name="connsiteX79" fmla="*/ 135864 w 743083"/>
                  <a:gd name="connsiteY79" fmla="*/ 307181 h 609599"/>
                  <a:gd name="connsiteX80" fmla="*/ 150152 w 743083"/>
                  <a:gd name="connsiteY80" fmla="*/ 321468 h 609599"/>
                  <a:gd name="connsiteX81" fmla="*/ 166820 w 743083"/>
                  <a:gd name="connsiteY81" fmla="*/ 335756 h 609599"/>
                  <a:gd name="connsiteX82" fmla="*/ 171583 w 743083"/>
                  <a:gd name="connsiteY82" fmla="*/ 342899 h 609599"/>
                  <a:gd name="connsiteX83" fmla="*/ 178727 w 743083"/>
                  <a:gd name="connsiteY83" fmla="*/ 347662 h 609599"/>
                  <a:gd name="connsiteX84" fmla="*/ 195395 w 743083"/>
                  <a:gd name="connsiteY84" fmla="*/ 345281 h 609599"/>
                  <a:gd name="connsiteX85" fmla="*/ 202539 w 743083"/>
                  <a:gd name="connsiteY85" fmla="*/ 342899 h 609599"/>
                  <a:gd name="connsiteX86" fmla="*/ 212064 w 743083"/>
                  <a:gd name="connsiteY86" fmla="*/ 340518 h 609599"/>
                  <a:gd name="connsiteX87" fmla="*/ 228733 w 743083"/>
                  <a:gd name="connsiteY87" fmla="*/ 338137 h 609599"/>
                  <a:gd name="connsiteX88" fmla="*/ 235877 w 743083"/>
                  <a:gd name="connsiteY88" fmla="*/ 333374 h 609599"/>
                  <a:gd name="connsiteX89" fmla="*/ 252545 w 743083"/>
                  <a:gd name="connsiteY89" fmla="*/ 338137 h 609599"/>
                  <a:gd name="connsiteX90" fmla="*/ 259689 w 743083"/>
                  <a:gd name="connsiteY90" fmla="*/ 333374 h 609599"/>
                  <a:gd name="connsiteX91" fmla="*/ 269214 w 743083"/>
                  <a:gd name="connsiteY91" fmla="*/ 288131 h 609599"/>
                  <a:gd name="connsiteX92" fmla="*/ 281120 w 743083"/>
                  <a:gd name="connsiteY92" fmla="*/ 264318 h 609599"/>
                  <a:gd name="connsiteX93" fmla="*/ 288264 w 743083"/>
                  <a:gd name="connsiteY93" fmla="*/ 257174 h 609599"/>
                  <a:gd name="connsiteX94" fmla="*/ 297789 w 743083"/>
                  <a:gd name="connsiteY94" fmla="*/ 259556 h 609599"/>
                  <a:gd name="connsiteX95" fmla="*/ 309695 w 743083"/>
                  <a:gd name="connsiteY95" fmla="*/ 261937 h 609599"/>
                  <a:gd name="connsiteX96" fmla="*/ 326364 w 743083"/>
                  <a:gd name="connsiteY96" fmla="*/ 269081 h 609599"/>
                  <a:gd name="connsiteX97" fmla="*/ 331127 w 743083"/>
                  <a:gd name="connsiteY97" fmla="*/ 276224 h 609599"/>
                  <a:gd name="connsiteX98" fmla="*/ 326364 w 743083"/>
                  <a:gd name="connsiteY98" fmla="*/ 311943 h 609599"/>
                  <a:gd name="connsiteX99" fmla="*/ 323983 w 743083"/>
                  <a:gd name="connsiteY99" fmla="*/ 321468 h 609599"/>
                  <a:gd name="connsiteX100" fmla="*/ 321602 w 743083"/>
                  <a:gd name="connsiteY100" fmla="*/ 328612 h 609599"/>
                  <a:gd name="connsiteX101" fmla="*/ 333508 w 743083"/>
                  <a:gd name="connsiteY101" fmla="*/ 323849 h 609599"/>
                  <a:gd name="connsiteX102" fmla="*/ 340652 w 743083"/>
                  <a:gd name="connsiteY102" fmla="*/ 316706 h 609599"/>
                  <a:gd name="connsiteX103" fmla="*/ 347795 w 743083"/>
                  <a:gd name="connsiteY103" fmla="*/ 314324 h 609599"/>
                  <a:gd name="connsiteX104" fmla="*/ 354939 w 743083"/>
                  <a:gd name="connsiteY104" fmla="*/ 309562 h 609599"/>
                  <a:gd name="connsiteX105" fmla="*/ 366845 w 743083"/>
                  <a:gd name="connsiteY105" fmla="*/ 304799 h 609599"/>
                  <a:gd name="connsiteX106" fmla="*/ 362083 w 743083"/>
                  <a:gd name="connsiteY106" fmla="*/ 290512 h 609599"/>
                  <a:gd name="connsiteX107" fmla="*/ 357320 w 743083"/>
                  <a:gd name="connsiteY107" fmla="*/ 283368 h 609599"/>
                  <a:gd name="connsiteX108" fmla="*/ 373989 w 743083"/>
                  <a:gd name="connsiteY108" fmla="*/ 273843 h 609599"/>
                  <a:gd name="connsiteX109" fmla="*/ 385895 w 743083"/>
                  <a:gd name="connsiteY109" fmla="*/ 276224 h 609599"/>
                  <a:gd name="connsiteX110" fmla="*/ 395420 w 743083"/>
                  <a:gd name="connsiteY110" fmla="*/ 278606 h 609599"/>
                  <a:gd name="connsiteX111" fmla="*/ 407327 w 743083"/>
                  <a:gd name="connsiteY111" fmla="*/ 276224 h 609599"/>
                  <a:gd name="connsiteX112" fmla="*/ 416852 w 743083"/>
                  <a:gd name="connsiteY112" fmla="*/ 271462 h 609599"/>
                  <a:gd name="connsiteX113" fmla="*/ 423995 w 743083"/>
                  <a:gd name="connsiteY113" fmla="*/ 269081 h 609599"/>
                  <a:gd name="connsiteX114" fmla="*/ 435902 w 743083"/>
                  <a:gd name="connsiteY114" fmla="*/ 264318 h 609599"/>
                  <a:gd name="connsiteX115" fmla="*/ 450189 w 743083"/>
                  <a:gd name="connsiteY115" fmla="*/ 250031 h 609599"/>
                  <a:gd name="connsiteX116" fmla="*/ 459714 w 743083"/>
                  <a:gd name="connsiteY116" fmla="*/ 240506 h 609599"/>
                  <a:gd name="connsiteX117" fmla="*/ 464477 w 743083"/>
                  <a:gd name="connsiteY117" fmla="*/ 233362 h 609599"/>
                  <a:gd name="connsiteX118" fmla="*/ 474002 w 743083"/>
                  <a:gd name="connsiteY118" fmla="*/ 219074 h 609599"/>
                  <a:gd name="connsiteX119" fmla="*/ 483527 w 743083"/>
                  <a:gd name="connsiteY119" fmla="*/ 204787 h 609599"/>
                  <a:gd name="connsiteX120" fmla="*/ 485908 w 743083"/>
                  <a:gd name="connsiteY120" fmla="*/ 192881 h 609599"/>
                  <a:gd name="connsiteX121" fmla="*/ 488289 w 743083"/>
                  <a:gd name="connsiteY121" fmla="*/ 183356 h 609599"/>
                  <a:gd name="connsiteX122" fmla="*/ 485908 w 743083"/>
                  <a:gd name="connsiteY122" fmla="*/ 164306 h 609599"/>
                  <a:gd name="connsiteX123" fmla="*/ 481145 w 743083"/>
                  <a:gd name="connsiteY123" fmla="*/ 157162 h 609599"/>
                  <a:gd name="connsiteX124" fmla="*/ 478764 w 743083"/>
                  <a:gd name="connsiteY124" fmla="*/ 150018 h 609599"/>
                  <a:gd name="connsiteX125" fmla="*/ 478764 w 743083"/>
                  <a:gd name="connsiteY125" fmla="*/ 133349 h 609599"/>
                  <a:gd name="connsiteX126" fmla="*/ 485908 w 743083"/>
                  <a:gd name="connsiteY126" fmla="*/ 128587 h 609599"/>
                  <a:gd name="connsiteX127" fmla="*/ 507339 w 743083"/>
                  <a:gd name="connsiteY127" fmla="*/ 138112 h 609599"/>
                  <a:gd name="connsiteX128" fmla="*/ 519245 w 743083"/>
                  <a:gd name="connsiteY128" fmla="*/ 152399 h 609599"/>
                  <a:gd name="connsiteX129" fmla="*/ 531152 w 743083"/>
                  <a:gd name="connsiteY129" fmla="*/ 150018 h 609599"/>
                  <a:gd name="connsiteX130" fmla="*/ 540677 w 743083"/>
                  <a:gd name="connsiteY130" fmla="*/ 138112 h 609599"/>
                  <a:gd name="connsiteX131" fmla="*/ 547820 w 743083"/>
                  <a:gd name="connsiteY131" fmla="*/ 128587 h 609599"/>
                  <a:gd name="connsiteX132" fmla="*/ 552583 w 743083"/>
                  <a:gd name="connsiteY132" fmla="*/ 114299 h 609599"/>
                  <a:gd name="connsiteX133" fmla="*/ 554964 w 743083"/>
                  <a:gd name="connsiteY133" fmla="*/ 107156 h 609599"/>
                  <a:gd name="connsiteX134" fmla="*/ 554964 w 743083"/>
                  <a:gd name="connsiteY134" fmla="*/ 40481 h 609599"/>
                  <a:gd name="connsiteX135" fmla="*/ 593064 w 743083"/>
                  <a:gd name="connsiteY135" fmla="*/ 38099 h 609599"/>
                  <a:gd name="connsiteX136" fmla="*/ 600208 w 743083"/>
                  <a:gd name="connsiteY136" fmla="*/ 35718 h 609599"/>
                  <a:gd name="connsiteX137" fmla="*/ 624020 w 743083"/>
                  <a:gd name="connsiteY137" fmla="*/ 14287 h 609599"/>
                  <a:gd name="connsiteX138" fmla="*/ 633545 w 743083"/>
                  <a:gd name="connsiteY138" fmla="*/ 11906 h 609599"/>
                  <a:gd name="connsiteX139" fmla="*/ 643070 w 743083"/>
                  <a:gd name="connsiteY139" fmla="*/ 4762 h 609599"/>
                  <a:gd name="connsiteX140" fmla="*/ 676408 w 743083"/>
                  <a:gd name="connsiteY140" fmla="*/ 4762 h 609599"/>
                  <a:gd name="connsiteX141" fmla="*/ 697839 w 743083"/>
                  <a:gd name="connsiteY141" fmla="*/ 14287 h 609599"/>
                  <a:gd name="connsiteX142" fmla="*/ 697839 w 743083"/>
                  <a:gd name="connsiteY142" fmla="*/ 2381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lnTo>
                      <a:pt x="466858" y="578643"/>
                    </a:ln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153" name="36 Forma libre"/>
              <p:cNvSpPr/>
              <p:nvPr/>
            </p:nvSpPr>
            <p:spPr>
              <a:xfrm>
                <a:off x="3301311" y="2152239"/>
                <a:ext cx="789677" cy="374267"/>
              </a:xfrm>
              <a:custGeom>
                <a:avLst/>
                <a:gdLst>
                  <a:gd name="connsiteX0" fmla="*/ 782533 w 789677"/>
                  <a:gd name="connsiteY0" fmla="*/ 269492 h 374267"/>
                  <a:gd name="connsiteX1" fmla="*/ 789677 w 789677"/>
                  <a:gd name="connsiteY1" fmla="*/ 305211 h 374267"/>
                  <a:gd name="connsiteX2" fmla="*/ 784914 w 789677"/>
                  <a:gd name="connsiteY2" fmla="*/ 329024 h 374267"/>
                  <a:gd name="connsiteX3" fmla="*/ 770627 w 789677"/>
                  <a:gd name="connsiteY3" fmla="*/ 340930 h 374267"/>
                  <a:gd name="connsiteX4" fmla="*/ 703952 w 789677"/>
                  <a:gd name="connsiteY4" fmla="*/ 340930 h 374267"/>
                  <a:gd name="connsiteX5" fmla="*/ 672995 w 789677"/>
                  <a:gd name="connsiteY5" fmla="*/ 348074 h 374267"/>
                  <a:gd name="connsiteX6" fmla="*/ 592033 w 789677"/>
                  <a:gd name="connsiteY6" fmla="*/ 343311 h 374267"/>
                  <a:gd name="connsiteX7" fmla="*/ 539645 w 789677"/>
                  <a:gd name="connsiteY7" fmla="*/ 350455 h 374267"/>
                  <a:gd name="connsiteX8" fmla="*/ 508689 w 789677"/>
                  <a:gd name="connsiteY8" fmla="*/ 352836 h 374267"/>
                  <a:gd name="connsiteX9" fmla="*/ 477733 w 789677"/>
                  <a:gd name="connsiteY9" fmla="*/ 359980 h 374267"/>
                  <a:gd name="connsiteX10" fmla="*/ 434870 w 789677"/>
                  <a:gd name="connsiteY10" fmla="*/ 371886 h 374267"/>
                  <a:gd name="connsiteX11" fmla="*/ 406295 w 789677"/>
                  <a:gd name="connsiteY11" fmla="*/ 374267 h 374267"/>
                  <a:gd name="connsiteX12" fmla="*/ 382483 w 789677"/>
                  <a:gd name="connsiteY12" fmla="*/ 367124 h 374267"/>
                  <a:gd name="connsiteX13" fmla="*/ 358670 w 789677"/>
                  <a:gd name="connsiteY13" fmla="*/ 355217 h 374267"/>
                  <a:gd name="connsiteX14" fmla="*/ 322952 w 789677"/>
                  <a:gd name="connsiteY14" fmla="*/ 350455 h 374267"/>
                  <a:gd name="connsiteX15" fmla="*/ 258658 w 789677"/>
                  <a:gd name="connsiteY15" fmla="*/ 343311 h 374267"/>
                  <a:gd name="connsiteX16" fmla="*/ 213414 w 789677"/>
                  <a:gd name="connsiteY16" fmla="*/ 331405 h 374267"/>
                  <a:gd name="connsiteX17" fmla="*/ 158645 w 789677"/>
                  <a:gd name="connsiteY17" fmla="*/ 326642 h 374267"/>
                  <a:gd name="connsiteX18" fmla="*/ 141977 w 789677"/>
                  <a:gd name="connsiteY18" fmla="*/ 309974 h 374267"/>
                  <a:gd name="connsiteX19" fmla="*/ 130070 w 789677"/>
                  <a:gd name="connsiteY19" fmla="*/ 302830 h 374267"/>
                  <a:gd name="connsiteX20" fmla="*/ 111020 w 789677"/>
                  <a:gd name="connsiteY20" fmla="*/ 293305 h 374267"/>
                  <a:gd name="connsiteX21" fmla="*/ 37202 w 789677"/>
                  <a:gd name="connsiteY21" fmla="*/ 288542 h 374267"/>
                  <a:gd name="connsiteX22" fmla="*/ 25295 w 789677"/>
                  <a:gd name="connsiteY22" fmla="*/ 281399 h 374267"/>
                  <a:gd name="connsiteX23" fmla="*/ 13389 w 789677"/>
                  <a:gd name="connsiteY23" fmla="*/ 267111 h 374267"/>
                  <a:gd name="connsiteX24" fmla="*/ 6245 w 789677"/>
                  <a:gd name="connsiteY24" fmla="*/ 259967 h 374267"/>
                  <a:gd name="connsiteX25" fmla="*/ 3864 w 789677"/>
                  <a:gd name="connsiteY25" fmla="*/ 229011 h 374267"/>
                  <a:gd name="connsiteX26" fmla="*/ 6245 w 789677"/>
                  <a:gd name="connsiteY26" fmla="*/ 221867 h 374267"/>
                  <a:gd name="connsiteX27" fmla="*/ 15770 w 789677"/>
                  <a:gd name="connsiteY27" fmla="*/ 205199 h 374267"/>
                  <a:gd name="connsiteX28" fmla="*/ 20533 w 789677"/>
                  <a:gd name="connsiteY28" fmla="*/ 198055 h 374267"/>
                  <a:gd name="connsiteX29" fmla="*/ 22914 w 789677"/>
                  <a:gd name="connsiteY29" fmla="*/ 190911 h 374267"/>
                  <a:gd name="connsiteX30" fmla="*/ 32439 w 789677"/>
                  <a:gd name="connsiteY30" fmla="*/ 186149 h 374267"/>
                  <a:gd name="connsiteX31" fmla="*/ 46727 w 789677"/>
                  <a:gd name="connsiteY31" fmla="*/ 176624 h 374267"/>
                  <a:gd name="connsiteX32" fmla="*/ 61014 w 789677"/>
                  <a:gd name="connsiteY32" fmla="*/ 162336 h 374267"/>
                  <a:gd name="connsiteX33" fmla="*/ 75302 w 789677"/>
                  <a:gd name="connsiteY33" fmla="*/ 145667 h 374267"/>
                  <a:gd name="connsiteX34" fmla="*/ 87208 w 789677"/>
                  <a:gd name="connsiteY34" fmla="*/ 95661 h 374267"/>
                  <a:gd name="connsiteX35" fmla="*/ 96733 w 789677"/>
                  <a:gd name="connsiteY35" fmla="*/ 86136 h 374267"/>
                  <a:gd name="connsiteX36" fmla="*/ 106258 w 789677"/>
                  <a:gd name="connsiteY36" fmla="*/ 71849 h 374267"/>
                  <a:gd name="connsiteX37" fmla="*/ 108639 w 789677"/>
                  <a:gd name="connsiteY37" fmla="*/ 62324 h 374267"/>
                  <a:gd name="connsiteX38" fmla="*/ 106258 w 789677"/>
                  <a:gd name="connsiteY38" fmla="*/ 36130 h 374267"/>
                  <a:gd name="connsiteX39" fmla="*/ 108639 w 789677"/>
                  <a:gd name="connsiteY39" fmla="*/ 26605 h 374267"/>
                  <a:gd name="connsiteX40" fmla="*/ 118164 w 789677"/>
                  <a:gd name="connsiteY40" fmla="*/ 21842 h 374267"/>
                  <a:gd name="connsiteX41" fmla="*/ 139595 w 789677"/>
                  <a:gd name="connsiteY41" fmla="*/ 19461 h 374267"/>
                  <a:gd name="connsiteX42" fmla="*/ 175314 w 789677"/>
                  <a:gd name="connsiteY42" fmla="*/ 9936 h 374267"/>
                  <a:gd name="connsiteX43" fmla="*/ 184839 w 789677"/>
                  <a:gd name="connsiteY43" fmla="*/ 14699 h 374267"/>
                  <a:gd name="connsiteX44" fmla="*/ 191983 w 789677"/>
                  <a:gd name="connsiteY44" fmla="*/ 21842 h 374267"/>
                  <a:gd name="connsiteX45" fmla="*/ 361052 w 789677"/>
                  <a:gd name="connsiteY45" fmla="*/ 24224 h 374267"/>
                  <a:gd name="connsiteX46" fmla="*/ 365814 w 789677"/>
                  <a:gd name="connsiteY46" fmla="*/ 31367 h 374267"/>
                  <a:gd name="connsiteX47" fmla="*/ 392008 w 789677"/>
                  <a:gd name="connsiteY47" fmla="*/ 12317 h 374267"/>
                  <a:gd name="connsiteX48" fmla="*/ 401533 w 789677"/>
                  <a:gd name="connsiteY48" fmla="*/ 9936 h 374267"/>
                  <a:gd name="connsiteX49" fmla="*/ 470589 w 789677"/>
                  <a:gd name="connsiteY49" fmla="*/ 17080 h 374267"/>
                  <a:gd name="connsiteX50" fmla="*/ 496783 w 789677"/>
                  <a:gd name="connsiteY50" fmla="*/ 31367 h 374267"/>
                  <a:gd name="connsiteX51" fmla="*/ 506308 w 789677"/>
                  <a:gd name="connsiteY51" fmla="*/ 36130 h 374267"/>
                  <a:gd name="connsiteX52" fmla="*/ 513452 w 789677"/>
                  <a:gd name="connsiteY52" fmla="*/ 40892 h 374267"/>
                  <a:gd name="connsiteX53" fmla="*/ 527739 w 789677"/>
                  <a:gd name="connsiteY53" fmla="*/ 43274 h 374267"/>
                  <a:gd name="connsiteX54" fmla="*/ 549170 w 789677"/>
                  <a:gd name="connsiteY54" fmla="*/ 40892 h 374267"/>
                  <a:gd name="connsiteX55" fmla="*/ 551552 w 789677"/>
                  <a:gd name="connsiteY55" fmla="*/ 33749 h 374267"/>
                  <a:gd name="connsiteX56" fmla="*/ 558695 w 789677"/>
                  <a:gd name="connsiteY56" fmla="*/ 28986 h 374267"/>
                  <a:gd name="connsiteX57" fmla="*/ 599177 w 789677"/>
                  <a:gd name="connsiteY57" fmla="*/ 31367 h 374267"/>
                  <a:gd name="connsiteX58" fmla="*/ 611083 w 789677"/>
                  <a:gd name="connsiteY58" fmla="*/ 45655 h 374267"/>
                  <a:gd name="connsiteX59" fmla="*/ 622989 w 789677"/>
                  <a:gd name="connsiteY59" fmla="*/ 55180 h 374267"/>
                  <a:gd name="connsiteX60" fmla="*/ 651564 w 789677"/>
                  <a:gd name="connsiteY60" fmla="*/ 76611 h 374267"/>
                  <a:gd name="connsiteX61" fmla="*/ 663470 w 789677"/>
                  <a:gd name="connsiteY61" fmla="*/ 95661 h 374267"/>
                  <a:gd name="connsiteX62" fmla="*/ 665852 w 789677"/>
                  <a:gd name="connsiteY62" fmla="*/ 102805 h 374267"/>
                  <a:gd name="connsiteX63" fmla="*/ 689664 w 789677"/>
                  <a:gd name="connsiteY63" fmla="*/ 126617 h 374267"/>
                  <a:gd name="connsiteX64" fmla="*/ 696808 w 789677"/>
                  <a:gd name="connsiteY64" fmla="*/ 143286 h 374267"/>
                  <a:gd name="connsiteX65" fmla="*/ 703952 w 789677"/>
                  <a:gd name="connsiteY65" fmla="*/ 148049 h 374267"/>
                  <a:gd name="connsiteX66" fmla="*/ 715858 w 789677"/>
                  <a:gd name="connsiteY66" fmla="*/ 164717 h 374267"/>
                  <a:gd name="connsiteX67" fmla="*/ 723002 w 789677"/>
                  <a:gd name="connsiteY67" fmla="*/ 171861 h 374267"/>
                  <a:gd name="connsiteX68" fmla="*/ 732527 w 789677"/>
                  <a:gd name="connsiteY68" fmla="*/ 186149 h 374267"/>
                  <a:gd name="connsiteX69" fmla="*/ 746814 w 789677"/>
                  <a:gd name="connsiteY69" fmla="*/ 202817 h 374267"/>
                  <a:gd name="connsiteX70" fmla="*/ 756339 w 789677"/>
                  <a:gd name="connsiteY70" fmla="*/ 219486 h 374267"/>
                  <a:gd name="connsiteX71" fmla="*/ 761102 w 789677"/>
                  <a:gd name="connsiteY71" fmla="*/ 226630 h 374267"/>
                  <a:gd name="connsiteX72" fmla="*/ 780152 w 789677"/>
                  <a:gd name="connsiteY72" fmla="*/ 248061 h 374267"/>
                  <a:gd name="connsiteX73" fmla="*/ 782533 w 789677"/>
                  <a:gd name="connsiteY73" fmla="*/ 269492 h 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54" name="37 Forma libre"/>
              <p:cNvSpPr/>
              <p:nvPr/>
            </p:nvSpPr>
            <p:spPr>
              <a:xfrm>
                <a:off x="3131344" y="2381250"/>
                <a:ext cx="864708" cy="583406"/>
              </a:xfrm>
              <a:custGeom>
                <a:avLst/>
                <a:gdLst>
                  <a:gd name="connsiteX0" fmla="*/ 859631 w 864708"/>
                  <a:gd name="connsiteY0" fmla="*/ 69056 h 583406"/>
                  <a:gd name="connsiteX1" fmla="*/ 862012 w 864708"/>
                  <a:gd name="connsiteY1" fmla="*/ 147638 h 583406"/>
                  <a:gd name="connsiteX2" fmla="*/ 864394 w 864708"/>
                  <a:gd name="connsiteY2" fmla="*/ 183356 h 583406"/>
                  <a:gd name="connsiteX3" fmla="*/ 852487 w 864708"/>
                  <a:gd name="connsiteY3" fmla="*/ 257175 h 583406"/>
                  <a:gd name="connsiteX4" fmla="*/ 840581 w 864708"/>
                  <a:gd name="connsiteY4" fmla="*/ 283369 h 583406"/>
                  <a:gd name="connsiteX5" fmla="*/ 816769 w 864708"/>
                  <a:gd name="connsiteY5" fmla="*/ 311944 h 583406"/>
                  <a:gd name="connsiteX6" fmla="*/ 754856 w 864708"/>
                  <a:gd name="connsiteY6" fmla="*/ 361950 h 583406"/>
                  <a:gd name="connsiteX7" fmla="*/ 731044 w 864708"/>
                  <a:gd name="connsiteY7" fmla="*/ 373856 h 583406"/>
                  <a:gd name="connsiteX8" fmla="*/ 709612 w 864708"/>
                  <a:gd name="connsiteY8" fmla="*/ 385763 h 583406"/>
                  <a:gd name="connsiteX9" fmla="*/ 685800 w 864708"/>
                  <a:gd name="connsiteY9" fmla="*/ 395288 h 583406"/>
                  <a:gd name="connsiteX10" fmla="*/ 561975 w 864708"/>
                  <a:gd name="connsiteY10" fmla="*/ 438150 h 583406"/>
                  <a:gd name="connsiteX11" fmla="*/ 450056 w 864708"/>
                  <a:gd name="connsiteY11" fmla="*/ 481013 h 583406"/>
                  <a:gd name="connsiteX12" fmla="*/ 414337 w 864708"/>
                  <a:gd name="connsiteY12" fmla="*/ 492919 h 583406"/>
                  <a:gd name="connsiteX13" fmla="*/ 352425 w 864708"/>
                  <a:gd name="connsiteY13" fmla="*/ 509588 h 583406"/>
                  <a:gd name="connsiteX14" fmla="*/ 307181 w 864708"/>
                  <a:gd name="connsiteY14" fmla="*/ 531019 h 583406"/>
                  <a:gd name="connsiteX15" fmla="*/ 261937 w 864708"/>
                  <a:gd name="connsiteY15" fmla="*/ 547688 h 583406"/>
                  <a:gd name="connsiteX16" fmla="*/ 245269 w 864708"/>
                  <a:gd name="connsiteY16" fmla="*/ 554831 h 583406"/>
                  <a:gd name="connsiteX17" fmla="*/ 209550 w 864708"/>
                  <a:gd name="connsiteY17" fmla="*/ 569119 h 583406"/>
                  <a:gd name="connsiteX18" fmla="*/ 147637 w 864708"/>
                  <a:gd name="connsiteY18" fmla="*/ 578644 h 583406"/>
                  <a:gd name="connsiteX19" fmla="*/ 121444 w 864708"/>
                  <a:gd name="connsiteY19" fmla="*/ 583406 h 583406"/>
                  <a:gd name="connsiteX20" fmla="*/ 104775 w 864708"/>
                  <a:gd name="connsiteY20" fmla="*/ 571500 h 583406"/>
                  <a:gd name="connsiteX21" fmla="*/ 92869 w 864708"/>
                  <a:gd name="connsiteY21" fmla="*/ 566738 h 583406"/>
                  <a:gd name="connsiteX22" fmla="*/ 57150 w 864708"/>
                  <a:gd name="connsiteY22" fmla="*/ 561975 h 583406"/>
                  <a:gd name="connsiteX23" fmla="*/ 45244 w 864708"/>
                  <a:gd name="connsiteY23" fmla="*/ 533400 h 583406"/>
                  <a:gd name="connsiteX24" fmla="*/ 40481 w 864708"/>
                  <a:gd name="connsiteY24" fmla="*/ 497681 h 583406"/>
                  <a:gd name="connsiteX25" fmla="*/ 35719 w 864708"/>
                  <a:gd name="connsiteY25" fmla="*/ 481013 h 583406"/>
                  <a:gd name="connsiteX26" fmla="*/ 30956 w 864708"/>
                  <a:gd name="connsiteY26" fmla="*/ 473869 h 583406"/>
                  <a:gd name="connsiteX27" fmla="*/ 19050 w 864708"/>
                  <a:gd name="connsiteY27" fmla="*/ 457200 h 583406"/>
                  <a:gd name="connsiteX28" fmla="*/ 14287 w 864708"/>
                  <a:gd name="connsiteY28" fmla="*/ 442913 h 583406"/>
                  <a:gd name="connsiteX29" fmla="*/ 9525 w 864708"/>
                  <a:gd name="connsiteY29" fmla="*/ 435769 h 583406"/>
                  <a:gd name="connsiteX30" fmla="*/ 4762 w 864708"/>
                  <a:gd name="connsiteY30" fmla="*/ 421481 h 583406"/>
                  <a:gd name="connsiteX31" fmla="*/ 0 w 864708"/>
                  <a:gd name="connsiteY31" fmla="*/ 402431 h 583406"/>
                  <a:gd name="connsiteX32" fmla="*/ 2381 w 864708"/>
                  <a:gd name="connsiteY32" fmla="*/ 366713 h 583406"/>
                  <a:gd name="connsiteX33" fmla="*/ 4762 w 864708"/>
                  <a:gd name="connsiteY33" fmla="*/ 352425 h 583406"/>
                  <a:gd name="connsiteX34" fmla="*/ 11906 w 864708"/>
                  <a:gd name="connsiteY34" fmla="*/ 347663 h 583406"/>
                  <a:gd name="connsiteX35" fmla="*/ 16669 w 864708"/>
                  <a:gd name="connsiteY35" fmla="*/ 340519 h 583406"/>
                  <a:gd name="connsiteX36" fmla="*/ 30956 w 864708"/>
                  <a:gd name="connsiteY36" fmla="*/ 330994 h 583406"/>
                  <a:gd name="connsiteX37" fmla="*/ 40481 w 864708"/>
                  <a:gd name="connsiteY37" fmla="*/ 316706 h 583406"/>
                  <a:gd name="connsiteX38" fmla="*/ 30956 w 864708"/>
                  <a:gd name="connsiteY38" fmla="*/ 292894 h 583406"/>
                  <a:gd name="connsiteX39" fmla="*/ 38100 w 864708"/>
                  <a:gd name="connsiteY39" fmla="*/ 259556 h 583406"/>
                  <a:gd name="connsiteX40" fmla="*/ 47625 w 864708"/>
                  <a:gd name="connsiteY40" fmla="*/ 254794 h 583406"/>
                  <a:gd name="connsiteX41" fmla="*/ 54769 w 864708"/>
                  <a:gd name="connsiteY41" fmla="*/ 252413 h 583406"/>
                  <a:gd name="connsiteX42" fmla="*/ 69056 w 864708"/>
                  <a:gd name="connsiteY42" fmla="*/ 240506 h 583406"/>
                  <a:gd name="connsiteX43" fmla="*/ 76200 w 864708"/>
                  <a:gd name="connsiteY43" fmla="*/ 247650 h 583406"/>
                  <a:gd name="connsiteX44" fmla="*/ 92869 w 864708"/>
                  <a:gd name="connsiteY44" fmla="*/ 254794 h 583406"/>
                  <a:gd name="connsiteX45" fmla="*/ 97631 w 864708"/>
                  <a:gd name="connsiteY45" fmla="*/ 261938 h 583406"/>
                  <a:gd name="connsiteX46" fmla="*/ 111919 w 864708"/>
                  <a:gd name="connsiteY46" fmla="*/ 257175 h 583406"/>
                  <a:gd name="connsiteX47" fmla="*/ 119062 w 864708"/>
                  <a:gd name="connsiteY47" fmla="*/ 252413 h 583406"/>
                  <a:gd name="connsiteX48" fmla="*/ 121444 w 864708"/>
                  <a:gd name="connsiteY48" fmla="*/ 245269 h 583406"/>
                  <a:gd name="connsiteX49" fmla="*/ 133350 w 864708"/>
                  <a:gd name="connsiteY49" fmla="*/ 230981 h 583406"/>
                  <a:gd name="connsiteX50" fmla="*/ 142875 w 864708"/>
                  <a:gd name="connsiteY50" fmla="*/ 226219 h 583406"/>
                  <a:gd name="connsiteX51" fmla="*/ 150019 w 864708"/>
                  <a:gd name="connsiteY51" fmla="*/ 221456 h 583406"/>
                  <a:gd name="connsiteX52" fmla="*/ 154781 w 864708"/>
                  <a:gd name="connsiteY52" fmla="*/ 207169 h 583406"/>
                  <a:gd name="connsiteX53" fmla="*/ 157162 w 864708"/>
                  <a:gd name="connsiteY53" fmla="*/ 200025 h 583406"/>
                  <a:gd name="connsiteX54" fmla="*/ 164306 w 864708"/>
                  <a:gd name="connsiteY54" fmla="*/ 197644 h 583406"/>
                  <a:gd name="connsiteX55" fmla="*/ 171450 w 864708"/>
                  <a:gd name="connsiteY55" fmla="*/ 200025 h 583406"/>
                  <a:gd name="connsiteX56" fmla="*/ 188119 w 864708"/>
                  <a:gd name="connsiteY56" fmla="*/ 195263 h 583406"/>
                  <a:gd name="connsiteX57" fmla="*/ 204787 w 864708"/>
                  <a:gd name="connsiteY57" fmla="*/ 190500 h 583406"/>
                  <a:gd name="connsiteX58" fmla="*/ 209550 w 864708"/>
                  <a:gd name="connsiteY58" fmla="*/ 183356 h 583406"/>
                  <a:gd name="connsiteX59" fmla="*/ 216694 w 864708"/>
                  <a:gd name="connsiteY59" fmla="*/ 176213 h 583406"/>
                  <a:gd name="connsiteX60" fmla="*/ 214312 w 864708"/>
                  <a:gd name="connsiteY60" fmla="*/ 135731 h 583406"/>
                  <a:gd name="connsiteX61" fmla="*/ 202406 w 864708"/>
                  <a:gd name="connsiteY61" fmla="*/ 123825 h 583406"/>
                  <a:gd name="connsiteX62" fmla="*/ 195262 w 864708"/>
                  <a:gd name="connsiteY62" fmla="*/ 116681 h 583406"/>
                  <a:gd name="connsiteX63" fmla="*/ 173831 w 864708"/>
                  <a:gd name="connsiteY63" fmla="*/ 104775 h 583406"/>
                  <a:gd name="connsiteX64" fmla="*/ 164306 w 864708"/>
                  <a:gd name="connsiteY64" fmla="*/ 102394 h 583406"/>
                  <a:gd name="connsiteX65" fmla="*/ 171450 w 864708"/>
                  <a:gd name="connsiteY65" fmla="*/ 100013 h 583406"/>
                  <a:gd name="connsiteX66" fmla="*/ 178594 w 864708"/>
                  <a:gd name="connsiteY66" fmla="*/ 85725 h 583406"/>
                  <a:gd name="connsiteX67" fmla="*/ 183356 w 864708"/>
                  <a:gd name="connsiteY67" fmla="*/ 61913 h 583406"/>
                  <a:gd name="connsiteX68" fmla="*/ 190500 w 864708"/>
                  <a:gd name="connsiteY68" fmla="*/ 54769 h 583406"/>
                  <a:gd name="connsiteX69" fmla="*/ 207169 w 864708"/>
                  <a:gd name="connsiteY69" fmla="*/ 42863 h 583406"/>
                  <a:gd name="connsiteX70" fmla="*/ 216694 w 864708"/>
                  <a:gd name="connsiteY70" fmla="*/ 47625 h 583406"/>
                  <a:gd name="connsiteX71" fmla="*/ 233362 w 864708"/>
                  <a:gd name="connsiteY71" fmla="*/ 59531 h 583406"/>
                  <a:gd name="connsiteX72" fmla="*/ 257175 w 864708"/>
                  <a:gd name="connsiteY72" fmla="*/ 57150 h 583406"/>
                  <a:gd name="connsiteX73" fmla="*/ 264319 w 864708"/>
                  <a:gd name="connsiteY73" fmla="*/ 54769 h 583406"/>
                  <a:gd name="connsiteX74" fmla="*/ 273844 w 864708"/>
                  <a:gd name="connsiteY74" fmla="*/ 45244 h 583406"/>
                  <a:gd name="connsiteX75" fmla="*/ 297656 w 864708"/>
                  <a:gd name="connsiteY75" fmla="*/ 28575 h 583406"/>
                  <a:gd name="connsiteX76" fmla="*/ 304800 w 864708"/>
                  <a:gd name="connsiteY76" fmla="*/ 26194 h 583406"/>
                  <a:gd name="connsiteX77" fmla="*/ 323850 w 864708"/>
                  <a:gd name="connsiteY77" fmla="*/ 19050 h 583406"/>
                  <a:gd name="connsiteX78" fmla="*/ 435769 w 864708"/>
                  <a:gd name="connsiteY78" fmla="*/ 16669 h 583406"/>
                  <a:gd name="connsiteX79" fmla="*/ 442912 w 864708"/>
                  <a:gd name="connsiteY79" fmla="*/ 9525 h 583406"/>
                  <a:gd name="connsiteX80" fmla="*/ 450056 w 864708"/>
                  <a:gd name="connsiteY80" fmla="*/ 4763 h 583406"/>
                  <a:gd name="connsiteX81" fmla="*/ 461962 w 864708"/>
                  <a:gd name="connsiteY81" fmla="*/ 2381 h 583406"/>
                  <a:gd name="connsiteX82" fmla="*/ 471487 w 864708"/>
                  <a:gd name="connsiteY82" fmla="*/ 0 h 583406"/>
                  <a:gd name="connsiteX83" fmla="*/ 507206 w 864708"/>
                  <a:gd name="connsiteY83" fmla="*/ 2381 h 583406"/>
                  <a:gd name="connsiteX84" fmla="*/ 519112 w 864708"/>
                  <a:gd name="connsiteY84" fmla="*/ 4763 h 583406"/>
                  <a:gd name="connsiteX85" fmla="*/ 533400 w 864708"/>
                  <a:gd name="connsiteY85" fmla="*/ 7144 h 583406"/>
                  <a:gd name="connsiteX86" fmla="*/ 554831 w 864708"/>
                  <a:gd name="connsiteY86" fmla="*/ 11906 h 583406"/>
                  <a:gd name="connsiteX87" fmla="*/ 583406 w 864708"/>
                  <a:gd name="connsiteY87" fmla="*/ 14288 h 583406"/>
                  <a:gd name="connsiteX88" fmla="*/ 604837 w 864708"/>
                  <a:gd name="connsiteY88" fmla="*/ 19050 h 583406"/>
                  <a:gd name="connsiteX89" fmla="*/ 659606 w 864708"/>
                  <a:gd name="connsiteY89" fmla="*/ 23813 h 583406"/>
                  <a:gd name="connsiteX90" fmla="*/ 683419 w 864708"/>
                  <a:gd name="connsiteY90" fmla="*/ 16669 h 583406"/>
                  <a:gd name="connsiteX91" fmla="*/ 707231 w 864708"/>
                  <a:gd name="connsiteY91" fmla="*/ 2381 h 583406"/>
                  <a:gd name="connsiteX92" fmla="*/ 738187 w 864708"/>
                  <a:gd name="connsiteY92" fmla="*/ 4763 h 583406"/>
                  <a:gd name="connsiteX93" fmla="*/ 766762 w 864708"/>
                  <a:gd name="connsiteY93" fmla="*/ 23813 h 583406"/>
                  <a:gd name="connsiteX94" fmla="*/ 785812 w 864708"/>
                  <a:gd name="connsiteY94" fmla="*/ 35719 h 583406"/>
                  <a:gd name="connsiteX95" fmla="*/ 804862 w 864708"/>
                  <a:gd name="connsiteY95" fmla="*/ 47625 h 583406"/>
                  <a:gd name="connsiteX96" fmla="*/ 831056 w 864708"/>
                  <a:gd name="connsiteY96" fmla="*/ 50006 h 583406"/>
                  <a:gd name="connsiteX97" fmla="*/ 847725 w 864708"/>
                  <a:gd name="connsiteY97" fmla="*/ 64294 h 583406"/>
                  <a:gd name="connsiteX98" fmla="*/ 850106 w 864708"/>
                  <a:gd name="connsiteY98" fmla="*/ 83344 h 583406"/>
                  <a:gd name="connsiteX99" fmla="*/ 859631 w 864708"/>
                  <a:gd name="connsiteY99" fmla="*/ 69056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s-ES" sz="800" dirty="0">
                  <a:solidFill>
                    <a:prstClr val="black"/>
                  </a:solidFill>
                  <a:latin typeface="Gill Sans MT"/>
                </a:endParaRPr>
              </a:p>
            </p:txBody>
          </p:sp>
          <p:sp>
            <p:nvSpPr>
              <p:cNvPr id="155" name="38 Forma libre"/>
              <p:cNvSpPr/>
              <p:nvPr/>
            </p:nvSpPr>
            <p:spPr>
              <a:xfrm>
                <a:off x="2647939" y="2746731"/>
                <a:ext cx="1165003" cy="869429"/>
              </a:xfrm>
              <a:custGeom>
                <a:avLst/>
                <a:gdLst>
                  <a:gd name="connsiteX0" fmla="*/ 1009661 w 1165003"/>
                  <a:gd name="connsiteY0" fmla="*/ 533105 h 869429"/>
                  <a:gd name="connsiteX1" fmla="*/ 974356 w 1165003"/>
                  <a:gd name="connsiteY1" fmla="*/ 564880 h 869429"/>
                  <a:gd name="connsiteX2" fmla="*/ 931990 w 1165003"/>
                  <a:gd name="connsiteY2" fmla="*/ 589593 h 869429"/>
                  <a:gd name="connsiteX3" fmla="*/ 843727 w 1165003"/>
                  <a:gd name="connsiteY3" fmla="*/ 617837 h 869429"/>
                  <a:gd name="connsiteX4" fmla="*/ 702507 w 1165003"/>
                  <a:gd name="connsiteY4" fmla="*/ 699039 h 869429"/>
                  <a:gd name="connsiteX5" fmla="*/ 667202 w 1165003"/>
                  <a:gd name="connsiteY5" fmla="*/ 720222 h 869429"/>
                  <a:gd name="connsiteX6" fmla="*/ 635428 w 1165003"/>
                  <a:gd name="connsiteY6" fmla="*/ 734344 h 869429"/>
                  <a:gd name="connsiteX7" fmla="*/ 624836 w 1165003"/>
                  <a:gd name="connsiteY7" fmla="*/ 741405 h 869429"/>
                  <a:gd name="connsiteX8" fmla="*/ 603653 w 1165003"/>
                  <a:gd name="connsiteY8" fmla="*/ 744935 h 869429"/>
                  <a:gd name="connsiteX9" fmla="*/ 578940 w 1165003"/>
                  <a:gd name="connsiteY9" fmla="*/ 751996 h 869429"/>
                  <a:gd name="connsiteX10" fmla="*/ 561287 w 1165003"/>
                  <a:gd name="connsiteY10" fmla="*/ 766118 h 869429"/>
                  <a:gd name="connsiteX11" fmla="*/ 494208 w 1165003"/>
                  <a:gd name="connsiteY11" fmla="*/ 787301 h 869429"/>
                  <a:gd name="connsiteX12" fmla="*/ 469494 w 1165003"/>
                  <a:gd name="connsiteY12" fmla="*/ 797893 h 869429"/>
                  <a:gd name="connsiteX13" fmla="*/ 430659 w 1165003"/>
                  <a:gd name="connsiteY13" fmla="*/ 812015 h 869429"/>
                  <a:gd name="connsiteX14" fmla="*/ 409476 w 1165003"/>
                  <a:gd name="connsiteY14" fmla="*/ 815545 h 869429"/>
                  <a:gd name="connsiteX15" fmla="*/ 352988 w 1165003"/>
                  <a:gd name="connsiteY15" fmla="*/ 819076 h 869429"/>
                  <a:gd name="connsiteX16" fmla="*/ 338866 w 1165003"/>
                  <a:gd name="connsiteY16" fmla="*/ 826137 h 869429"/>
                  <a:gd name="connsiteX17" fmla="*/ 324744 w 1165003"/>
                  <a:gd name="connsiteY17" fmla="*/ 840259 h 869429"/>
                  <a:gd name="connsiteX18" fmla="*/ 307091 w 1165003"/>
                  <a:gd name="connsiteY18" fmla="*/ 843789 h 869429"/>
                  <a:gd name="connsiteX19" fmla="*/ 289439 w 1165003"/>
                  <a:gd name="connsiteY19" fmla="*/ 861442 h 869429"/>
                  <a:gd name="connsiteX20" fmla="*/ 278847 w 1165003"/>
                  <a:gd name="connsiteY20" fmla="*/ 868503 h 869429"/>
                  <a:gd name="connsiteX21" fmla="*/ 240012 w 1165003"/>
                  <a:gd name="connsiteY21" fmla="*/ 864972 h 869429"/>
                  <a:gd name="connsiteX22" fmla="*/ 218829 w 1165003"/>
                  <a:gd name="connsiteY22" fmla="*/ 847320 h 869429"/>
                  <a:gd name="connsiteX23" fmla="*/ 204707 w 1165003"/>
                  <a:gd name="connsiteY23" fmla="*/ 826137 h 869429"/>
                  <a:gd name="connsiteX24" fmla="*/ 183524 w 1165003"/>
                  <a:gd name="connsiteY24" fmla="*/ 819076 h 869429"/>
                  <a:gd name="connsiteX25" fmla="*/ 172932 w 1165003"/>
                  <a:gd name="connsiteY25" fmla="*/ 804954 h 869429"/>
                  <a:gd name="connsiteX26" fmla="*/ 109383 w 1165003"/>
                  <a:gd name="connsiteY26" fmla="*/ 794362 h 869429"/>
                  <a:gd name="connsiteX27" fmla="*/ 95261 w 1165003"/>
                  <a:gd name="connsiteY27" fmla="*/ 773179 h 869429"/>
                  <a:gd name="connsiteX28" fmla="*/ 88200 w 1165003"/>
                  <a:gd name="connsiteY28" fmla="*/ 762588 h 869429"/>
                  <a:gd name="connsiteX29" fmla="*/ 70547 w 1165003"/>
                  <a:gd name="connsiteY29" fmla="*/ 741405 h 869429"/>
                  <a:gd name="connsiteX30" fmla="*/ 63486 w 1165003"/>
                  <a:gd name="connsiteY30" fmla="*/ 723752 h 869429"/>
                  <a:gd name="connsiteX31" fmla="*/ 56425 w 1165003"/>
                  <a:gd name="connsiteY31" fmla="*/ 702569 h 869429"/>
                  <a:gd name="connsiteX32" fmla="*/ 56425 w 1165003"/>
                  <a:gd name="connsiteY32" fmla="*/ 642551 h 869429"/>
                  <a:gd name="connsiteX33" fmla="*/ 49364 w 1165003"/>
                  <a:gd name="connsiteY33" fmla="*/ 628429 h 869429"/>
                  <a:gd name="connsiteX34" fmla="*/ 63486 w 1165003"/>
                  <a:gd name="connsiteY34" fmla="*/ 589593 h 869429"/>
                  <a:gd name="connsiteX35" fmla="*/ 77608 w 1165003"/>
                  <a:gd name="connsiteY35" fmla="*/ 568410 h 869429"/>
                  <a:gd name="connsiteX36" fmla="*/ 74078 w 1165003"/>
                  <a:gd name="connsiteY36" fmla="*/ 554288 h 869429"/>
                  <a:gd name="connsiteX37" fmla="*/ 42303 w 1165003"/>
                  <a:gd name="connsiteY37" fmla="*/ 533105 h 869429"/>
                  <a:gd name="connsiteX38" fmla="*/ 31712 w 1165003"/>
                  <a:gd name="connsiteY38" fmla="*/ 522514 h 869429"/>
                  <a:gd name="connsiteX39" fmla="*/ 6998 w 1165003"/>
                  <a:gd name="connsiteY39" fmla="*/ 501331 h 869429"/>
                  <a:gd name="connsiteX40" fmla="*/ 10529 w 1165003"/>
                  <a:gd name="connsiteY40" fmla="*/ 476617 h 869429"/>
                  <a:gd name="connsiteX41" fmla="*/ 31712 w 1165003"/>
                  <a:gd name="connsiteY41" fmla="*/ 458965 h 869429"/>
                  <a:gd name="connsiteX42" fmla="*/ 52895 w 1165003"/>
                  <a:gd name="connsiteY42" fmla="*/ 437782 h 869429"/>
                  <a:gd name="connsiteX43" fmla="*/ 59956 w 1165003"/>
                  <a:gd name="connsiteY43" fmla="*/ 409538 h 869429"/>
                  <a:gd name="connsiteX44" fmla="*/ 63486 w 1165003"/>
                  <a:gd name="connsiteY44" fmla="*/ 395416 h 869429"/>
                  <a:gd name="connsiteX45" fmla="*/ 70547 w 1165003"/>
                  <a:gd name="connsiteY45" fmla="*/ 367172 h 869429"/>
                  <a:gd name="connsiteX46" fmla="*/ 77608 w 1165003"/>
                  <a:gd name="connsiteY46" fmla="*/ 349519 h 869429"/>
                  <a:gd name="connsiteX47" fmla="*/ 88200 w 1165003"/>
                  <a:gd name="connsiteY47" fmla="*/ 338928 h 869429"/>
                  <a:gd name="connsiteX48" fmla="*/ 95261 w 1165003"/>
                  <a:gd name="connsiteY48" fmla="*/ 328336 h 869429"/>
                  <a:gd name="connsiteX49" fmla="*/ 116444 w 1165003"/>
                  <a:gd name="connsiteY49" fmla="*/ 303623 h 869429"/>
                  <a:gd name="connsiteX50" fmla="*/ 127036 w 1165003"/>
                  <a:gd name="connsiteY50" fmla="*/ 300092 h 869429"/>
                  <a:gd name="connsiteX51" fmla="*/ 151749 w 1165003"/>
                  <a:gd name="connsiteY51" fmla="*/ 275379 h 869429"/>
                  <a:gd name="connsiteX52" fmla="*/ 169402 w 1165003"/>
                  <a:gd name="connsiteY52" fmla="*/ 250665 h 869429"/>
                  <a:gd name="connsiteX53" fmla="*/ 176463 w 1165003"/>
                  <a:gd name="connsiteY53" fmla="*/ 240074 h 869429"/>
                  <a:gd name="connsiteX54" fmla="*/ 190585 w 1165003"/>
                  <a:gd name="connsiteY54" fmla="*/ 233013 h 869429"/>
                  <a:gd name="connsiteX55" fmla="*/ 197646 w 1165003"/>
                  <a:gd name="connsiteY55" fmla="*/ 222421 h 869429"/>
                  <a:gd name="connsiteX56" fmla="*/ 208237 w 1165003"/>
                  <a:gd name="connsiteY56" fmla="*/ 218891 h 869429"/>
                  <a:gd name="connsiteX57" fmla="*/ 218829 w 1165003"/>
                  <a:gd name="connsiteY57" fmla="*/ 211830 h 869429"/>
                  <a:gd name="connsiteX58" fmla="*/ 243542 w 1165003"/>
                  <a:gd name="connsiteY58" fmla="*/ 204769 h 869429"/>
                  <a:gd name="connsiteX59" fmla="*/ 278847 w 1165003"/>
                  <a:gd name="connsiteY59" fmla="*/ 194177 h 869429"/>
                  <a:gd name="connsiteX60" fmla="*/ 289439 w 1165003"/>
                  <a:gd name="connsiteY60" fmla="*/ 187116 h 869429"/>
                  <a:gd name="connsiteX61" fmla="*/ 300030 w 1165003"/>
                  <a:gd name="connsiteY61" fmla="*/ 183586 h 869429"/>
                  <a:gd name="connsiteX62" fmla="*/ 303561 w 1165003"/>
                  <a:gd name="connsiteY62" fmla="*/ 172994 h 869429"/>
                  <a:gd name="connsiteX63" fmla="*/ 317683 w 1165003"/>
                  <a:gd name="connsiteY63" fmla="*/ 116506 h 869429"/>
                  <a:gd name="connsiteX64" fmla="*/ 328274 w 1165003"/>
                  <a:gd name="connsiteY64" fmla="*/ 112976 h 869429"/>
                  <a:gd name="connsiteX65" fmla="*/ 349457 w 1165003"/>
                  <a:gd name="connsiteY65" fmla="*/ 151811 h 869429"/>
                  <a:gd name="connsiteX66" fmla="*/ 360049 w 1165003"/>
                  <a:gd name="connsiteY66" fmla="*/ 155342 h 869429"/>
                  <a:gd name="connsiteX67" fmla="*/ 402415 w 1165003"/>
                  <a:gd name="connsiteY67" fmla="*/ 158872 h 869429"/>
                  <a:gd name="connsiteX68" fmla="*/ 444781 w 1165003"/>
                  <a:gd name="connsiteY68" fmla="*/ 169464 h 869429"/>
                  <a:gd name="connsiteX69" fmla="*/ 469494 w 1165003"/>
                  <a:gd name="connsiteY69" fmla="*/ 183586 h 869429"/>
                  <a:gd name="connsiteX70" fmla="*/ 476555 w 1165003"/>
                  <a:gd name="connsiteY70" fmla="*/ 172994 h 869429"/>
                  <a:gd name="connsiteX71" fmla="*/ 483616 w 1165003"/>
                  <a:gd name="connsiteY71" fmla="*/ 148281 h 869429"/>
                  <a:gd name="connsiteX72" fmla="*/ 487147 w 1165003"/>
                  <a:gd name="connsiteY72" fmla="*/ 137689 h 869429"/>
                  <a:gd name="connsiteX73" fmla="*/ 494208 w 1165003"/>
                  <a:gd name="connsiteY73" fmla="*/ 112976 h 869429"/>
                  <a:gd name="connsiteX74" fmla="*/ 483616 w 1165003"/>
                  <a:gd name="connsiteY74" fmla="*/ 84732 h 869429"/>
                  <a:gd name="connsiteX75" fmla="*/ 487147 w 1165003"/>
                  <a:gd name="connsiteY75" fmla="*/ 67079 h 869429"/>
                  <a:gd name="connsiteX76" fmla="*/ 497738 w 1165003"/>
                  <a:gd name="connsiteY76" fmla="*/ 84732 h 869429"/>
                  <a:gd name="connsiteX77" fmla="*/ 504799 w 1165003"/>
                  <a:gd name="connsiteY77" fmla="*/ 95323 h 869429"/>
                  <a:gd name="connsiteX78" fmla="*/ 508330 w 1165003"/>
                  <a:gd name="connsiteY78" fmla="*/ 105915 h 869429"/>
                  <a:gd name="connsiteX79" fmla="*/ 525982 w 1165003"/>
                  <a:gd name="connsiteY79" fmla="*/ 130628 h 869429"/>
                  <a:gd name="connsiteX80" fmla="*/ 547165 w 1165003"/>
                  <a:gd name="connsiteY80" fmla="*/ 144750 h 869429"/>
                  <a:gd name="connsiteX81" fmla="*/ 557757 w 1165003"/>
                  <a:gd name="connsiteY81" fmla="*/ 151811 h 869429"/>
                  <a:gd name="connsiteX82" fmla="*/ 561287 w 1165003"/>
                  <a:gd name="connsiteY82" fmla="*/ 162403 h 869429"/>
                  <a:gd name="connsiteX83" fmla="*/ 571879 w 1165003"/>
                  <a:gd name="connsiteY83" fmla="*/ 165933 h 869429"/>
                  <a:gd name="connsiteX84" fmla="*/ 607184 w 1165003"/>
                  <a:gd name="connsiteY84" fmla="*/ 158872 h 869429"/>
                  <a:gd name="connsiteX85" fmla="*/ 631897 w 1165003"/>
                  <a:gd name="connsiteY85" fmla="*/ 155342 h 869429"/>
                  <a:gd name="connsiteX86" fmla="*/ 663672 w 1165003"/>
                  <a:gd name="connsiteY86" fmla="*/ 144750 h 869429"/>
                  <a:gd name="connsiteX87" fmla="*/ 674263 w 1165003"/>
                  <a:gd name="connsiteY87" fmla="*/ 141220 h 869429"/>
                  <a:gd name="connsiteX88" fmla="*/ 688385 w 1165003"/>
                  <a:gd name="connsiteY88" fmla="*/ 134159 h 869429"/>
                  <a:gd name="connsiteX89" fmla="*/ 698977 w 1165003"/>
                  <a:gd name="connsiteY89" fmla="*/ 127098 h 869429"/>
                  <a:gd name="connsiteX90" fmla="*/ 734282 w 1165003"/>
                  <a:gd name="connsiteY90" fmla="*/ 123567 h 869429"/>
                  <a:gd name="connsiteX91" fmla="*/ 787239 w 1165003"/>
                  <a:gd name="connsiteY91" fmla="*/ 112976 h 869429"/>
                  <a:gd name="connsiteX92" fmla="*/ 797831 w 1165003"/>
                  <a:gd name="connsiteY92" fmla="*/ 116506 h 869429"/>
                  <a:gd name="connsiteX93" fmla="*/ 801361 w 1165003"/>
                  <a:gd name="connsiteY93" fmla="*/ 105915 h 869429"/>
                  <a:gd name="connsiteX94" fmla="*/ 833136 w 1165003"/>
                  <a:gd name="connsiteY94" fmla="*/ 88262 h 869429"/>
                  <a:gd name="connsiteX95" fmla="*/ 850788 w 1165003"/>
                  <a:gd name="connsiteY95" fmla="*/ 77671 h 869429"/>
                  <a:gd name="connsiteX96" fmla="*/ 893154 w 1165003"/>
                  <a:gd name="connsiteY96" fmla="*/ 74140 h 869429"/>
                  <a:gd name="connsiteX97" fmla="*/ 956703 w 1165003"/>
                  <a:gd name="connsiteY97" fmla="*/ 31774 h 869429"/>
                  <a:gd name="connsiteX98" fmla="*/ 977886 w 1165003"/>
                  <a:gd name="connsiteY98" fmla="*/ 17652 h 869429"/>
                  <a:gd name="connsiteX99" fmla="*/ 988478 w 1165003"/>
                  <a:gd name="connsiteY99" fmla="*/ 10591 h 869429"/>
                  <a:gd name="connsiteX100" fmla="*/ 1002600 w 1165003"/>
                  <a:gd name="connsiteY100" fmla="*/ 0 h 869429"/>
                  <a:gd name="connsiteX101" fmla="*/ 1041436 w 1165003"/>
                  <a:gd name="connsiteY101" fmla="*/ 56488 h 869429"/>
                  <a:gd name="connsiteX102" fmla="*/ 1059088 w 1165003"/>
                  <a:gd name="connsiteY102" fmla="*/ 91793 h 869429"/>
                  <a:gd name="connsiteX103" fmla="*/ 1066149 w 1165003"/>
                  <a:gd name="connsiteY103" fmla="*/ 105915 h 869429"/>
                  <a:gd name="connsiteX104" fmla="*/ 1090863 w 1165003"/>
                  <a:gd name="connsiteY104" fmla="*/ 144750 h 869429"/>
                  <a:gd name="connsiteX105" fmla="*/ 1129698 w 1165003"/>
                  <a:gd name="connsiteY105" fmla="*/ 204769 h 869429"/>
                  <a:gd name="connsiteX106" fmla="*/ 1154412 w 1165003"/>
                  <a:gd name="connsiteY106" fmla="*/ 247135 h 869429"/>
                  <a:gd name="connsiteX107" fmla="*/ 1161473 w 1165003"/>
                  <a:gd name="connsiteY107" fmla="*/ 271848 h 869429"/>
                  <a:gd name="connsiteX108" fmla="*/ 1165003 w 1165003"/>
                  <a:gd name="connsiteY108" fmla="*/ 282440 h 869429"/>
                  <a:gd name="connsiteX109" fmla="*/ 1147351 w 1165003"/>
                  <a:gd name="connsiteY109" fmla="*/ 317745 h 869429"/>
                  <a:gd name="connsiteX110" fmla="*/ 1140290 w 1165003"/>
                  <a:gd name="connsiteY110" fmla="*/ 338928 h 869429"/>
                  <a:gd name="connsiteX111" fmla="*/ 1115576 w 1165003"/>
                  <a:gd name="connsiteY111" fmla="*/ 381294 h 869429"/>
                  <a:gd name="connsiteX112" fmla="*/ 1108515 w 1165003"/>
                  <a:gd name="connsiteY112" fmla="*/ 395416 h 869429"/>
                  <a:gd name="connsiteX113" fmla="*/ 1094393 w 1165003"/>
                  <a:gd name="connsiteY113" fmla="*/ 413068 h 869429"/>
                  <a:gd name="connsiteX114" fmla="*/ 1090863 w 1165003"/>
                  <a:gd name="connsiteY114" fmla="*/ 423660 h 869429"/>
                  <a:gd name="connsiteX115" fmla="*/ 1066149 w 1165003"/>
                  <a:gd name="connsiteY115" fmla="*/ 455434 h 869429"/>
                  <a:gd name="connsiteX116" fmla="*/ 1048497 w 1165003"/>
                  <a:gd name="connsiteY116" fmla="*/ 494270 h 869429"/>
                  <a:gd name="connsiteX117" fmla="*/ 1027314 w 1165003"/>
                  <a:gd name="connsiteY117" fmla="*/ 515453 h 869429"/>
                  <a:gd name="connsiteX118" fmla="*/ 1020253 w 1165003"/>
                  <a:gd name="connsiteY118" fmla="*/ 526044 h 869429"/>
                  <a:gd name="connsiteX119" fmla="*/ 1009661 w 1165003"/>
                  <a:gd name="connsiteY119" fmla="*/ 533105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56" name="39 Forma libre"/>
              <p:cNvSpPr/>
              <p:nvPr/>
            </p:nvSpPr>
            <p:spPr>
              <a:xfrm>
                <a:off x="3584790" y="2362200"/>
                <a:ext cx="1016287" cy="940706"/>
              </a:xfrm>
              <a:custGeom>
                <a:avLst/>
                <a:gdLst>
                  <a:gd name="connsiteX0" fmla="*/ 282360 w 1016287"/>
                  <a:gd name="connsiteY0" fmla="*/ 938213 h 940706"/>
                  <a:gd name="connsiteX1" fmla="*/ 151391 w 1016287"/>
                  <a:gd name="connsiteY1" fmla="*/ 926306 h 940706"/>
                  <a:gd name="connsiteX2" fmla="*/ 106148 w 1016287"/>
                  <a:gd name="connsiteY2" fmla="*/ 928688 h 940706"/>
                  <a:gd name="connsiteX3" fmla="*/ 58523 w 1016287"/>
                  <a:gd name="connsiteY3" fmla="*/ 926306 h 940706"/>
                  <a:gd name="connsiteX4" fmla="*/ 65666 w 1016287"/>
                  <a:gd name="connsiteY4" fmla="*/ 897731 h 940706"/>
                  <a:gd name="connsiteX5" fmla="*/ 70429 w 1016287"/>
                  <a:gd name="connsiteY5" fmla="*/ 876300 h 940706"/>
                  <a:gd name="connsiteX6" fmla="*/ 77573 w 1016287"/>
                  <a:gd name="connsiteY6" fmla="*/ 823913 h 940706"/>
                  <a:gd name="connsiteX7" fmla="*/ 72810 w 1016287"/>
                  <a:gd name="connsiteY7" fmla="*/ 657225 h 940706"/>
                  <a:gd name="connsiteX8" fmla="*/ 70429 w 1016287"/>
                  <a:gd name="connsiteY8" fmla="*/ 647700 h 940706"/>
                  <a:gd name="connsiteX9" fmla="*/ 68048 w 1016287"/>
                  <a:gd name="connsiteY9" fmla="*/ 635794 h 940706"/>
                  <a:gd name="connsiteX10" fmla="*/ 65666 w 1016287"/>
                  <a:gd name="connsiteY10" fmla="*/ 609600 h 940706"/>
                  <a:gd name="connsiteX11" fmla="*/ 77573 w 1016287"/>
                  <a:gd name="connsiteY11" fmla="*/ 376238 h 940706"/>
                  <a:gd name="connsiteX12" fmla="*/ 87098 w 1016287"/>
                  <a:gd name="connsiteY12" fmla="*/ 359569 h 940706"/>
                  <a:gd name="connsiteX13" fmla="*/ 96623 w 1016287"/>
                  <a:gd name="connsiteY13" fmla="*/ 338138 h 940706"/>
                  <a:gd name="connsiteX14" fmla="*/ 108529 w 1016287"/>
                  <a:gd name="connsiteY14" fmla="*/ 326231 h 940706"/>
                  <a:gd name="connsiteX15" fmla="*/ 134723 w 1016287"/>
                  <a:gd name="connsiteY15" fmla="*/ 307181 h 940706"/>
                  <a:gd name="connsiteX16" fmla="*/ 149010 w 1016287"/>
                  <a:gd name="connsiteY16" fmla="*/ 290513 h 940706"/>
                  <a:gd name="connsiteX17" fmla="*/ 156154 w 1016287"/>
                  <a:gd name="connsiteY17" fmla="*/ 285750 h 940706"/>
                  <a:gd name="connsiteX18" fmla="*/ 170441 w 1016287"/>
                  <a:gd name="connsiteY18" fmla="*/ 271463 h 940706"/>
                  <a:gd name="connsiteX19" fmla="*/ 170441 w 1016287"/>
                  <a:gd name="connsiteY19" fmla="*/ 271463 h 940706"/>
                  <a:gd name="connsiteX20" fmla="*/ 184729 w 1016287"/>
                  <a:gd name="connsiteY20" fmla="*/ 257175 h 940706"/>
                  <a:gd name="connsiteX21" fmla="*/ 199016 w 1016287"/>
                  <a:gd name="connsiteY21" fmla="*/ 238125 h 940706"/>
                  <a:gd name="connsiteX22" fmla="*/ 206160 w 1016287"/>
                  <a:gd name="connsiteY22" fmla="*/ 233363 h 940706"/>
                  <a:gd name="connsiteX23" fmla="*/ 222829 w 1016287"/>
                  <a:gd name="connsiteY23" fmla="*/ 221456 h 940706"/>
                  <a:gd name="connsiteX24" fmla="*/ 249023 w 1016287"/>
                  <a:gd name="connsiteY24" fmla="*/ 219075 h 940706"/>
                  <a:gd name="connsiteX25" fmla="*/ 299029 w 1016287"/>
                  <a:gd name="connsiteY25" fmla="*/ 207169 h 940706"/>
                  <a:gd name="connsiteX26" fmla="*/ 308554 w 1016287"/>
                  <a:gd name="connsiteY26" fmla="*/ 204788 h 940706"/>
                  <a:gd name="connsiteX27" fmla="*/ 334748 w 1016287"/>
                  <a:gd name="connsiteY27" fmla="*/ 180975 h 940706"/>
                  <a:gd name="connsiteX28" fmla="*/ 339510 w 1016287"/>
                  <a:gd name="connsiteY28" fmla="*/ 173831 h 940706"/>
                  <a:gd name="connsiteX29" fmla="*/ 346654 w 1016287"/>
                  <a:gd name="connsiteY29" fmla="*/ 152400 h 940706"/>
                  <a:gd name="connsiteX30" fmla="*/ 353798 w 1016287"/>
                  <a:gd name="connsiteY30" fmla="*/ 133350 h 940706"/>
                  <a:gd name="connsiteX31" fmla="*/ 368085 w 1016287"/>
                  <a:gd name="connsiteY31" fmla="*/ 123825 h 940706"/>
                  <a:gd name="connsiteX32" fmla="*/ 384754 w 1016287"/>
                  <a:gd name="connsiteY32" fmla="*/ 100013 h 940706"/>
                  <a:gd name="connsiteX33" fmla="*/ 387135 w 1016287"/>
                  <a:gd name="connsiteY33" fmla="*/ 92869 h 940706"/>
                  <a:gd name="connsiteX34" fmla="*/ 394279 w 1016287"/>
                  <a:gd name="connsiteY34" fmla="*/ 88106 h 940706"/>
                  <a:gd name="connsiteX35" fmla="*/ 401423 w 1016287"/>
                  <a:gd name="connsiteY35" fmla="*/ 80963 h 940706"/>
                  <a:gd name="connsiteX36" fmla="*/ 403804 w 1016287"/>
                  <a:gd name="connsiteY36" fmla="*/ 73819 h 940706"/>
                  <a:gd name="connsiteX37" fmla="*/ 429998 w 1016287"/>
                  <a:gd name="connsiteY37" fmla="*/ 73819 h 940706"/>
                  <a:gd name="connsiteX38" fmla="*/ 470479 w 1016287"/>
                  <a:gd name="connsiteY38" fmla="*/ 71438 h 940706"/>
                  <a:gd name="connsiteX39" fmla="*/ 482385 w 1016287"/>
                  <a:gd name="connsiteY39" fmla="*/ 69056 h 940706"/>
                  <a:gd name="connsiteX40" fmla="*/ 506198 w 1016287"/>
                  <a:gd name="connsiteY40" fmla="*/ 47625 h 940706"/>
                  <a:gd name="connsiteX41" fmla="*/ 549060 w 1016287"/>
                  <a:gd name="connsiteY41" fmla="*/ 57150 h 940706"/>
                  <a:gd name="connsiteX42" fmla="*/ 558585 w 1016287"/>
                  <a:gd name="connsiteY42" fmla="*/ 61913 h 940706"/>
                  <a:gd name="connsiteX43" fmla="*/ 560966 w 1016287"/>
                  <a:gd name="connsiteY43" fmla="*/ 52388 h 940706"/>
                  <a:gd name="connsiteX44" fmla="*/ 565729 w 1016287"/>
                  <a:gd name="connsiteY44" fmla="*/ 45244 h 940706"/>
                  <a:gd name="connsiteX45" fmla="*/ 587160 w 1016287"/>
                  <a:gd name="connsiteY45" fmla="*/ 38100 h 940706"/>
                  <a:gd name="connsiteX46" fmla="*/ 603829 w 1016287"/>
                  <a:gd name="connsiteY46" fmla="*/ 28575 h 940706"/>
                  <a:gd name="connsiteX47" fmla="*/ 613354 w 1016287"/>
                  <a:gd name="connsiteY47" fmla="*/ 30956 h 940706"/>
                  <a:gd name="connsiteX48" fmla="*/ 660979 w 1016287"/>
                  <a:gd name="connsiteY48" fmla="*/ 33338 h 940706"/>
                  <a:gd name="connsiteX49" fmla="*/ 675266 w 1016287"/>
                  <a:gd name="connsiteY49" fmla="*/ 40481 h 940706"/>
                  <a:gd name="connsiteX50" fmla="*/ 722891 w 1016287"/>
                  <a:gd name="connsiteY50" fmla="*/ 40481 h 940706"/>
                  <a:gd name="connsiteX51" fmla="*/ 732416 w 1016287"/>
                  <a:gd name="connsiteY51" fmla="*/ 35719 h 940706"/>
                  <a:gd name="connsiteX52" fmla="*/ 803854 w 1016287"/>
                  <a:gd name="connsiteY52" fmla="*/ 35719 h 940706"/>
                  <a:gd name="connsiteX53" fmla="*/ 822904 w 1016287"/>
                  <a:gd name="connsiteY53" fmla="*/ 26194 h 940706"/>
                  <a:gd name="connsiteX54" fmla="*/ 856241 w 1016287"/>
                  <a:gd name="connsiteY54" fmla="*/ 4763 h 940706"/>
                  <a:gd name="connsiteX55" fmla="*/ 863385 w 1016287"/>
                  <a:gd name="connsiteY55" fmla="*/ 2381 h 940706"/>
                  <a:gd name="connsiteX56" fmla="*/ 913391 w 1016287"/>
                  <a:gd name="connsiteY56" fmla="*/ 0 h 940706"/>
                  <a:gd name="connsiteX57" fmla="*/ 953873 w 1016287"/>
                  <a:gd name="connsiteY57" fmla="*/ 2381 h 940706"/>
                  <a:gd name="connsiteX58" fmla="*/ 987210 w 1016287"/>
                  <a:gd name="connsiteY58" fmla="*/ 4763 h 940706"/>
                  <a:gd name="connsiteX59" fmla="*/ 991973 w 1016287"/>
                  <a:gd name="connsiteY59" fmla="*/ 11906 h 940706"/>
                  <a:gd name="connsiteX60" fmla="*/ 999116 w 1016287"/>
                  <a:gd name="connsiteY60" fmla="*/ 30956 h 940706"/>
                  <a:gd name="connsiteX61" fmla="*/ 1001498 w 1016287"/>
                  <a:gd name="connsiteY61" fmla="*/ 47625 h 940706"/>
                  <a:gd name="connsiteX62" fmla="*/ 1013404 w 1016287"/>
                  <a:gd name="connsiteY62" fmla="*/ 61913 h 940706"/>
                  <a:gd name="connsiteX63" fmla="*/ 1015785 w 1016287"/>
                  <a:gd name="connsiteY63" fmla="*/ 73819 h 940706"/>
                  <a:gd name="connsiteX64" fmla="*/ 1003879 w 1016287"/>
                  <a:gd name="connsiteY64" fmla="*/ 85725 h 940706"/>
                  <a:gd name="connsiteX65" fmla="*/ 989591 w 1016287"/>
                  <a:gd name="connsiteY65" fmla="*/ 107156 h 940706"/>
                  <a:gd name="connsiteX66" fmla="*/ 987210 w 1016287"/>
                  <a:gd name="connsiteY66" fmla="*/ 114300 h 940706"/>
                  <a:gd name="connsiteX67" fmla="*/ 975304 w 1016287"/>
                  <a:gd name="connsiteY67" fmla="*/ 128588 h 940706"/>
                  <a:gd name="connsiteX68" fmla="*/ 968160 w 1016287"/>
                  <a:gd name="connsiteY68" fmla="*/ 145256 h 940706"/>
                  <a:gd name="connsiteX69" fmla="*/ 965779 w 1016287"/>
                  <a:gd name="connsiteY69" fmla="*/ 214313 h 940706"/>
                  <a:gd name="connsiteX70" fmla="*/ 958635 w 1016287"/>
                  <a:gd name="connsiteY70" fmla="*/ 219075 h 940706"/>
                  <a:gd name="connsiteX71" fmla="*/ 951491 w 1016287"/>
                  <a:gd name="connsiteY71" fmla="*/ 226219 h 940706"/>
                  <a:gd name="connsiteX72" fmla="*/ 946729 w 1016287"/>
                  <a:gd name="connsiteY72" fmla="*/ 233363 h 940706"/>
                  <a:gd name="connsiteX73" fmla="*/ 939585 w 1016287"/>
                  <a:gd name="connsiteY73" fmla="*/ 240506 h 940706"/>
                  <a:gd name="connsiteX74" fmla="*/ 934823 w 1016287"/>
                  <a:gd name="connsiteY74" fmla="*/ 247650 h 940706"/>
                  <a:gd name="connsiteX75" fmla="*/ 922916 w 1016287"/>
                  <a:gd name="connsiteY75" fmla="*/ 261938 h 940706"/>
                  <a:gd name="connsiteX76" fmla="*/ 915773 w 1016287"/>
                  <a:gd name="connsiteY76" fmla="*/ 276225 h 940706"/>
                  <a:gd name="connsiteX77" fmla="*/ 911010 w 1016287"/>
                  <a:gd name="connsiteY77" fmla="*/ 290513 h 940706"/>
                  <a:gd name="connsiteX78" fmla="*/ 906248 w 1016287"/>
                  <a:gd name="connsiteY78" fmla="*/ 297656 h 940706"/>
                  <a:gd name="connsiteX79" fmla="*/ 901485 w 1016287"/>
                  <a:gd name="connsiteY79" fmla="*/ 309563 h 940706"/>
                  <a:gd name="connsiteX80" fmla="*/ 896723 w 1016287"/>
                  <a:gd name="connsiteY80" fmla="*/ 335756 h 940706"/>
                  <a:gd name="connsiteX81" fmla="*/ 901485 w 1016287"/>
                  <a:gd name="connsiteY81" fmla="*/ 419100 h 940706"/>
                  <a:gd name="connsiteX82" fmla="*/ 913391 w 1016287"/>
                  <a:gd name="connsiteY82" fmla="*/ 450056 h 940706"/>
                  <a:gd name="connsiteX83" fmla="*/ 918154 w 1016287"/>
                  <a:gd name="connsiteY83" fmla="*/ 466725 h 940706"/>
                  <a:gd name="connsiteX84" fmla="*/ 927679 w 1016287"/>
                  <a:gd name="connsiteY84" fmla="*/ 497681 h 940706"/>
                  <a:gd name="connsiteX85" fmla="*/ 932441 w 1016287"/>
                  <a:gd name="connsiteY85" fmla="*/ 542925 h 940706"/>
                  <a:gd name="connsiteX86" fmla="*/ 939585 w 1016287"/>
                  <a:gd name="connsiteY86" fmla="*/ 564356 h 940706"/>
                  <a:gd name="connsiteX87" fmla="*/ 946729 w 1016287"/>
                  <a:gd name="connsiteY87" fmla="*/ 600075 h 940706"/>
                  <a:gd name="connsiteX88" fmla="*/ 951491 w 1016287"/>
                  <a:gd name="connsiteY88" fmla="*/ 611981 h 940706"/>
                  <a:gd name="connsiteX89" fmla="*/ 949110 w 1016287"/>
                  <a:gd name="connsiteY89" fmla="*/ 628650 h 940706"/>
                  <a:gd name="connsiteX90" fmla="*/ 946729 w 1016287"/>
                  <a:gd name="connsiteY90" fmla="*/ 635794 h 940706"/>
                  <a:gd name="connsiteX91" fmla="*/ 925298 w 1016287"/>
                  <a:gd name="connsiteY91" fmla="*/ 642938 h 940706"/>
                  <a:gd name="connsiteX92" fmla="*/ 846716 w 1016287"/>
                  <a:gd name="connsiteY92" fmla="*/ 681038 h 940706"/>
                  <a:gd name="connsiteX93" fmla="*/ 772898 w 1016287"/>
                  <a:gd name="connsiteY93" fmla="*/ 714375 h 940706"/>
                  <a:gd name="connsiteX94" fmla="*/ 749085 w 1016287"/>
                  <a:gd name="connsiteY94" fmla="*/ 719138 h 940706"/>
                  <a:gd name="connsiteX95" fmla="*/ 732416 w 1016287"/>
                  <a:gd name="connsiteY95" fmla="*/ 721519 h 940706"/>
                  <a:gd name="connsiteX96" fmla="*/ 687173 w 1016287"/>
                  <a:gd name="connsiteY96" fmla="*/ 731044 h 940706"/>
                  <a:gd name="connsiteX97" fmla="*/ 606210 w 1016287"/>
                  <a:gd name="connsiteY97" fmla="*/ 754856 h 940706"/>
                  <a:gd name="connsiteX98" fmla="*/ 527629 w 1016287"/>
                  <a:gd name="connsiteY98" fmla="*/ 797719 h 940706"/>
                  <a:gd name="connsiteX99" fmla="*/ 503816 w 1016287"/>
                  <a:gd name="connsiteY99" fmla="*/ 819150 h 940706"/>
                  <a:gd name="connsiteX100" fmla="*/ 480004 w 1016287"/>
                  <a:gd name="connsiteY100" fmla="*/ 840581 h 940706"/>
                  <a:gd name="connsiteX101" fmla="*/ 453810 w 1016287"/>
                  <a:gd name="connsiteY101" fmla="*/ 857250 h 940706"/>
                  <a:gd name="connsiteX102" fmla="*/ 377610 w 1016287"/>
                  <a:gd name="connsiteY102" fmla="*/ 873919 h 940706"/>
                  <a:gd name="connsiteX103" fmla="*/ 363323 w 1016287"/>
                  <a:gd name="connsiteY103" fmla="*/ 883444 h 940706"/>
                  <a:gd name="connsiteX104" fmla="*/ 341891 w 1016287"/>
                  <a:gd name="connsiteY104" fmla="*/ 890588 h 940706"/>
                  <a:gd name="connsiteX105" fmla="*/ 320460 w 1016287"/>
                  <a:gd name="connsiteY105" fmla="*/ 914400 h 940706"/>
                  <a:gd name="connsiteX106" fmla="*/ 310935 w 1016287"/>
                  <a:gd name="connsiteY106" fmla="*/ 933450 h 940706"/>
                  <a:gd name="connsiteX107" fmla="*/ 277598 w 1016287"/>
                  <a:gd name="connsiteY107" fmla="*/ 940594 h 940706"/>
                  <a:gd name="connsiteX108" fmla="*/ 282360 w 1016287"/>
                  <a:gd name="connsiteY108" fmla="*/ 938213 h 9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lnTo>
                      <a:pt x="170441" y="271463"/>
                    </a:ln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sp>
            <p:nvSpPr>
              <p:cNvPr id="157" name="40 Forma libre"/>
              <p:cNvSpPr/>
              <p:nvPr/>
            </p:nvSpPr>
            <p:spPr>
              <a:xfrm>
                <a:off x="2988467" y="3257550"/>
                <a:ext cx="969171" cy="588169"/>
              </a:xfrm>
              <a:custGeom>
                <a:avLst/>
                <a:gdLst>
                  <a:gd name="connsiteX0" fmla="*/ 821533 w 969171"/>
                  <a:gd name="connsiteY0" fmla="*/ 19050 h 588169"/>
                  <a:gd name="connsiteX1" fmla="*/ 790577 w 969171"/>
                  <a:gd name="connsiteY1" fmla="*/ 16669 h 588169"/>
                  <a:gd name="connsiteX2" fmla="*/ 773908 w 969171"/>
                  <a:gd name="connsiteY2" fmla="*/ 14288 h 588169"/>
                  <a:gd name="connsiteX3" fmla="*/ 759621 w 969171"/>
                  <a:gd name="connsiteY3" fmla="*/ 16669 h 588169"/>
                  <a:gd name="connsiteX4" fmla="*/ 742952 w 969171"/>
                  <a:gd name="connsiteY4" fmla="*/ 28575 h 588169"/>
                  <a:gd name="connsiteX5" fmla="*/ 735808 w 969171"/>
                  <a:gd name="connsiteY5" fmla="*/ 23813 h 588169"/>
                  <a:gd name="connsiteX6" fmla="*/ 716758 w 969171"/>
                  <a:gd name="connsiteY6" fmla="*/ 14288 h 588169"/>
                  <a:gd name="connsiteX7" fmla="*/ 676277 w 969171"/>
                  <a:gd name="connsiteY7" fmla="*/ 9525 h 588169"/>
                  <a:gd name="connsiteX8" fmla="*/ 664371 w 969171"/>
                  <a:gd name="connsiteY8" fmla="*/ 7144 h 588169"/>
                  <a:gd name="connsiteX9" fmla="*/ 657227 w 969171"/>
                  <a:gd name="connsiteY9" fmla="*/ 2381 h 588169"/>
                  <a:gd name="connsiteX10" fmla="*/ 650083 w 969171"/>
                  <a:gd name="connsiteY10" fmla="*/ 0 h 588169"/>
                  <a:gd name="connsiteX11" fmla="*/ 635796 w 969171"/>
                  <a:gd name="connsiteY11" fmla="*/ 11906 h 588169"/>
                  <a:gd name="connsiteX12" fmla="*/ 566739 w 969171"/>
                  <a:gd name="connsiteY12" fmla="*/ 23813 h 588169"/>
                  <a:gd name="connsiteX13" fmla="*/ 545308 w 969171"/>
                  <a:gd name="connsiteY13" fmla="*/ 16669 h 588169"/>
                  <a:gd name="connsiteX14" fmla="*/ 528639 w 969171"/>
                  <a:gd name="connsiteY14" fmla="*/ 21431 h 588169"/>
                  <a:gd name="connsiteX15" fmla="*/ 509589 w 969171"/>
                  <a:gd name="connsiteY15" fmla="*/ 26194 h 588169"/>
                  <a:gd name="connsiteX16" fmla="*/ 381002 w 969171"/>
                  <a:gd name="connsiteY16" fmla="*/ 26194 h 588169"/>
                  <a:gd name="connsiteX17" fmla="*/ 385764 w 969171"/>
                  <a:gd name="connsiteY17" fmla="*/ 47625 h 588169"/>
                  <a:gd name="connsiteX18" fmla="*/ 366714 w 969171"/>
                  <a:gd name="connsiteY18" fmla="*/ 50006 h 588169"/>
                  <a:gd name="connsiteX19" fmla="*/ 359571 w 969171"/>
                  <a:gd name="connsiteY19" fmla="*/ 42863 h 588169"/>
                  <a:gd name="connsiteX20" fmla="*/ 340521 w 969171"/>
                  <a:gd name="connsiteY20" fmla="*/ 35719 h 588169"/>
                  <a:gd name="connsiteX21" fmla="*/ 321471 w 969171"/>
                  <a:gd name="connsiteY21" fmla="*/ 47625 h 588169"/>
                  <a:gd name="connsiteX22" fmla="*/ 311946 w 969171"/>
                  <a:gd name="connsiteY22" fmla="*/ 50006 h 588169"/>
                  <a:gd name="connsiteX23" fmla="*/ 304802 w 969171"/>
                  <a:gd name="connsiteY23" fmla="*/ 52388 h 588169"/>
                  <a:gd name="connsiteX24" fmla="*/ 300039 w 969171"/>
                  <a:gd name="connsiteY24" fmla="*/ 59531 h 588169"/>
                  <a:gd name="connsiteX25" fmla="*/ 276227 w 969171"/>
                  <a:gd name="connsiteY25" fmla="*/ 69056 h 588169"/>
                  <a:gd name="connsiteX26" fmla="*/ 271464 w 969171"/>
                  <a:gd name="connsiteY26" fmla="*/ 76200 h 588169"/>
                  <a:gd name="connsiteX27" fmla="*/ 216696 w 969171"/>
                  <a:gd name="connsiteY27" fmla="*/ 80963 h 588169"/>
                  <a:gd name="connsiteX28" fmla="*/ 188121 w 969171"/>
                  <a:gd name="connsiteY28" fmla="*/ 90488 h 588169"/>
                  <a:gd name="connsiteX29" fmla="*/ 173833 w 969171"/>
                  <a:gd name="connsiteY29" fmla="*/ 104775 h 588169"/>
                  <a:gd name="connsiteX30" fmla="*/ 171452 w 969171"/>
                  <a:gd name="connsiteY30" fmla="*/ 114300 h 588169"/>
                  <a:gd name="connsiteX31" fmla="*/ 38102 w 969171"/>
                  <a:gd name="connsiteY31" fmla="*/ 138113 h 588169"/>
                  <a:gd name="connsiteX32" fmla="*/ 21433 w 969171"/>
                  <a:gd name="connsiteY32" fmla="*/ 140494 h 588169"/>
                  <a:gd name="connsiteX33" fmla="*/ 7146 w 969171"/>
                  <a:gd name="connsiteY33" fmla="*/ 140494 h 588169"/>
                  <a:gd name="connsiteX34" fmla="*/ 4764 w 969171"/>
                  <a:gd name="connsiteY34" fmla="*/ 150019 h 588169"/>
                  <a:gd name="connsiteX35" fmla="*/ 2 w 969171"/>
                  <a:gd name="connsiteY35" fmla="*/ 345281 h 588169"/>
                  <a:gd name="connsiteX36" fmla="*/ 4764 w 969171"/>
                  <a:gd name="connsiteY36" fmla="*/ 364331 h 588169"/>
                  <a:gd name="connsiteX37" fmla="*/ 11908 w 969171"/>
                  <a:gd name="connsiteY37" fmla="*/ 369094 h 588169"/>
                  <a:gd name="connsiteX38" fmla="*/ 26196 w 969171"/>
                  <a:gd name="connsiteY38" fmla="*/ 373856 h 588169"/>
                  <a:gd name="connsiteX39" fmla="*/ 30958 w 969171"/>
                  <a:gd name="connsiteY39" fmla="*/ 388144 h 588169"/>
                  <a:gd name="connsiteX40" fmla="*/ 33339 w 969171"/>
                  <a:gd name="connsiteY40" fmla="*/ 395288 h 588169"/>
                  <a:gd name="connsiteX41" fmla="*/ 38102 w 969171"/>
                  <a:gd name="connsiteY41" fmla="*/ 402431 h 588169"/>
                  <a:gd name="connsiteX42" fmla="*/ 47627 w 969171"/>
                  <a:gd name="connsiteY42" fmla="*/ 419100 h 588169"/>
                  <a:gd name="connsiteX43" fmla="*/ 54771 w 969171"/>
                  <a:gd name="connsiteY43" fmla="*/ 426244 h 588169"/>
                  <a:gd name="connsiteX44" fmla="*/ 57152 w 969171"/>
                  <a:gd name="connsiteY44" fmla="*/ 435769 h 588169"/>
                  <a:gd name="connsiteX45" fmla="*/ 61914 w 969171"/>
                  <a:gd name="connsiteY45" fmla="*/ 445294 h 588169"/>
                  <a:gd name="connsiteX46" fmla="*/ 66677 w 969171"/>
                  <a:gd name="connsiteY46" fmla="*/ 464344 h 588169"/>
                  <a:gd name="connsiteX47" fmla="*/ 73821 w 969171"/>
                  <a:gd name="connsiteY47" fmla="*/ 471488 h 588169"/>
                  <a:gd name="connsiteX48" fmla="*/ 80964 w 969171"/>
                  <a:gd name="connsiteY48" fmla="*/ 473869 h 588169"/>
                  <a:gd name="connsiteX49" fmla="*/ 83346 w 969171"/>
                  <a:gd name="connsiteY49" fmla="*/ 483394 h 588169"/>
                  <a:gd name="connsiteX50" fmla="*/ 92871 w 969171"/>
                  <a:gd name="connsiteY50" fmla="*/ 485775 h 588169"/>
                  <a:gd name="connsiteX51" fmla="*/ 111921 w 969171"/>
                  <a:gd name="connsiteY51" fmla="*/ 495300 h 588169"/>
                  <a:gd name="connsiteX52" fmla="*/ 138114 w 969171"/>
                  <a:gd name="connsiteY52" fmla="*/ 504825 h 588169"/>
                  <a:gd name="connsiteX53" fmla="*/ 145258 w 969171"/>
                  <a:gd name="connsiteY53" fmla="*/ 509588 h 588169"/>
                  <a:gd name="connsiteX54" fmla="*/ 157164 w 969171"/>
                  <a:gd name="connsiteY54" fmla="*/ 516731 h 588169"/>
                  <a:gd name="connsiteX55" fmla="*/ 159546 w 969171"/>
                  <a:gd name="connsiteY55" fmla="*/ 500063 h 588169"/>
                  <a:gd name="connsiteX56" fmla="*/ 164308 w 969171"/>
                  <a:gd name="connsiteY56" fmla="*/ 492919 h 588169"/>
                  <a:gd name="connsiteX57" fmla="*/ 188121 w 969171"/>
                  <a:gd name="connsiteY57" fmla="*/ 483394 h 588169"/>
                  <a:gd name="connsiteX58" fmla="*/ 192883 w 969171"/>
                  <a:gd name="connsiteY58" fmla="*/ 476250 h 588169"/>
                  <a:gd name="connsiteX59" fmla="*/ 200027 w 969171"/>
                  <a:gd name="connsiteY59" fmla="*/ 452438 h 588169"/>
                  <a:gd name="connsiteX60" fmla="*/ 207171 w 969171"/>
                  <a:gd name="connsiteY60" fmla="*/ 450056 h 588169"/>
                  <a:gd name="connsiteX61" fmla="*/ 216696 w 969171"/>
                  <a:gd name="connsiteY61" fmla="*/ 442913 h 588169"/>
                  <a:gd name="connsiteX62" fmla="*/ 233364 w 969171"/>
                  <a:gd name="connsiteY62" fmla="*/ 433388 h 588169"/>
                  <a:gd name="connsiteX63" fmla="*/ 250033 w 969171"/>
                  <a:gd name="connsiteY63" fmla="*/ 438150 h 588169"/>
                  <a:gd name="connsiteX64" fmla="*/ 259558 w 969171"/>
                  <a:gd name="connsiteY64" fmla="*/ 440531 h 588169"/>
                  <a:gd name="connsiteX65" fmla="*/ 264321 w 969171"/>
                  <a:gd name="connsiteY65" fmla="*/ 447675 h 588169"/>
                  <a:gd name="connsiteX66" fmla="*/ 271464 w 969171"/>
                  <a:gd name="connsiteY66" fmla="*/ 452438 h 588169"/>
                  <a:gd name="connsiteX67" fmla="*/ 273846 w 969171"/>
                  <a:gd name="connsiteY67" fmla="*/ 459581 h 588169"/>
                  <a:gd name="connsiteX68" fmla="*/ 311946 w 969171"/>
                  <a:gd name="connsiteY68" fmla="*/ 471488 h 588169"/>
                  <a:gd name="connsiteX69" fmla="*/ 314327 w 969171"/>
                  <a:gd name="connsiteY69" fmla="*/ 481013 h 588169"/>
                  <a:gd name="connsiteX70" fmla="*/ 321471 w 969171"/>
                  <a:gd name="connsiteY70" fmla="*/ 488156 h 588169"/>
                  <a:gd name="connsiteX71" fmla="*/ 328614 w 969171"/>
                  <a:gd name="connsiteY71" fmla="*/ 514350 h 588169"/>
                  <a:gd name="connsiteX72" fmla="*/ 330996 w 969171"/>
                  <a:gd name="connsiteY72" fmla="*/ 523875 h 588169"/>
                  <a:gd name="connsiteX73" fmla="*/ 338139 w 969171"/>
                  <a:gd name="connsiteY73" fmla="*/ 526256 h 588169"/>
                  <a:gd name="connsiteX74" fmla="*/ 350046 w 969171"/>
                  <a:gd name="connsiteY74" fmla="*/ 533400 h 588169"/>
                  <a:gd name="connsiteX75" fmla="*/ 347664 w 969171"/>
                  <a:gd name="connsiteY75" fmla="*/ 542925 h 588169"/>
                  <a:gd name="connsiteX76" fmla="*/ 376239 w 969171"/>
                  <a:gd name="connsiteY76" fmla="*/ 550069 h 588169"/>
                  <a:gd name="connsiteX77" fmla="*/ 383383 w 969171"/>
                  <a:gd name="connsiteY77" fmla="*/ 564356 h 588169"/>
                  <a:gd name="connsiteX78" fmla="*/ 400052 w 969171"/>
                  <a:gd name="connsiteY78" fmla="*/ 588169 h 588169"/>
                  <a:gd name="connsiteX79" fmla="*/ 428627 w 969171"/>
                  <a:gd name="connsiteY79" fmla="*/ 585788 h 588169"/>
                  <a:gd name="connsiteX80" fmla="*/ 447677 w 969171"/>
                  <a:gd name="connsiteY80" fmla="*/ 566738 h 588169"/>
                  <a:gd name="connsiteX81" fmla="*/ 459583 w 969171"/>
                  <a:gd name="connsiteY81" fmla="*/ 552450 h 588169"/>
                  <a:gd name="connsiteX82" fmla="*/ 464346 w 969171"/>
                  <a:gd name="connsiteY82" fmla="*/ 545306 h 588169"/>
                  <a:gd name="connsiteX83" fmla="*/ 476252 w 969171"/>
                  <a:gd name="connsiteY83" fmla="*/ 538163 h 588169"/>
                  <a:gd name="connsiteX84" fmla="*/ 492921 w 969171"/>
                  <a:gd name="connsiteY84" fmla="*/ 528638 h 588169"/>
                  <a:gd name="connsiteX85" fmla="*/ 504827 w 969171"/>
                  <a:gd name="connsiteY85" fmla="*/ 514350 h 588169"/>
                  <a:gd name="connsiteX86" fmla="*/ 511971 w 969171"/>
                  <a:gd name="connsiteY86" fmla="*/ 507206 h 588169"/>
                  <a:gd name="connsiteX87" fmla="*/ 514352 w 969171"/>
                  <a:gd name="connsiteY87" fmla="*/ 500063 h 588169"/>
                  <a:gd name="connsiteX88" fmla="*/ 531021 w 969171"/>
                  <a:gd name="connsiteY88" fmla="*/ 490538 h 588169"/>
                  <a:gd name="connsiteX89" fmla="*/ 545308 w 969171"/>
                  <a:gd name="connsiteY89" fmla="*/ 478631 h 588169"/>
                  <a:gd name="connsiteX90" fmla="*/ 552452 w 969171"/>
                  <a:gd name="connsiteY90" fmla="*/ 473869 h 588169"/>
                  <a:gd name="connsiteX91" fmla="*/ 550071 w 969171"/>
                  <a:gd name="connsiteY91" fmla="*/ 459581 h 588169"/>
                  <a:gd name="connsiteX92" fmla="*/ 547689 w 969171"/>
                  <a:gd name="connsiteY92" fmla="*/ 440531 h 588169"/>
                  <a:gd name="connsiteX93" fmla="*/ 542927 w 969171"/>
                  <a:gd name="connsiteY93" fmla="*/ 428625 h 588169"/>
                  <a:gd name="connsiteX94" fmla="*/ 552452 w 969171"/>
                  <a:gd name="connsiteY94" fmla="*/ 397669 h 588169"/>
                  <a:gd name="connsiteX95" fmla="*/ 561977 w 969171"/>
                  <a:gd name="connsiteY95" fmla="*/ 383381 h 588169"/>
                  <a:gd name="connsiteX96" fmla="*/ 564358 w 969171"/>
                  <a:gd name="connsiteY96" fmla="*/ 373856 h 588169"/>
                  <a:gd name="connsiteX97" fmla="*/ 569121 w 969171"/>
                  <a:gd name="connsiteY97" fmla="*/ 364331 h 588169"/>
                  <a:gd name="connsiteX98" fmla="*/ 573883 w 969171"/>
                  <a:gd name="connsiteY98" fmla="*/ 323850 h 588169"/>
                  <a:gd name="connsiteX99" fmla="*/ 578646 w 969171"/>
                  <a:gd name="connsiteY99" fmla="*/ 314325 h 588169"/>
                  <a:gd name="connsiteX100" fmla="*/ 600077 w 969171"/>
                  <a:gd name="connsiteY100" fmla="*/ 302419 h 588169"/>
                  <a:gd name="connsiteX101" fmla="*/ 614364 w 969171"/>
                  <a:gd name="connsiteY101" fmla="*/ 307181 h 588169"/>
                  <a:gd name="connsiteX102" fmla="*/ 628652 w 969171"/>
                  <a:gd name="connsiteY102" fmla="*/ 319088 h 588169"/>
                  <a:gd name="connsiteX103" fmla="*/ 638177 w 969171"/>
                  <a:gd name="connsiteY103" fmla="*/ 309563 h 588169"/>
                  <a:gd name="connsiteX104" fmla="*/ 650083 w 969171"/>
                  <a:gd name="connsiteY104" fmla="*/ 304800 h 588169"/>
                  <a:gd name="connsiteX105" fmla="*/ 666752 w 969171"/>
                  <a:gd name="connsiteY105" fmla="*/ 297656 h 588169"/>
                  <a:gd name="connsiteX106" fmla="*/ 683421 w 969171"/>
                  <a:gd name="connsiteY106" fmla="*/ 285750 h 588169"/>
                  <a:gd name="connsiteX107" fmla="*/ 690564 w 969171"/>
                  <a:gd name="connsiteY107" fmla="*/ 280988 h 588169"/>
                  <a:gd name="connsiteX108" fmla="*/ 702471 w 969171"/>
                  <a:gd name="connsiteY108" fmla="*/ 273844 h 588169"/>
                  <a:gd name="connsiteX109" fmla="*/ 716758 w 969171"/>
                  <a:gd name="connsiteY109" fmla="*/ 266700 h 588169"/>
                  <a:gd name="connsiteX110" fmla="*/ 747714 w 969171"/>
                  <a:gd name="connsiteY110" fmla="*/ 280988 h 588169"/>
                  <a:gd name="connsiteX111" fmla="*/ 759621 w 969171"/>
                  <a:gd name="connsiteY111" fmla="*/ 285750 h 588169"/>
                  <a:gd name="connsiteX112" fmla="*/ 769146 w 969171"/>
                  <a:gd name="connsiteY112" fmla="*/ 276225 h 588169"/>
                  <a:gd name="connsiteX113" fmla="*/ 795339 w 969171"/>
                  <a:gd name="connsiteY113" fmla="*/ 257175 h 588169"/>
                  <a:gd name="connsiteX114" fmla="*/ 804864 w 969171"/>
                  <a:gd name="connsiteY114" fmla="*/ 250031 h 588169"/>
                  <a:gd name="connsiteX115" fmla="*/ 876302 w 969171"/>
                  <a:gd name="connsiteY115" fmla="*/ 247650 h 588169"/>
                  <a:gd name="connsiteX116" fmla="*/ 912021 w 969171"/>
                  <a:gd name="connsiteY116" fmla="*/ 228600 h 588169"/>
                  <a:gd name="connsiteX117" fmla="*/ 928689 w 969171"/>
                  <a:gd name="connsiteY117" fmla="*/ 216694 h 588169"/>
                  <a:gd name="connsiteX118" fmla="*/ 942977 w 969171"/>
                  <a:gd name="connsiteY118" fmla="*/ 197644 h 588169"/>
                  <a:gd name="connsiteX119" fmla="*/ 947739 w 969171"/>
                  <a:gd name="connsiteY119" fmla="*/ 190500 h 588169"/>
                  <a:gd name="connsiteX120" fmla="*/ 954883 w 969171"/>
                  <a:gd name="connsiteY120" fmla="*/ 185738 h 588169"/>
                  <a:gd name="connsiteX121" fmla="*/ 966789 w 969171"/>
                  <a:gd name="connsiteY121" fmla="*/ 171450 h 588169"/>
                  <a:gd name="connsiteX122" fmla="*/ 969171 w 969171"/>
                  <a:gd name="connsiteY122" fmla="*/ 164306 h 588169"/>
                  <a:gd name="connsiteX123" fmla="*/ 950121 w 969171"/>
                  <a:gd name="connsiteY123" fmla="*/ 142875 h 588169"/>
                  <a:gd name="connsiteX124" fmla="*/ 945358 w 969171"/>
                  <a:gd name="connsiteY124" fmla="*/ 133350 h 588169"/>
                  <a:gd name="connsiteX125" fmla="*/ 916783 w 969171"/>
                  <a:gd name="connsiteY125" fmla="*/ 126206 h 588169"/>
                  <a:gd name="connsiteX126" fmla="*/ 892971 w 969171"/>
                  <a:gd name="connsiteY126" fmla="*/ 123825 h 588169"/>
                  <a:gd name="connsiteX127" fmla="*/ 878683 w 969171"/>
                  <a:gd name="connsiteY127" fmla="*/ 121444 h 588169"/>
                  <a:gd name="connsiteX128" fmla="*/ 845346 w 969171"/>
                  <a:gd name="connsiteY128" fmla="*/ 119063 h 588169"/>
                  <a:gd name="connsiteX129" fmla="*/ 826296 w 969171"/>
                  <a:gd name="connsiteY129" fmla="*/ 100013 h 588169"/>
                  <a:gd name="connsiteX130" fmla="*/ 812008 w 969171"/>
                  <a:gd name="connsiteY130" fmla="*/ 90488 h 588169"/>
                  <a:gd name="connsiteX131" fmla="*/ 809627 w 969171"/>
                  <a:gd name="connsiteY131" fmla="*/ 80963 h 588169"/>
                  <a:gd name="connsiteX132" fmla="*/ 816771 w 969171"/>
                  <a:gd name="connsiteY132" fmla="*/ 59531 h 588169"/>
                  <a:gd name="connsiteX133" fmla="*/ 826296 w 969171"/>
                  <a:gd name="connsiteY133" fmla="*/ 42863 h 588169"/>
                  <a:gd name="connsiteX134" fmla="*/ 823914 w 969171"/>
                  <a:gd name="connsiteY134" fmla="*/ 28575 h 588169"/>
                  <a:gd name="connsiteX135" fmla="*/ 821533 w 969171"/>
                  <a:gd name="connsiteY135" fmla="*/ 21431 h 588169"/>
                  <a:gd name="connsiteX136" fmla="*/ 821533 w 969171"/>
                  <a:gd name="connsiteY136" fmla="*/ 1905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s-ES" sz="800" dirty="0">
                  <a:solidFill>
                    <a:prstClr val="black"/>
                  </a:solidFill>
                  <a:latin typeface="Gill Sans MT"/>
                </a:endParaRPr>
              </a:p>
            </p:txBody>
          </p:sp>
          <p:sp>
            <p:nvSpPr>
              <p:cNvPr id="158" name="41 Forma libre"/>
              <p:cNvSpPr/>
              <p:nvPr/>
            </p:nvSpPr>
            <p:spPr>
              <a:xfrm>
                <a:off x="3388037" y="3439571"/>
                <a:ext cx="795475" cy="879503"/>
              </a:xfrm>
              <a:custGeom>
                <a:avLst/>
                <a:gdLst>
                  <a:gd name="connsiteX0" fmla="*/ 478343 w 750548"/>
                  <a:gd name="connsiteY0" fmla="*/ 3964 h 879503"/>
                  <a:gd name="connsiteX1" fmla="*/ 523270 w 750548"/>
                  <a:gd name="connsiteY1" fmla="*/ 43606 h 879503"/>
                  <a:gd name="connsiteX2" fmla="*/ 602553 w 750548"/>
                  <a:gd name="connsiteY2" fmla="*/ 96461 h 879503"/>
                  <a:gd name="connsiteX3" fmla="*/ 576125 w 750548"/>
                  <a:gd name="connsiteY3" fmla="*/ 104390 h 879503"/>
                  <a:gd name="connsiteX4" fmla="*/ 573482 w 750548"/>
                  <a:gd name="connsiteY4" fmla="*/ 114961 h 879503"/>
                  <a:gd name="connsiteX5" fmla="*/ 568197 w 750548"/>
                  <a:gd name="connsiteY5" fmla="*/ 149317 h 879503"/>
                  <a:gd name="connsiteX6" fmla="*/ 565554 w 750548"/>
                  <a:gd name="connsiteY6" fmla="*/ 165174 h 879503"/>
                  <a:gd name="connsiteX7" fmla="*/ 568197 w 750548"/>
                  <a:gd name="connsiteY7" fmla="*/ 268242 h 879503"/>
                  <a:gd name="connsiteX8" fmla="*/ 573482 w 750548"/>
                  <a:gd name="connsiteY8" fmla="*/ 276170 h 879503"/>
                  <a:gd name="connsiteX9" fmla="*/ 581411 w 750548"/>
                  <a:gd name="connsiteY9" fmla="*/ 281456 h 879503"/>
                  <a:gd name="connsiteX10" fmla="*/ 639552 w 750548"/>
                  <a:gd name="connsiteY10" fmla="*/ 284098 h 879503"/>
                  <a:gd name="connsiteX11" fmla="*/ 647480 w 750548"/>
                  <a:gd name="connsiteY11" fmla="*/ 289384 h 879503"/>
                  <a:gd name="connsiteX12" fmla="*/ 668622 w 750548"/>
                  <a:gd name="connsiteY12" fmla="*/ 292027 h 879503"/>
                  <a:gd name="connsiteX13" fmla="*/ 702978 w 750548"/>
                  <a:gd name="connsiteY13" fmla="*/ 294669 h 879503"/>
                  <a:gd name="connsiteX14" fmla="*/ 724121 w 750548"/>
                  <a:gd name="connsiteY14" fmla="*/ 299955 h 879503"/>
                  <a:gd name="connsiteX15" fmla="*/ 732049 w 750548"/>
                  <a:gd name="connsiteY15" fmla="*/ 347525 h 879503"/>
                  <a:gd name="connsiteX16" fmla="*/ 739977 w 750548"/>
                  <a:gd name="connsiteY16" fmla="*/ 358096 h 879503"/>
                  <a:gd name="connsiteX17" fmla="*/ 750548 w 750548"/>
                  <a:gd name="connsiteY17" fmla="*/ 373953 h 879503"/>
                  <a:gd name="connsiteX18" fmla="*/ 747906 w 750548"/>
                  <a:gd name="connsiteY18" fmla="*/ 392452 h 879503"/>
                  <a:gd name="connsiteX19" fmla="*/ 734692 w 750548"/>
                  <a:gd name="connsiteY19" fmla="*/ 410952 h 879503"/>
                  <a:gd name="connsiteX20" fmla="*/ 721478 w 750548"/>
                  <a:gd name="connsiteY20" fmla="*/ 424165 h 879503"/>
                  <a:gd name="connsiteX21" fmla="*/ 679193 w 750548"/>
                  <a:gd name="connsiteY21" fmla="*/ 418880 h 879503"/>
                  <a:gd name="connsiteX22" fmla="*/ 684479 w 750548"/>
                  <a:gd name="connsiteY22" fmla="*/ 410952 h 879503"/>
                  <a:gd name="connsiteX23" fmla="*/ 676551 w 750548"/>
                  <a:gd name="connsiteY23" fmla="*/ 405666 h 879503"/>
                  <a:gd name="connsiteX24" fmla="*/ 660694 w 750548"/>
                  <a:gd name="connsiteY24" fmla="*/ 392452 h 879503"/>
                  <a:gd name="connsiteX25" fmla="*/ 644837 w 750548"/>
                  <a:gd name="connsiteY25" fmla="*/ 400380 h 879503"/>
                  <a:gd name="connsiteX26" fmla="*/ 636909 w 750548"/>
                  <a:gd name="connsiteY26" fmla="*/ 403023 h 879503"/>
                  <a:gd name="connsiteX27" fmla="*/ 628981 w 750548"/>
                  <a:gd name="connsiteY27" fmla="*/ 408309 h 879503"/>
                  <a:gd name="connsiteX28" fmla="*/ 589339 w 750548"/>
                  <a:gd name="connsiteY28" fmla="*/ 410952 h 879503"/>
                  <a:gd name="connsiteX29" fmla="*/ 581411 w 750548"/>
                  <a:gd name="connsiteY29" fmla="*/ 413594 h 879503"/>
                  <a:gd name="connsiteX30" fmla="*/ 547055 w 750548"/>
                  <a:gd name="connsiteY30" fmla="*/ 418880 h 879503"/>
                  <a:gd name="connsiteX31" fmla="*/ 531198 w 750548"/>
                  <a:gd name="connsiteY31" fmla="*/ 434737 h 879503"/>
                  <a:gd name="connsiteX32" fmla="*/ 525913 w 750548"/>
                  <a:gd name="connsiteY32" fmla="*/ 442665 h 879503"/>
                  <a:gd name="connsiteX33" fmla="*/ 510056 w 750548"/>
                  <a:gd name="connsiteY33" fmla="*/ 450593 h 879503"/>
                  <a:gd name="connsiteX34" fmla="*/ 504770 w 750548"/>
                  <a:gd name="connsiteY34" fmla="*/ 551019 h 879503"/>
                  <a:gd name="connsiteX35" fmla="*/ 507413 w 750548"/>
                  <a:gd name="connsiteY35" fmla="*/ 609160 h 879503"/>
                  <a:gd name="connsiteX36" fmla="*/ 528555 w 750548"/>
                  <a:gd name="connsiteY36" fmla="*/ 627659 h 879503"/>
                  <a:gd name="connsiteX37" fmla="*/ 541769 w 750548"/>
                  <a:gd name="connsiteY37" fmla="*/ 643516 h 879503"/>
                  <a:gd name="connsiteX38" fmla="*/ 552340 w 750548"/>
                  <a:gd name="connsiteY38" fmla="*/ 654087 h 879503"/>
                  <a:gd name="connsiteX39" fmla="*/ 565554 w 750548"/>
                  <a:gd name="connsiteY39" fmla="*/ 659372 h 879503"/>
                  <a:gd name="connsiteX40" fmla="*/ 581411 w 750548"/>
                  <a:gd name="connsiteY40" fmla="*/ 669943 h 879503"/>
                  <a:gd name="connsiteX41" fmla="*/ 618410 w 750548"/>
                  <a:gd name="connsiteY41" fmla="*/ 685800 h 879503"/>
                  <a:gd name="connsiteX42" fmla="*/ 626338 w 750548"/>
                  <a:gd name="connsiteY42" fmla="*/ 691086 h 879503"/>
                  <a:gd name="connsiteX43" fmla="*/ 642195 w 750548"/>
                  <a:gd name="connsiteY43" fmla="*/ 699014 h 879503"/>
                  <a:gd name="connsiteX44" fmla="*/ 644837 w 750548"/>
                  <a:gd name="connsiteY44" fmla="*/ 706942 h 879503"/>
                  <a:gd name="connsiteX45" fmla="*/ 642195 w 750548"/>
                  <a:gd name="connsiteY45" fmla="*/ 717513 h 879503"/>
                  <a:gd name="connsiteX46" fmla="*/ 634266 w 750548"/>
                  <a:gd name="connsiteY46" fmla="*/ 738656 h 879503"/>
                  <a:gd name="connsiteX47" fmla="*/ 636909 w 750548"/>
                  <a:gd name="connsiteY47" fmla="*/ 754512 h 879503"/>
                  <a:gd name="connsiteX48" fmla="*/ 644837 w 750548"/>
                  <a:gd name="connsiteY48" fmla="*/ 762441 h 879503"/>
                  <a:gd name="connsiteX49" fmla="*/ 639552 w 750548"/>
                  <a:gd name="connsiteY49" fmla="*/ 783583 h 879503"/>
                  <a:gd name="connsiteX50" fmla="*/ 647480 w 750548"/>
                  <a:gd name="connsiteY50" fmla="*/ 802082 h 879503"/>
                  <a:gd name="connsiteX51" fmla="*/ 655409 w 750548"/>
                  <a:gd name="connsiteY51" fmla="*/ 810011 h 879503"/>
                  <a:gd name="connsiteX52" fmla="*/ 665980 w 750548"/>
                  <a:gd name="connsiteY52" fmla="*/ 839081 h 879503"/>
                  <a:gd name="connsiteX53" fmla="*/ 668622 w 750548"/>
                  <a:gd name="connsiteY53" fmla="*/ 847009 h 879503"/>
                  <a:gd name="connsiteX54" fmla="*/ 665980 w 750548"/>
                  <a:gd name="connsiteY54" fmla="*/ 860223 h 879503"/>
                  <a:gd name="connsiteX55" fmla="*/ 655409 w 750548"/>
                  <a:gd name="connsiteY55" fmla="*/ 862866 h 879503"/>
                  <a:gd name="connsiteX56" fmla="*/ 650123 w 750548"/>
                  <a:gd name="connsiteY56" fmla="*/ 870794 h 879503"/>
                  <a:gd name="connsiteX57" fmla="*/ 647480 w 750548"/>
                  <a:gd name="connsiteY57" fmla="*/ 878723 h 879503"/>
                  <a:gd name="connsiteX58" fmla="*/ 634266 w 750548"/>
                  <a:gd name="connsiteY58" fmla="*/ 873437 h 879503"/>
                  <a:gd name="connsiteX59" fmla="*/ 615767 w 750548"/>
                  <a:gd name="connsiteY59" fmla="*/ 857580 h 879503"/>
                  <a:gd name="connsiteX60" fmla="*/ 613124 w 750548"/>
                  <a:gd name="connsiteY60" fmla="*/ 849652 h 879503"/>
                  <a:gd name="connsiteX61" fmla="*/ 610481 w 750548"/>
                  <a:gd name="connsiteY61" fmla="*/ 839081 h 879503"/>
                  <a:gd name="connsiteX62" fmla="*/ 591982 w 750548"/>
                  <a:gd name="connsiteY62" fmla="*/ 836438 h 879503"/>
                  <a:gd name="connsiteX63" fmla="*/ 565554 w 750548"/>
                  <a:gd name="connsiteY63" fmla="*/ 833795 h 879503"/>
                  <a:gd name="connsiteX64" fmla="*/ 544412 w 750548"/>
                  <a:gd name="connsiteY64" fmla="*/ 831153 h 879503"/>
                  <a:gd name="connsiteX65" fmla="*/ 541769 w 750548"/>
                  <a:gd name="connsiteY65" fmla="*/ 820582 h 879503"/>
                  <a:gd name="connsiteX66" fmla="*/ 486271 w 750548"/>
                  <a:gd name="connsiteY66" fmla="*/ 817939 h 879503"/>
                  <a:gd name="connsiteX67" fmla="*/ 480985 w 750548"/>
                  <a:gd name="connsiteY67" fmla="*/ 839081 h 879503"/>
                  <a:gd name="connsiteX68" fmla="*/ 475700 w 750548"/>
                  <a:gd name="connsiteY68" fmla="*/ 831153 h 879503"/>
                  <a:gd name="connsiteX69" fmla="*/ 465129 w 750548"/>
                  <a:gd name="connsiteY69" fmla="*/ 812653 h 879503"/>
                  <a:gd name="connsiteX70" fmla="*/ 467772 w 750548"/>
                  <a:gd name="connsiteY70" fmla="*/ 788868 h 879503"/>
                  <a:gd name="connsiteX71" fmla="*/ 473057 w 750548"/>
                  <a:gd name="connsiteY71" fmla="*/ 780940 h 879503"/>
                  <a:gd name="connsiteX72" fmla="*/ 451915 w 750548"/>
                  <a:gd name="connsiteY72" fmla="*/ 770369 h 879503"/>
                  <a:gd name="connsiteX73" fmla="*/ 454558 w 750548"/>
                  <a:gd name="connsiteY73" fmla="*/ 754512 h 879503"/>
                  <a:gd name="connsiteX74" fmla="*/ 459843 w 750548"/>
                  <a:gd name="connsiteY74" fmla="*/ 746584 h 879503"/>
                  <a:gd name="connsiteX75" fmla="*/ 451915 w 750548"/>
                  <a:gd name="connsiteY75" fmla="*/ 722799 h 879503"/>
                  <a:gd name="connsiteX76" fmla="*/ 454558 w 750548"/>
                  <a:gd name="connsiteY76" fmla="*/ 709585 h 879503"/>
                  <a:gd name="connsiteX77" fmla="*/ 465129 w 750548"/>
                  <a:gd name="connsiteY77" fmla="*/ 701657 h 879503"/>
                  <a:gd name="connsiteX78" fmla="*/ 480985 w 750548"/>
                  <a:gd name="connsiteY78" fmla="*/ 693728 h 879503"/>
                  <a:gd name="connsiteX79" fmla="*/ 475700 w 750548"/>
                  <a:gd name="connsiteY79" fmla="*/ 680515 h 879503"/>
                  <a:gd name="connsiteX80" fmla="*/ 459843 w 750548"/>
                  <a:gd name="connsiteY80" fmla="*/ 672586 h 879503"/>
                  <a:gd name="connsiteX81" fmla="*/ 433415 w 750548"/>
                  <a:gd name="connsiteY81" fmla="*/ 677872 h 879503"/>
                  <a:gd name="connsiteX82" fmla="*/ 409630 w 750548"/>
                  <a:gd name="connsiteY82" fmla="*/ 691086 h 879503"/>
                  <a:gd name="connsiteX83" fmla="*/ 401702 w 750548"/>
                  <a:gd name="connsiteY83" fmla="*/ 685800 h 879503"/>
                  <a:gd name="connsiteX84" fmla="*/ 391131 w 750548"/>
                  <a:gd name="connsiteY84" fmla="*/ 667301 h 879503"/>
                  <a:gd name="connsiteX85" fmla="*/ 367346 w 750548"/>
                  <a:gd name="connsiteY85" fmla="*/ 662015 h 879503"/>
                  <a:gd name="connsiteX86" fmla="*/ 362061 w 750548"/>
                  <a:gd name="connsiteY86" fmla="*/ 651444 h 879503"/>
                  <a:gd name="connsiteX87" fmla="*/ 354132 w 750548"/>
                  <a:gd name="connsiteY87" fmla="*/ 648801 h 879503"/>
                  <a:gd name="connsiteX88" fmla="*/ 338276 w 750548"/>
                  <a:gd name="connsiteY88" fmla="*/ 656730 h 879503"/>
                  <a:gd name="connsiteX89" fmla="*/ 322419 w 750548"/>
                  <a:gd name="connsiteY89" fmla="*/ 643516 h 879503"/>
                  <a:gd name="connsiteX90" fmla="*/ 317133 w 750548"/>
                  <a:gd name="connsiteY90" fmla="*/ 654087 h 879503"/>
                  <a:gd name="connsiteX91" fmla="*/ 309205 w 750548"/>
                  <a:gd name="connsiteY91" fmla="*/ 648801 h 879503"/>
                  <a:gd name="connsiteX92" fmla="*/ 295991 w 750548"/>
                  <a:gd name="connsiteY92" fmla="*/ 640873 h 879503"/>
                  <a:gd name="connsiteX93" fmla="*/ 293348 w 750548"/>
                  <a:gd name="connsiteY93" fmla="*/ 632945 h 879503"/>
                  <a:gd name="connsiteX94" fmla="*/ 288063 w 750548"/>
                  <a:gd name="connsiteY94" fmla="*/ 614445 h 879503"/>
                  <a:gd name="connsiteX95" fmla="*/ 274849 w 750548"/>
                  <a:gd name="connsiteY95" fmla="*/ 574804 h 879503"/>
                  <a:gd name="connsiteX96" fmla="*/ 266921 w 750548"/>
                  <a:gd name="connsiteY96" fmla="*/ 577446 h 879503"/>
                  <a:gd name="connsiteX97" fmla="*/ 245778 w 750548"/>
                  <a:gd name="connsiteY97" fmla="*/ 574804 h 879503"/>
                  <a:gd name="connsiteX98" fmla="*/ 235207 w 750548"/>
                  <a:gd name="connsiteY98" fmla="*/ 558947 h 879503"/>
                  <a:gd name="connsiteX99" fmla="*/ 227279 w 750548"/>
                  <a:gd name="connsiteY99" fmla="*/ 551019 h 879503"/>
                  <a:gd name="connsiteX100" fmla="*/ 211422 w 750548"/>
                  <a:gd name="connsiteY100" fmla="*/ 553661 h 879503"/>
                  <a:gd name="connsiteX101" fmla="*/ 198209 w 750548"/>
                  <a:gd name="connsiteY101" fmla="*/ 548376 h 879503"/>
                  <a:gd name="connsiteX102" fmla="*/ 174424 w 750548"/>
                  <a:gd name="connsiteY102" fmla="*/ 537805 h 879503"/>
                  <a:gd name="connsiteX103" fmla="*/ 171781 w 750548"/>
                  <a:gd name="connsiteY103" fmla="*/ 529876 h 879503"/>
                  <a:gd name="connsiteX104" fmla="*/ 105711 w 750548"/>
                  <a:gd name="connsiteY104" fmla="*/ 521948 h 879503"/>
                  <a:gd name="connsiteX105" fmla="*/ 89855 w 750548"/>
                  <a:gd name="connsiteY105" fmla="*/ 503449 h 879503"/>
                  <a:gd name="connsiteX106" fmla="*/ 68713 w 750548"/>
                  <a:gd name="connsiteY106" fmla="*/ 487592 h 879503"/>
                  <a:gd name="connsiteX107" fmla="*/ 60784 w 750548"/>
                  <a:gd name="connsiteY107" fmla="*/ 482306 h 879503"/>
                  <a:gd name="connsiteX108" fmla="*/ 55499 w 750548"/>
                  <a:gd name="connsiteY108" fmla="*/ 474378 h 879503"/>
                  <a:gd name="connsiteX109" fmla="*/ 50213 w 750548"/>
                  <a:gd name="connsiteY109" fmla="*/ 463807 h 879503"/>
                  <a:gd name="connsiteX110" fmla="*/ 0 w 750548"/>
                  <a:gd name="connsiteY110" fmla="*/ 447950 h 879503"/>
                  <a:gd name="connsiteX111" fmla="*/ 2643 w 750548"/>
                  <a:gd name="connsiteY111" fmla="*/ 434737 h 879503"/>
                  <a:gd name="connsiteX112" fmla="*/ 5286 w 750548"/>
                  <a:gd name="connsiteY112" fmla="*/ 426808 h 879503"/>
                  <a:gd name="connsiteX113" fmla="*/ 7929 w 750548"/>
                  <a:gd name="connsiteY113" fmla="*/ 405666 h 879503"/>
                  <a:gd name="connsiteX114" fmla="*/ 15857 w 750548"/>
                  <a:gd name="connsiteY114" fmla="*/ 395095 h 879503"/>
                  <a:gd name="connsiteX115" fmla="*/ 39642 w 750548"/>
                  <a:gd name="connsiteY115" fmla="*/ 379238 h 879503"/>
                  <a:gd name="connsiteX116" fmla="*/ 50213 w 750548"/>
                  <a:gd name="connsiteY116" fmla="*/ 373953 h 879503"/>
                  <a:gd name="connsiteX117" fmla="*/ 84569 w 750548"/>
                  <a:gd name="connsiteY117" fmla="*/ 342239 h 879503"/>
                  <a:gd name="connsiteX118" fmla="*/ 92498 w 750548"/>
                  <a:gd name="connsiteY118" fmla="*/ 334311 h 879503"/>
                  <a:gd name="connsiteX119" fmla="*/ 103069 w 750548"/>
                  <a:gd name="connsiteY119" fmla="*/ 326383 h 879503"/>
                  <a:gd name="connsiteX120" fmla="*/ 126854 w 750548"/>
                  <a:gd name="connsiteY120" fmla="*/ 299955 h 879503"/>
                  <a:gd name="connsiteX121" fmla="*/ 137425 w 750548"/>
                  <a:gd name="connsiteY121" fmla="*/ 294669 h 879503"/>
                  <a:gd name="connsiteX122" fmla="*/ 140067 w 750548"/>
                  <a:gd name="connsiteY122" fmla="*/ 286741 h 879503"/>
                  <a:gd name="connsiteX123" fmla="*/ 132139 w 750548"/>
                  <a:gd name="connsiteY123" fmla="*/ 265599 h 879503"/>
                  <a:gd name="connsiteX124" fmla="*/ 129496 w 750548"/>
                  <a:gd name="connsiteY124" fmla="*/ 257671 h 879503"/>
                  <a:gd name="connsiteX125" fmla="*/ 134782 w 750548"/>
                  <a:gd name="connsiteY125" fmla="*/ 188958 h 879503"/>
                  <a:gd name="connsiteX126" fmla="*/ 137425 w 750548"/>
                  <a:gd name="connsiteY126" fmla="*/ 149317 h 879503"/>
                  <a:gd name="connsiteX127" fmla="*/ 140067 w 750548"/>
                  <a:gd name="connsiteY127" fmla="*/ 136103 h 879503"/>
                  <a:gd name="connsiteX128" fmla="*/ 163852 w 750548"/>
                  <a:gd name="connsiteY128" fmla="*/ 120246 h 879503"/>
                  <a:gd name="connsiteX129" fmla="*/ 174424 w 750548"/>
                  <a:gd name="connsiteY129" fmla="*/ 112318 h 879503"/>
                  <a:gd name="connsiteX130" fmla="*/ 187637 w 750548"/>
                  <a:gd name="connsiteY130" fmla="*/ 109675 h 879503"/>
                  <a:gd name="connsiteX131" fmla="*/ 206137 w 750548"/>
                  <a:gd name="connsiteY131" fmla="*/ 104390 h 879503"/>
                  <a:gd name="connsiteX132" fmla="*/ 245778 w 750548"/>
                  <a:gd name="connsiteY132" fmla="*/ 101747 h 879503"/>
                  <a:gd name="connsiteX133" fmla="*/ 269563 w 750548"/>
                  <a:gd name="connsiteY133" fmla="*/ 80605 h 879503"/>
                  <a:gd name="connsiteX134" fmla="*/ 298634 w 750548"/>
                  <a:gd name="connsiteY134" fmla="*/ 64748 h 879503"/>
                  <a:gd name="connsiteX135" fmla="*/ 311848 w 750548"/>
                  <a:gd name="connsiteY135" fmla="*/ 62105 h 879503"/>
                  <a:gd name="connsiteX136" fmla="*/ 406988 w 750548"/>
                  <a:gd name="connsiteY136" fmla="*/ 56820 h 879503"/>
                  <a:gd name="connsiteX137" fmla="*/ 414916 w 750548"/>
                  <a:gd name="connsiteY137" fmla="*/ 54177 h 879503"/>
                  <a:gd name="connsiteX138" fmla="*/ 422844 w 750548"/>
                  <a:gd name="connsiteY138" fmla="*/ 48891 h 879503"/>
                  <a:gd name="connsiteX139" fmla="*/ 436058 w 750548"/>
                  <a:gd name="connsiteY139" fmla="*/ 46249 h 879503"/>
                  <a:gd name="connsiteX140" fmla="*/ 443987 w 750548"/>
                  <a:gd name="connsiteY140" fmla="*/ 43606 h 879503"/>
                  <a:gd name="connsiteX141" fmla="*/ 470414 w 750548"/>
                  <a:gd name="connsiteY141" fmla="*/ 35678 h 879503"/>
                  <a:gd name="connsiteX142" fmla="*/ 475700 w 750548"/>
                  <a:gd name="connsiteY142" fmla="*/ 27749 h 879503"/>
                  <a:gd name="connsiteX143" fmla="*/ 483628 w 750548"/>
                  <a:gd name="connsiteY143" fmla="*/ 19821 h 879503"/>
                  <a:gd name="connsiteX144" fmla="*/ 478343 w 750548"/>
                  <a:gd name="connsiteY144" fmla="*/ 3964 h 8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a:p>
                <a:pPr algn="ctr">
                  <a:defRPr/>
                </a:pPr>
                <a:endParaRPr lang="es-ES" sz="800" dirty="0">
                  <a:solidFill>
                    <a:prstClr val="black"/>
                  </a:solidFill>
                  <a:latin typeface="Gill Sans MT"/>
                </a:endParaRPr>
              </a:p>
            </p:txBody>
          </p:sp>
          <p:sp>
            <p:nvSpPr>
              <p:cNvPr id="159" name="42 Forma libre"/>
              <p:cNvSpPr/>
              <p:nvPr/>
            </p:nvSpPr>
            <p:spPr>
              <a:xfrm>
                <a:off x="3726745" y="2951581"/>
                <a:ext cx="1020318" cy="768861"/>
              </a:xfrm>
              <a:custGeom>
                <a:avLst/>
                <a:gdLst>
                  <a:gd name="connsiteX0" fmla="*/ 173566 w 1020318"/>
                  <a:gd name="connsiteY0" fmla="*/ 533863 h 768861"/>
                  <a:gd name="connsiteX1" fmla="*/ 182033 w 1020318"/>
                  <a:gd name="connsiteY1" fmla="*/ 525397 h 768861"/>
                  <a:gd name="connsiteX2" fmla="*/ 190499 w 1020318"/>
                  <a:gd name="connsiteY2" fmla="*/ 522575 h 768861"/>
                  <a:gd name="connsiteX3" fmla="*/ 201788 w 1020318"/>
                  <a:gd name="connsiteY3" fmla="*/ 516930 h 768861"/>
                  <a:gd name="connsiteX4" fmla="*/ 207433 w 1020318"/>
                  <a:gd name="connsiteY4" fmla="*/ 511286 h 768861"/>
                  <a:gd name="connsiteX5" fmla="*/ 215899 w 1020318"/>
                  <a:gd name="connsiteY5" fmla="*/ 505641 h 768861"/>
                  <a:gd name="connsiteX6" fmla="*/ 213077 w 1020318"/>
                  <a:gd name="connsiteY6" fmla="*/ 483063 h 768861"/>
                  <a:gd name="connsiteX7" fmla="*/ 198966 w 1020318"/>
                  <a:gd name="connsiteY7" fmla="*/ 468952 h 768861"/>
                  <a:gd name="connsiteX8" fmla="*/ 63499 w 1020318"/>
                  <a:gd name="connsiteY8" fmla="*/ 466130 h 768861"/>
                  <a:gd name="connsiteX9" fmla="*/ 46566 w 1020318"/>
                  <a:gd name="connsiteY9" fmla="*/ 449197 h 768861"/>
                  <a:gd name="connsiteX10" fmla="*/ 40922 w 1020318"/>
                  <a:gd name="connsiteY10" fmla="*/ 443552 h 768861"/>
                  <a:gd name="connsiteX11" fmla="*/ 35277 w 1020318"/>
                  <a:gd name="connsiteY11" fmla="*/ 437908 h 768861"/>
                  <a:gd name="connsiteX12" fmla="*/ 26811 w 1020318"/>
                  <a:gd name="connsiteY12" fmla="*/ 426619 h 768861"/>
                  <a:gd name="connsiteX13" fmla="*/ 15522 w 1020318"/>
                  <a:gd name="connsiteY13" fmla="*/ 415330 h 768861"/>
                  <a:gd name="connsiteX14" fmla="*/ 9877 w 1020318"/>
                  <a:gd name="connsiteY14" fmla="*/ 409686 h 768861"/>
                  <a:gd name="connsiteX15" fmla="*/ 7055 w 1020318"/>
                  <a:gd name="connsiteY15" fmla="*/ 384286 h 768861"/>
                  <a:gd name="connsiteX16" fmla="*/ 15522 w 1020318"/>
                  <a:gd name="connsiteY16" fmla="*/ 381463 h 768861"/>
                  <a:gd name="connsiteX17" fmla="*/ 29633 w 1020318"/>
                  <a:gd name="connsiteY17" fmla="*/ 378641 h 768861"/>
                  <a:gd name="connsiteX18" fmla="*/ 43744 w 1020318"/>
                  <a:gd name="connsiteY18" fmla="*/ 367352 h 768861"/>
                  <a:gd name="connsiteX19" fmla="*/ 49388 w 1020318"/>
                  <a:gd name="connsiteY19" fmla="*/ 358886 h 768861"/>
                  <a:gd name="connsiteX20" fmla="*/ 66322 w 1020318"/>
                  <a:gd name="connsiteY20" fmla="*/ 347597 h 768861"/>
                  <a:gd name="connsiteX21" fmla="*/ 74788 w 1020318"/>
                  <a:gd name="connsiteY21" fmla="*/ 341952 h 768861"/>
                  <a:gd name="connsiteX22" fmla="*/ 77611 w 1020318"/>
                  <a:gd name="connsiteY22" fmla="*/ 325019 h 768861"/>
                  <a:gd name="connsiteX23" fmla="*/ 100188 w 1020318"/>
                  <a:gd name="connsiteY23" fmla="*/ 319375 h 768861"/>
                  <a:gd name="connsiteX24" fmla="*/ 117122 w 1020318"/>
                  <a:gd name="connsiteY24" fmla="*/ 308086 h 768861"/>
                  <a:gd name="connsiteX25" fmla="*/ 128411 w 1020318"/>
                  <a:gd name="connsiteY25" fmla="*/ 296797 h 768861"/>
                  <a:gd name="connsiteX26" fmla="*/ 131233 w 1020318"/>
                  <a:gd name="connsiteY26" fmla="*/ 288330 h 768861"/>
                  <a:gd name="connsiteX27" fmla="*/ 131233 w 1020318"/>
                  <a:gd name="connsiteY27" fmla="*/ 240352 h 768861"/>
                  <a:gd name="connsiteX28" fmla="*/ 153811 w 1020318"/>
                  <a:gd name="connsiteY28" fmla="*/ 229063 h 768861"/>
                  <a:gd name="connsiteX29" fmla="*/ 167922 w 1020318"/>
                  <a:gd name="connsiteY29" fmla="*/ 217775 h 768861"/>
                  <a:gd name="connsiteX30" fmla="*/ 173566 w 1020318"/>
                  <a:gd name="connsiteY30" fmla="*/ 209308 h 768861"/>
                  <a:gd name="connsiteX31" fmla="*/ 162277 w 1020318"/>
                  <a:gd name="connsiteY31" fmla="*/ 195197 h 768861"/>
                  <a:gd name="connsiteX32" fmla="*/ 156633 w 1020318"/>
                  <a:gd name="connsiteY32" fmla="*/ 189552 h 768861"/>
                  <a:gd name="connsiteX33" fmla="*/ 159455 w 1020318"/>
                  <a:gd name="connsiteY33" fmla="*/ 178263 h 768861"/>
                  <a:gd name="connsiteX34" fmla="*/ 198966 w 1020318"/>
                  <a:gd name="connsiteY34" fmla="*/ 169797 h 768861"/>
                  <a:gd name="connsiteX35" fmla="*/ 210255 w 1020318"/>
                  <a:gd name="connsiteY35" fmla="*/ 164152 h 768861"/>
                  <a:gd name="connsiteX36" fmla="*/ 218722 w 1020318"/>
                  <a:gd name="connsiteY36" fmla="*/ 155686 h 768861"/>
                  <a:gd name="connsiteX37" fmla="*/ 227188 w 1020318"/>
                  <a:gd name="connsiteY37" fmla="*/ 152863 h 768861"/>
                  <a:gd name="connsiteX38" fmla="*/ 235655 w 1020318"/>
                  <a:gd name="connsiteY38" fmla="*/ 147219 h 768861"/>
                  <a:gd name="connsiteX39" fmla="*/ 241299 w 1020318"/>
                  <a:gd name="connsiteY39" fmla="*/ 138752 h 768861"/>
                  <a:gd name="connsiteX40" fmla="*/ 283633 w 1020318"/>
                  <a:gd name="connsiteY40" fmla="*/ 127463 h 768861"/>
                  <a:gd name="connsiteX41" fmla="*/ 297744 w 1020318"/>
                  <a:gd name="connsiteY41" fmla="*/ 116175 h 768861"/>
                  <a:gd name="connsiteX42" fmla="*/ 306211 w 1020318"/>
                  <a:gd name="connsiteY42" fmla="*/ 110530 h 768861"/>
                  <a:gd name="connsiteX43" fmla="*/ 314677 w 1020318"/>
                  <a:gd name="connsiteY43" fmla="*/ 102063 h 768861"/>
                  <a:gd name="connsiteX44" fmla="*/ 348544 w 1020318"/>
                  <a:gd name="connsiteY44" fmla="*/ 93597 h 768861"/>
                  <a:gd name="connsiteX45" fmla="*/ 365477 w 1020318"/>
                  <a:gd name="connsiteY45" fmla="*/ 96419 h 768861"/>
                  <a:gd name="connsiteX46" fmla="*/ 385233 w 1020318"/>
                  <a:gd name="connsiteY46" fmla="*/ 102063 h 768861"/>
                  <a:gd name="connsiteX47" fmla="*/ 393699 w 1020318"/>
                  <a:gd name="connsiteY47" fmla="*/ 96419 h 768861"/>
                  <a:gd name="connsiteX48" fmla="*/ 413455 w 1020318"/>
                  <a:gd name="connsiteY48" fmla="*/ 102063 h 768861"/>
                  <a:gd name="connsiteX49" fmla="*/ 461433 w 1020318"/>
                  <a:gd name="connsiteY49" fmla="*/ 104886 h 768861"/>
                  <a:gd name="connsiteX50" fmla="*/ 495299 w 1020318"/>
                  <a:gd name="connsiteY50" fmla="*/ 102063 h 768861"/>
                  <a:gd name="connsiteX51" fmla="*/ 509411 w 1020318"/>
                  <a:gd name="connsiteY51" fmla="*/ 90775 h 768861"/>
                  <a:gd name="connsiteX52" fmla="*/ 563033 w 1020318"/>
                  <a:gd name="connsiteY52" fmla="*/ 87952 h 768861"/>
                  <a:gd name="connsiteX53" fmla="*/ 577144 w 1020318"/>
                  <a:gd name="connsiteY53" fmla="*/ 79486 h 768861"/>
                  <a:gd name="connsiteX54" fmla="*/ 585611 w 1020318"/>
                  <a:gd name="connsiteY54" fmla="*/ 76663 h 768861"/>
                  <a:gd name="connsiteX55" fmla="*/ 602544 w 1020318"/>
                  <a:gd name="connsiteY55" fmla="*/ 59730 h 768861"/>
                  <a:gd name="connsiteX56" fmla="*/ 616655 w 1020318"/>
                  <a:gd name="connsiteY56" fmla="*/ 42797 h 768861"/>
                  <a:gd name="connsiteX57" fmla="*/ 625122 w 1020318"/>
                  <a:gd name="connsiteY57" fmla="*/ 37152 h 768861"/>
                  <a:gd name="connsiteX58" fmla="*/ 636411 w 1020318"/>
                  <a:gd name="connsiteY58" fmla="*/ 28686 h 768861"/>
                  <a:gd name="connsiteX59" fmla="*/ 678744 w 1020318"/>
                  <a:gd name="connsiteY59" fmla="*/ 25863 h 768861"/>
                  <a:gd name="connsiteX60" fmla="*/ 690033 w 1020318"/>
                  <a:gd name="connsiteY60" fmla="*/ 17397 h 768861"/>
                  <a:gd name="connsiteX61" fmla="*/ 698499 w 1020318"/>
                  <a:gd name="connsiteY61" fmla="*/ 14575 h 768861"/>
                  <a:gd name="connsiteX62" fmla="*/ 740833 w 1020318"/>
                  <a:gd name="connsiteY62" fmla="*/ 11752 h 768861"/>
                  <a:gd name="connsiteX63" fmla="*/ 760588 w 1020318"/>
                  <a:gd name="connsiteY63" fmla="*/ 14575 h 768861"/>
                  <a:gd name="connsiteX64" fmla="*/ 763411 w 1020318"/>
                  <a:gd name="connsiteY64" fmla="*/ 25863 h 768861"/>
                  <a:gd name="connsiteX65" fmla="*/ 771877 w 1020318"/>
                  <a:gd name="connsiteY65" fmla="*/ 17397 h 768861"/>
                  <a:gd name="connsiteX66" fmla="*/ 780344 w 1020318"/>
                  <a:gd name="connsiteY66" fmla="*/ 14575 h 768861"/>
                  <a:gd name="connsiteX67" fmla="*/ 805744 w 1020318"/>
                  <a:gd name="connsiteY67" fmla="*/ 463 h 768861"/>
                  <a:gd name="connsiteX68" fmla="*/ 814211 w 1020318"/>
                  <a:gd name="connsiteY68" fmla="*/ 28686 h 768861"/>
                  <a:gd name="connsiteX69" fmla="*/ 825499 w 1020318"/>
                  <a:gd name="connsiteY69" fmla="*/ 51263 h 768861"/>
                  <a:gd name="connsiteX70" fmla="*/ 828322 w 1020318"/>
                  <a:gd name="connsiteY70" fmla="*/ 62552 h 768861"/>
                  <a:gd name="connsiteX71" fmla="*/ 848077 w 1020318"/>
                  <a:gd name="connsiteY71" fmla="*/ 87952 h 768861"/>
                  <a:gd name="connsiteX72" fmla="*/ 867833 w 1020318"/>
                  <a:gd name="connsiteY72" fmla="*/ 87952 h 768861"/>
                  <a:gd name="connsiteX73" fmla="*/ 884766 w 1020318"/>
                  <a:gd name="connsiteY73" fmla="*/ 104886 h 768861"/>
                  <a:gd name="connsiteX74" fmla="*/ 887588 w 1020318"/>
                  <a:gd name="connsiteY74" fmla="*/ 116175 h 768861"/>
                  <a:gd name="connsiteX75" fmla="*/ 896055 w 1020318"/>
                  <a:gd name="connsiteY75" fmla="*/ 150041 h 768861"/>
                  <a:gd name="connsiteX76" fmla="*/ 907344 w 1020318"/>
                  <a:gd name="connsiteY76" fmla="*/ 161330 h 768861"/>
                  <a:gd name="connsiteX77" fmla="*/ 912988 w 1020318"/>
                  <a:gd name="connsiteY77" fmla="*/ 166975 h 768861"/>
                  <a:gd name="connsiteX78" fmla="*/ 912988 w 1020318"/>
                  <a:gd name="connsiteY78" fmla="*/ 195197 h 768861"/>
                  <a:gd name="connsiteX79" fmla="*/ 904522 w 1020318"/>
                  <a:gd name="connsiteY79" fmla="*/ 200841 h 768861"/>
                  <a:gd name="connsiteX80" fmla="*/ 898877 w 1020318"/>
                  <a:gd name="connsiteY80" fmla="*/ 206486 h 768861"/>
                  <a:gd name="connsiteX81" fmla="*/ 879122 w 1020318"/>
                  <a:gd name="connsiteY81" fmla="*/ 231886 h 768861"/>
                  <a:gd name="connsiteX82" fmla="*/ 870655 w 1020318"/>
                  <a:gd name="connsiteY82" fmla="*/ 237530 h 768861"/>
                  <a:gd name="connsiteX83" fmla="*/ 859366 w 1020318"/>
                  <a:gd name="connsiteY83" fmla="*/ 240352 h 768861"/>
                  <a:gd name="connsiteX84" fmla="*/ 850899 w 1020318"/>
                  <a:gd name="connsiteY84" fmla="*/ 245997 h 768861"/>
                  <a:gd name="connsiteX85" fmla="*/ 839611 w 1020318"/>
                  <a:gd name="connsiteY85" fmla="*/ 260108 h 768861"/>
                  <a:gd name="connsiteX86" fmla="*/ 831144 w 1020318"/>
                  <a:gd name="connsiteY86" fmla="*/ 265752 h 768861"/>
                  <a:gd name="connsiteX87" fmla="*/ 814211 w 1020318"/>
                  <a:gd name="connsiteY87" fmla="*/ 279863 h 768861"/>
                  <a:gd name="connsiteX88" fmla="*/ 808566 w 1020318"/>
                  <a:gd name="connsiteY88" fmla="*/ 288330 h 768861"/>
                  <a:gd name="connsiteX89" fmla="*/ 802922 w 1020318"/>
                  <a:gd name="connsiteY89" fmla="*/ 293975 h 768861"/>
                  <a:gd name="connsiteX90" fmla="*/ 785988 w 1020318"/>
                  <a:gd name="connsiteY90" fmla="*/ 305263 h 768861"/>
                  <a:gd name="connsiteX91" fmla="*/ 783166 w 1020318"/>
                  <a:gd name="connsiteY91" fmla="*/ 316552 h 768861"/>
                  <a:gd name="connsiteX92" fmla="*/ 780344 w 1020318"/>
                  <a:gd name="connsiteY92" fmla="*/ 325019 h 768861"/>
                  <a:gd name="connsiteX93" fmla="*/ 788811 w 1020318"/>
                  <a:gd name="connsiteY93" fmla="*/ 327841 h 768861"/>
                  <a:gd name="connsiteX94" fmla="*/ 797277 w 1020318"/>
                  <a:gd name="connsiteY94" fmla="*/ 322197 h 768861"/>
                  <a:gd name="connsiteX95" fmla="*/ 850899 w 1020318"/>
                  <a:gd name="connsiteY95" fmla="*/ 330663 h 768861"/>
                  <a:gd name="connsiteX96" fmla="*/ 853722 w 1020318"/>
                  <a:gd name="connsiteY96" fmla="*/ 356063 h 768861"/>
                  <a:gd name="connsiteX97" fmla="*/ 865011 w 1020318"/>
                  <a:gd name="connsiteY97" fmla="*/ 381463 h 768861"/>
                  <a:gd name="connsiteX98" fmla="*/ 893233 w 1020318"/>
                  <a:gd name="connsiteY98" fmla="*/ 384286 h 768861"/>
                  <a:gd name="connsiteX99" fmla="*/ 901699 w 1020318"/>
                  <a:gd name="connsiteY99" fmla="*/ 392752 h 768861"/>
                  <a:gd name="connsiteX100" fmla="*/ 910166 w 1020318"/>
                  <a:gd name="connsiteY100" fmla="*/ 398397 h 768861"/>
                  <a:gd name="connsiteX101" fmla="*/ 915811 w 1020318"/>
                  <a:gd name="connsiteY101" fmla="*/ 406863 h 768861"/>
                  <a:gd name="connsiteX102" fmla="*/ 924277 w 1020318"/>
                  <a:gd name="connsiteY102" fmla="*/ 435086 h 768861"/>
                  <a:gd name="connsiteX103" fmla="*/ 944033 w 1020318"/>
                  <a:gd name="connsiteY103" fmla="*/ 457663 h 768861"/>
                  <a:gd name="connsiteX104" fmla="*/ 946855 w 1020318"/>
                  <a:gd name="connsiteY104" fmla="*/ 511286 h 768861"/>
                  <a:gd name="connsiteX105" fmla="*/ 952499 w 1020318"/>
                  <a:gd name="connsiteY105" fmla="*/ 519752 h 768861"/>
                  <a:gd name="connsiteX106" fmla="*/ 966611 w 1020318"/>
                  <a:gd name="connsiteY106" fmla="*/ 536686 h 768861"/>
                  <a:gd name="connsiteX107" fmla="*/ 969433 w 1020318"/>
                  <a:gd name="connsiteY107" fmla="*/ 545152 h 768861"/>
                  <a:gd name="connsiteX108" fmla="*/ 972255 w 1020318"/>
                  <a:gd name="connsiteY108" fmla="*/ 626997 h 768861"/>
                  <a:gd name="connsiteX109" fmla="*/ 994833 w 1020318"/>
                  <a:gd name="connsiteY109" fmla="*/ 638286 h 768861"/>
                  <a:gd name="connsiteX110" fmla="*/ 1011766 w 1020318"/>
                  <a:gd name="connsiteY110" fmla="*/ 643930 h 768861"/>
                  <a:gd name="connsiteX111" fmla="*/ 1017411 w 1020318"/>
                  <a:gd name="connsiteY111" fmla="*/ 649575 h 768861"/>
                  <a:gd name="connsiteX112" fmla="*/ 1020233 w 1020318"/>
                  <a:gd name="connsiteY112" fmla="*/ 658041 h 768861"/>
                  <a:gd name="connsiteX113" fmla="*/ 1014588 w 1020318"/>
                  <a:gd name="connsiteY113" fmla="*/ 748352 h 768861"/>
                  <a:gd name="connsiteX114" fmla="*/ 1008944 w 1020318"/>
                  <a:gd name="connsiteY114" fmla="*/ 756819 h 768861"/>
                  <a:gd name="connsiteX115" fmla="*/ 997655 w 1020318"/>
                  <a:gd name="connsiteY115" fmla="*/ 768108 h 768861"/>
                  <a:gd name="connsiteX116" fmla="*/ 975077 w 1020318"/>
                  <a:gd name="connsiteY116" fmla="*/ 762463 h 768861"/>
                  <a:gd name="connsiteX117" fmla="*/ 972255 w 1020318"/>
                  <a:gd name="connsiteY117" fmla="*/ 753997 h 768861"/>
                  <a:gd name="connsiteX118" fmla="*/ 969433 w 1020318"/>
                  <a:gd name="connsiteY118" fmla="*/ 742708 h 768861"/>
                  <a:gd name="connsiteX119" fmla="*/ 963788 w 1020318"/>
                  <a:gd name="connsiteY119" fmla="*/ 686263 h 768861"/>
                  <a:gd name="connsiteX120" fmla="*/ 960966 w 1020318"/>
                  <a:gd name="connsiteY120" fmla="*/ 677797 h 768861"/>
                  <a:gd name="connsiteX121" fmla="*/ 955322 w 1020318"/>
                  <a:gd name="connsiteY121" fmla="*/ 666508 h 768861"/>
                  <a:gd name="connsiteX122" fmla="*/ 944033 w 1020318"/>
                  <a:gd name="connsiteY122" fmla="*/ 649575 h 768861"/>
                  <a:gd name="connsiteX123" fmla="*/ 935566 w 1020318"/>
                  <a:gd name="connsiteY123" fmla="*/ 626997 h 768861"/>
                  <a:gd name="connsiteX124" fmla="*/ 929922 w 1020318"/>
                  <a:gd name="connsiteY124" fmla="*/ 612886 h 768861"/>
                  <a:gd name="connsiteX125" fmla="*/ 912988 w 1020318"/>
                  <a:gd name="connsiteY125" fmla="*/ 595952 h 768861"/>
                  <a:gd name="connsiteX126" fmla="*/ 907344 w 1020318"/>
                  <a:gd name="connsiteY126" fmla="*/ 587486 h 768861"/>
                  <a:gd name="connsiteX127" fmla="*/ 893233 w 1020318"/>
                  <a:gd name="connsiteY127" fmla="*/ 573375 h 768861"/>
                  <a:gd name="connsiteX128" fmla="*/ 890411 w 1020318"/>
                  <a:gd name="connsiteY128" fmla="*/ 562086 h 768861"/>
                  <a:gd name="connsiteX129" fmla="*/ 890411 w 1020318"/>
                  <a:gd name="connsiteY129" fmla="*/ 525397 h 768861"/>
                  <a:gd name="connsiteX130" fmla="*/ 881944 w 1020318"/>
                  <a:gd name="connsiteY130" fmla="*/ 522575 h 768861"/>
                  <a:gd name="connsiteX131" fmla="*/ 850899 w 1020318"/>
                  <a:gd name="connsiteY131" fmla="*/ 525397 h 768861"/>
                  <a:gd name="connsiteX132" fmla="*/ 839611 w 1020318"/>
                  <a:gd name="connsiteY132" fmla="*/ 528219 h 768861"/>
                  <a:gd name="connsiteX133" fmla="*/ 833966 w 1020318"/>
                  <a:gd name="connsiteY133" fmla="*/ 536686 h 768861"/>
                  <a:gd name="connsiteX134" fmla="*/ 825499 w 1020318"/>
                  <a:gd name="connsiteY134" fmla="*/ 542330 h 768861"/>
                  <a:gd name="connsiteX135" fmla="*/ 819855 w 1020318"/>
                  <a:gd name="connsiteY135" fmla="*/ 547975 h 768861"/>
                  <a:gd name="connsiteX136" fmla="*/ 802922 w 1020318"/>
                  <a:gd name="connsiteY136" fmla="*/ 556441 h 768861"/>
                  <a:gd name="connsiteX137" fmla="*/ 797277 w 1020318"/>
                  <a:gd name="connsiteY137" fmla="*/ 562086 h 768861"/>
                  <a:gd name="connsiteX138" fmla="*/ 774699 w 1020318"/>
                  <a:gd name="connsiteY138" fmla="*/ 564908 h 768861"/>
                  <a:gd name="connsiteX139" fmla="*/ 766233 w 1020318"/>
                  <a:gd name="connsiteY139" fmla="*/ 567730 h 768861"/>
                  <a:gd name="connsiteX140" fmla="*/ 763411 w 1020318"/>
                  <a:gd name="connsiteY140" fmla="*/ 576197 h 768861"/>
                  <a:gd name="connsiteX141" fmla="*/ 771877 w 1020318"/>
                  <a:gd name="connsiteY141" fmla="*/ 598775 h 768861"/>
                  <a:gd name="connsiteX142" fmla="*/ 763411 w 1020318"/>
                  <a:gd name="connsiteY142" fmla="*/ 618530 h 768861"/>
                  <a:gd name="connsiteX143" fmla="*/ 754944 w 1020318"/>
                  <a:gd name="connsiteY143" fmla="*/ 621352 h 768861"/>
                  <a:gd name="connsiteX144" fmla="*/ 743655 w 1020318"/>
                  <a:gd name="connsiteY144" fmla="*/ 618530 h 768861"/>
                  <a:gd name="connsiteX145" fmla="*/ 735188 w 1020318"/>
                  <a:gd name="connsiteY145" fmla="*/ 612886 h 768861"/>
                  <a:gd name="connsiteX146" fmla="*/ 706966 w 1020318"/>
                  <a:gd name="connsiteY146" fmla="*/ 579019 h 768861"/>
                  <a:gd name="connsiteX147" fmla="*/ 701322 w 1020318"/>
                  <a:gd name="connsiteY147" fmla="*/ 567730 h 768861"/>
                  <a:gd name="connsiteX148" fmla="*/ 684388 w 1020318"/>
                  <a:gd name="connsiteY148" fmla="*/ 556441 h 768861"/>
                  <a:gd name="connsiteX149" fmla="*/ 667455 w 1020318"/>
                  <a:gd name="connsiteY149" fmla="*/ 579019 h 768861"/>
                  <a:gd name="connsiteX150" fmla="*/ 673099 w 1020318"/>
                  <a:gd name="connsiteY150" fmla="*/ 595952 h 768861"/>
                  <a:gd name="connsiteX151" fmla="*/ 675922 w 1020318"/>
                  <a:gd name="connsiteY151" fmla="*/ 624175 h 768861"/>
                  <a:gd name="connsiteX152" fmla="*/ 667455 w 1020318"/>
                  <a:gd name="connsiteY152" fmla="*/ 626997 h 768861"/>
                  <a:gd name="connsiteX153" fmla="*/ 596899 w 1020318"/>
                  <a:gd name="connsiteY153" fmla="*/ 624175 h 768861"/>
                  <a:gd name="connsiteX154" fmla="*/ 588433 w 1020318"/>
                  <a:gd name="connsiteY154" fmla="*/ 618530 h 768861"/>
                  <a:gd name="connsiteX155" fmla="*/ 469899 w 1020318"/>
                  <a:gd name="connsiteY155" fmla="*/ 615708 h 768861"/>
                  <a:gd name="connsiteX156" fmla="*/ 441677 w 1020318"/>
                  <a:gd name="connsiteY156" fmla="*/ 612886 h 768861"/>
                  <a:gd name="connsiteX157" fmla="*/ 427566 w 1020318"/>
                  <a:gd name="connsiteY157" fmla="*/ 610063 h 768861"/>
                  <a:gd name="connsiteX158" fmla="*/ 393699 w 1020318"/>
                  <a:gd name="connsiteY158" fmla="*/ 604419 h 768861"/>
                  <a:gd name="connsiteX159" fmla="*/ 320322 w 1020318"/>
                  <a:gd name="connsiteY159" fmla="*/ 607241 h 768861"/>
                  <a:gd name="connsiteX160" fmla="*/ 314677 w 1020318"/>
                  <a:gd name="connsiteY160" fmla="*/ 612886 h 768861"/>
                  <a:gd name="connsiteX161" fmla="*/ 261055 w 1020318"/>
                  <a:gd name="connsiteY161" fmla="*/ 615708 h 768861"/>
                  <a:gd name="connsiteX162" fmla="*/ 249766 w 1020318"/>
                  <a:gd name="connsiteY162" fmla="*/ 618530 h 768861"/>
                  <a:gd name="connsiteX163" fmla="*/ 238477 w 1020318"/>
                  <a:gd name="connsiteY163" fmla="*/ 624175 h 768861"/>
                  <a:gd name="connsiteX164" fmla="*/ 224366 w 1020318"/>
                  <a:gd name="connsiteY164" fmla="*/ 610063 h 768861"/>
                  <a:gd name="connsiteX165" fmla="*/ 218722 w 1020318"/>
                  <a:gd name="connsiteY165" fmla="*/ 601597 h 768861"/>
                  <a:gd name="connsiteX166" fmla="*/ 196144 w 1020318"/>
                  <a:gd name="connsiteY166" fmla="*/ 598775 h 768861"/>
                  <a:gd name="connsiteX167" fmla="*/ 187677 w 1020318"/>
                  <a:gd name="connsiteY167" fmla="*/ 595952 h 768861"/>
                  <a:gd name="connsiteX168" fmla="*/ 184855 w 1020318"/>
                  <a:gd name="connsiteY168" fmla="*/ 587486 h 768861"/>
                  <a:gd name="connsiteX169" fmla="*/ 173566 w 1020318"/>
                  <a:gd name="connsiteY169" fmla="*/ 573375 h 768861"/>
                  <a:gd name="connsiteX170" fmla="*/ 165099 w 1020318"/>
                  <a:gd name="connsiteY170" fmla="*/ 556441 h 768861"/>
                  <a:gd name="connsiteX171" fmla="*/ 167922 w 1020318"/>
                  <a:gd name="connsiteY171" fmla="*/ 547975 h 768861"/>
                  <a:gd name="connsiteX172" fmla="*/ 173566 w 1020318"/>
                  <a:gd name="connsiteY172" fmla="*/ 533863 h 7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dirty="0">
                  <a:solidFill>
                    <a:prstClr val="black"/>
                  </a:solidFill>
                  <a:latin typeface="Gill Sans MT"/>
                </a:endParaRPr>
              </a:p>
            </p:txBody>
          </p:sp>
        </p:grpSp>
        <p:sp>
          <p:nvSpPr>
            <p:cNvPr id="81" name="9 Forma libre"/>
            <p:cNvSpPr/>
            <p:nvPr/>
          </p:nvSpPr>
          <p:spPr>
            <a:xfrm>
              <a:off x="1679090" y="862735"/>
              <a:ext cx="201656" cy="496044"/>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a:solidFill>
                  <a:prstClr val="black"/>
                </a:solidFill>
                <a:latin typeface="Gill Sans MT"/>
              </a:endParaRPr>
            </a:p>
          </p:txBody>
        </p:sp>
        <p:sp>
          <p:nvSpPr>
            <p:cNvPr id="82" name="10 Forma libre"/>
            <p:cNvSpPr/>
            <p:nvPr/>
          </p:nvSpPr>
          <p:spPr>
            <a:xfrm>
              <a:off x="1948683" y="786328"/>
              <a:ext cx="184402" cy="272884"/>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a:solidFill>
                  <a:prstClr val="black"/>
                </a:solidFill>
                <a:latin typeface="Gill Sans MT"/>
              </a:endParaRPr>
            </a:p>
          </p:txBody>
        </p:sp>
      </p:grpSp>
      <p:pic>
        <p:nvPicPr>
          <p:cNvPr id="160" name="159 Imagen"/>
          <p:cNvPicPr>
            <a:picLocks noChangeAspect="1"/>
          </p:cNvPicPr>
          <p:nvPr/>
        </p:nvPicPr>
        <p:blipFill>
          <a:blip r:embed="rId3"/>
          <a:srcRect/>
          <a:stretch>
            <a:fillRect/>
          </a:stretch>
        </p:blipFill>
        <p:spPr bwMode="auto">
          <a:xfrm>
            <a:off x="495300" y="2366963"/>
            <a:ext cx="355600" cy="265112"/>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63" name="162 Imagen"/>
          <p:cNvPicPr>
            <a:picLocks noChangeAspect="1"/>
          </p:cNvPicPr>
          <p:nvPr/>
        </p:nvPicPr>
        <p:blipFill>
          <a:blip r:embed="rId4"/>
          <a:srcRect/>
          <a:stretch>
            <a:fillRect/>
          </a:stretch>
        </p:blipFill>
        <p:spPr bwMode="auto">
          <a:xfrm>
            <a:off x="495300" y="2798763"/>
            <a:ext cx="355600" cy="207962"/>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64" name="163 Imagen"/>
          <p:cNvPicPr>
            <a:picLocks noChangeAspect="1"/>
          </p:cNvPicPr>
          <p:nvPr/>
        </p:nvPicPr>
        <p:blipFill>
          <a:blip r:embed="rId5"/>
          <a:srcRect/>
          <a:stretch>
            <a:fillRect/>
          </a:stretch>
        </p:blipFill>
        <p:spPr bwMode="auto">
          <a:xfrm>
            <a:off x="495300" y="2006600"/>
            <a:ext cx="355600" cy="252413"/>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74" name="173 Imagen"/>
          <p:cNvPicPr>
            <a:picLocks noChangeAspect="1"/>
          </p:cNvPicPr>
          <p:nvPr/>
        </p:nvPicPr>
        <p:blipFill>
          <a:blip r:embed="rId6"/>
          <a:srcRect/>
          <a:stretch>
            <a:fillRect/>
          </a:stretch>
        </p:blipFill>
        <p:spPr bwMode="auto">
          <a:xfrm>
            <a:off x="495300" y="3159125"/>
            <a:ext cx="355600" cy="236538"/>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78" name="177 Imagen"/>
          <p:cNvPicPr>
            <a:picLocks noChangeAspect="1"/>
          </p:cNvPicPr>
          <p:nvPr/>
        </p:nvPicPr>
        <p:blipFill>
          <a:blip r:embed="rId7"/>
          <a:srcRect/>
          <a:stretch>
            <a:fillRect/>
          </a:stretch>
        </p:blipFill>
        <p:spPr bwMode="auto">
          <a:xfrm>
            <a:off x="485775" y="3562350"/>
            <a:ext cx="354013" cy="236538"/>
          </a:xfrm>
          <a:prstGeom prst="rect">
            <a:avLst/>
          </a:prstGeom>
          <a:solidFill>
            <a:schemeClr val="tx1"/>
          </a:solidFill>
          <a:ln w="38100">
            <a:solidFill>
              <a:schemeClr val="bg1"/>
            </a:solidFill>
            <a:miter lim="800000"/>
            <a:headEnd/>
            <a:tailEnd/>
          </a:ln>
          <a:effectLst>
            <a:outerShdw blurRad="63500" dist="38100" dir="2700000" algn="tl" rotWithShape="0">
              <a:srgbClr val="000000">
                <a:alpha val="39998"/>
              </a:srgbClr>
            </a:outerShdw>
          </a:effectLst>
        </p:spPr>
      </p:pic>
      <p:sp>
        <p:nvSpPr>
          <p:cNvPr id="184" name="183 Rectángulo"/>
          <p:cNvSpPr/>
          <p:nvPr/>
        </p:nvSpPr>
        <p:spPr>
          <a:xfrm>
            <a:off x="172223" y="204665"/>
            <a:ext cx="5184576" cy="707886"/>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lgn="ctr">
              <a:defRPr/>
            </a:pPr>
            <a:r>
              <a:rPr lang="es-CO" sz="2000" b="1" dirty="0">
                <a:solidFill>
                  <a:srgbClr val="002060"/>
                </a:solidFill>
                <a:latin typeface="Verdana" panose="020B0604030504040204" pitchFamily="34" charset="0"/>
                <a:ea typeface="Verdana" panose="020B0604030504040204" pitchFamily="34" charset="0"/>
                <a:cs typeface="Verdana" panose="020B0604030504040204" pitchFamily="34" charset="0"/>
              </a:rPr>
              <a:t>PROGRAMAS EN INFECCIOSAS 2010 – 2012 </a:t>
            </a:r>
          </a:p>
        </p:txBody>
      </p:sp>
      <p:sp>
        <p:nvSpPr>
          <p:cNvPr id="59403" name="4 CuadroTexto"/>
          <p:cNvSpPr txBox="1">
            <a:spLocks noChangeArrowheads="1"/>
          </p:cNvSpPr>
          <p:nvPr/>
        </p:nvSpPr>
        <p:spPr bwMode="auto">
          <a:xfrm>
            <a:off x="3870548" y="961997"/>
            <a:ext cx="547653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marL="342900" indent="-342900"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buFont typeface="Calibri" pitchFamily="34" charset="0"/>
              <a:buAutoNum type="arabicPeriod"/>
              <a:defRPr/>
            </a:pPr>
            <a:r>
              <a:rPr lang="es-CO" sz="1400" dirty="0" smtClean="0">
                <a:solidFill>
                  <a:srgbClr val="000000"/>
                </a:solidFill>
                <a:latin typeface="Calibri" pitchFamily="34" charset="0"/>
              </a:rPr>
              <a:t>Diagnóstico</a:t>
            </a:r>
          </a:p>
          <a:p>
            <a:pPr eaLnBrk="1" hangingPunct="1">
              <a:buFont typeface="Calibri" pitchFamily="34" charset="0"/>
              <a:buAutoNum type="arabicPeriod"/>
              <a:defRPr/>
            </a:pPr>
            <a:r>
              <a:rPr lang="es-CO" sz="1400" dirty="0" smtClean="0">
                <a:solidFill>
                  <a:srgbClr val="000000"/>
                </a:solidFill>
                <a:latin typeface="Calibri" pitchFamily="34" charset="0"/>
              </a:rPr>
              <a:t>Prevención y Control </a:t>
            </a:r>
          </a:p>
          <a:p>
            <a:pPr eaLnBrk="1" hangingPunct="1">
              <a:buFont typeface="Calibri" pitchFamily="34" charset="0"/>
              <a:buAutoNum type="arabicPeriod"/>
              <a:defRPr/>
            </a:pPr>
            <a:r>
              <a:rPr lang="es-CO" sz="1400" dirty="0" smtClean="0">
                <a:solidFill>
                  <a:srgbClr val="000000"/>
                </a:solidFill>
                <a:latin typeface="Calibri" pitchFamily="34" charset="0"/>
              </a:rPr>
              <a:t>Formación</a:t>
            </a:r>
          </a:p>
          <a:p>
            <a:pPr eaLnBrk="1" hangingPunct="1">
              <a:buFont typeface="Calibri" pitchFamily="34" charset="0"/>
              <a:buAutoNum type="arabicPeriod"/>
              <a:defRPr/>
            </a:pPr>
            <a:r>
              <a:rPr lang="es-CO" sz="1400" dirty="0" smtClean="0">
                <a:solidFill>
                  <a:srgbClr val="000000"/>
                </a:solidFill>
                <a:latin typeface="Calibri" pitchFamily="34" charset="0"/>
              </a:rPr>
              <a:t>Evaluación Política Pública</a:t>
            </a:r>
          </a:p>
          <a:p>
            <a:pPr eaLnBrk="1" hangingPunct="1">
              <a:buFont typeface="Calibri" pitchFamily="34" charset="0"/>
              <a:buAutoNum type="arabicPeriod"/>
              <a:defRPr/>
            </a:pPr>
            <a:r>
              <a:rPr lang="es-CO" sz="1400" dirty="0" smtClean="0">
                <a:solidFill>
                  <a:srgbClr val="000000"/>
                </a:solidFill>
                <a:latin typeface="Calibri" pitchFamily="34" charset="0"/>
              </a:rPr>
              <a:t>Tratamiento</a:t>
            </a:r>
          </a:p>
          <a:p>
            <a:pPr eaLnBrk="1" hangingPunct="1">
              <a:buFont typeface="Calibri" pitchFamily="34" charset="0"/>
              <a:buAutoNum type="arabicPeriod"/>
              <a:defRPr/>
            </a:pPr>
            <a:r>
              <a:rPr lang="es-CO" sz="1400" dirty="0" smtClean="0">
                <a:solidFill>
                  <a:srgbClr val="000000"/>
                </a:solidFill>
                <a:latin typeface="Calibri" pitchFamily="34" charset="0"/>
              </a:rPr>
              <a:t>Eco-epidemiológico</a:t>
            </a:r>
          </a:p>
          <a:p>
            <a:pPr eaLnBrk="1" hangingPunct="1">
              <a:buFont typeface="Calibri" pitchFamily="34" charset="0"/>
              <a:buAutoNum type="arabicPeriod"/>
              <a:defRPr/>
            </a:pPr>
            <a:r>
              <a:rPr lang="es-CO" sz="1400" dirty="0" smtClean="0">
                <a:solidFill>
                  <a:srgbClr val="000000"/>
                </a:solidFill>
                <a:latin typeface="Calibri" pitchFamily="34" charset="0"/>
              </a:rPr>
              <a:t>Epidemiología y Vigilancia</a:t>
            </a:r>
          </a:p>
          <a:p>
            <a:pPr eaLnBrk="1" hangingPunct="1">
              <a:buFont typeface="Calibri" pitchFamily="34" charset="0"/>
              <a:buAutoNum type="arabicPeriod"/>
              <a:defRPr/>
            </a:pPr>
            <a:r>
              <a:rPr lang="es-CO" sz="1400" dirty="0" smtClean="0">
                <a:solidFill>
                  <a:srgbClr val="000000"/>
                </a:solidFill>
                <a:latin typeface="Calibri" pitchFamily="34" charset="0"/>
              </a:rPr>
              <a:t>Resistencia</a:t>
            </a:r>
          </a:p>
          <a:p>
            <a:pPr eaLnBrk="1" hangingPunct="1">
              <a:buFont typeface="Calibri" pitchFamily="34" charset="0"/>
              <a:buAutoNum type="arabicPeriod"/>
              <a:defRPr/>
            </a:pPr>
            <a:r>
              <a:rPr lang="es-CO" sz="1400" dirty="0" smtClean="0">
                <a:solidFill>
                  <a:srgbClr val="000000"/>
                </a:solidFill>
                <a:latin typeface="Calibri" pitchFamily="34" charset="0"/>
              </a:rPr>
              <a:t>Estudio Vectorial</a:t>
            </a:r>
          </a:p>
          <a:p>
            <a:pPr eaLnBrk="1" hangingPunct="1">
              <a:buFont typeface="Calibri" pitchFamily="34" charset="0"/>
              <a:buAutoNum type="arabicPeriod"/>
              <a:defRPr/>
            </a:pPr>
            <a:r>
              <a:rPr lang="es-CO" sz="1400" dirty="0" err="1" smtClean="0">
                <a:solidFill>
                  <a:srgbClr val="000000"/>
                </a:solidFill>
                <a:latin typeface="Calibri" pitchFamily="34" charset="0"/>
              </a:rPr>
              <a:t>Inmuno-patgoenesis</a:t>
            </a:r>
            <a:endParaRPr lang="es-CO" sz="1400" dirty="0" smtClean="0">
              <a:solidFill>
                <a:srgbClr val="000000"/>
              </a:solidFill>
              <a:latin typeface="Calibri" pitchFamily="34" charset="0"/>
            </a:endParaRPr>
          </a:p>
          <a:p>
            <a:pPr eaLnBrk="1" hangingPunct="1">
              <a:buFont typeface="Calibri" pitchFamily="34" charset="0"/>
              <a:buAutoNum type="arabicPeriod"/>
              <a:defRPr/>
            </a:pPr>
            <a:endParaRPr lang="es-CO" sz="1400" dirty="0" smtClean="0">
              <a:solidFill>
                <a:srgbClr val="000000"/>
              </a:solidFill>
              <a:latin typeface="Calibri" pitchFamily="34" charset="0"/>
            </a:endParaRPr>
          </a:p>
          <a:p>
            <a:pPr eaLnBrk="1" hangingPunct="1">
              <a:defRPr/>
            </a:pPr>
            <a:r>
              <a:rPr lang="es-CO" sz="1400" dirty="0" smtClean="0">
                <a:solidFill>
                  <a:srgbClr val="000000"/>
                </a:solidFill>
                <a:latin typeface="Calibri" pitchFamily="34" charset="0"/>
              </a:rPr>
              <a:t>	1,2, 5 y 7</a:t>
            </a:r>
          </a:p>
          <a:p>
            <a:pPr eaLnBrk="1" hangingPunct="1">
              <a:defRPr/>
            </a:pPr>
            <a:r>
              <a:rPr lang="es-CO" sz="1400" dirty="0" smtClean="0">
                <a:solidFill>
                  <a:srgbClr val="000000"/>
                </a:solidFill>
                <a:latin typeface="Calibri" pitchFamily="34" charset="0"/>
              </a:rPr>
              <a:t>	1,2,4,5,9 y 10</a:t>
            </a:r>
          </a:p>
          <a:p>
            <a:pPr eaLnBrk="1" hangingPunct="1">
              <a:defRPr/>
            </a:pPr>
            <a:r>
              <a:rPr lang="es-CO" sz="1400" dirty="0" smtClean="0">
                <a:solidFill>
                  <a:srgbClr val="000000"/>
                </a:solidFill>
                <a:latin typeface="Calibri" pitchFamily="34" charset="0"/>
              </a:rPr>
              <a:t>	1,3,8, 9 y 10 </a:t>
            </a:r>
          </a:p>
          <a:p>
            <a:pPr eaLnBrk="1" hangingPunct="1">
              <a:defRPr/>
            </a:pPr>
            <a:r>
              <a:rPr lang="es-CO" sz="1400" dirty="0" smtClean="0">
                <a:solidFill>
                  <a:srgbClr val="000000"/>
                </a:solidFill>
                <a:latin typeface="Calibri" pitchFamily="34" charset="0"/>
              </a:rPr>
              <a:t>	1,2,3,4 y 6</a:t>
            </a:r>
          </a:p>
        </p:txBody>
      </p:sp>
      <p:sp>
        <p:nvSpPr>
          <p:cNvPr id="6" name="5 Rectángulo redondeado"/>
          <p:cNvSpPr>
            <a:spLocks noChangeArrowheads="1"/>
          </p:cNvSpPr>
          <p:nvPr/>
        </p:nvSpPr>
        <p:spPr bwMode="auto">
          <a:xfrm>
            <a:off x="6608763" y="1557338"/>
            <a:ext cx="287337" cy="133350"/>
          </a:xfrm>
          <a:prstGeom prst="roundRect">
            <a:avLst>
              <a:gd name="adj" fmla="val 16667"/>
            </a:avLst>
          </a:prstGeom>
          <a:solidFill>
            <a:srgbClr val="00B0F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69" name="68 Rectángulo redondeado"/>
          <p:cNvSpPr>
            <a:spLocks noChangeArrowheads="1"/>
          </p:cNvSpPr>
          <p:nvPr/>
        </p:nvSpPr>
        <p:spPr bwMode="auto">
          <a:xfrm>
            <a:off x="6608763" y="1782763"/>
            <a:ext cx="287337" cy="131762"/>
          </a:xfrm>
          <a:prstGeom prst="roundRect">
            <a:avLst>
              <a:gd name="adj" fmla="val 16667"/>
            </a:avLst>
          </a:pr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70" name="69 Rectángulo redondeado"/>
          <p:cNvSpPr>
            <a:spLocks noChangeArrowheads="1"/>
          </p:cNvSpPr>
          <p:nvPr/>
        </p:nvSpPr>
        <p:spPr bwMode="auto">
          <a:xfrm>
            <a:off x="6619875" y="2005013"/>
            <a:ext cx="287338" cy="133350"/>
          </a:xfrm>
          <a:prstGeom prst="roundRect">
            <a:avLst>
              <a:gd name="adj" fmla="val 16667"/>
            </a:avLst>
          </a:prstGeom>
          <a:solidFill>
            <a:srgbClr val="00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71" name="70 Rectángulo redondeado"/>
          <p:cNvSpPr>
            <a:spLocks noChangeArrowheads="1"/>
          </p:cNvSpPr>
          <p:nvPr/>
        </p:nvSpPr>
        <p:spPr bwMode="auto">
          <a:xfrm>
            <a:off x="6616700" y="2211388"/>
            <a:ext cx="287338" cy="133350"/>
          </a:xfrm>
          <a:prstGeom prst="roundRect">
            <a:avLst>
              <a:gd name="adj" fmla="val 16667"/>
            </a:avLst>
          </a:prstGeom>
          <a:solidFill>
            <a:srgbClr val="FF00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51" name="50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52" name="51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dirty="0" smtClean="0">
                <a:solidFill>
                  <a:srgbClr val="000000"/>
                </a:solidFill>
                <a:effectLst>
                  <a:outerShdw blurRad="38100" dist="38100" dir="2700000" algn="tl">
                    <a:srgbClr val="C0C0C0"/>
                  </a:outerShdw>
                </a:effectLst>
                <a:cs typeface="Arial" pitchFamily="34" charset="0"/>
              </a:rPr>
              <a:t>4</a:t>
            </a:r>
          </a:p>
        </p:txBody>
      </p:sp>
      <p:sp>
        <p:nvSpPr>
          <p:cNvPr id="67600"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Programas</a:t>
            </a:r>
          </a:p>
        </p:txBody>
      </p:sp>
      <p:sp>
        <p:nvSpPr>
          <p:cNvPr id="2" name="1 Rectángulo"/>
          <p:cNvSpPr/>
          <p:nvPr/>
        </p:nvSpPr>
        <p:spPr>
          <a:xfrm>
            <a:off x="5651500" y="2636838"/>
            <a:ext cx="3367088" cy="646112"/>
          </a:xfrm>
          <a:prstGeom prst="rect">
            <a:avLst/>
          </a:prstGeom>
          <a:solidFill>
            <a:srgbClr val="00FF00"/>
          </a:solidFill>
          <a:ln>
            <a:solidFill>
              <a:srgbClr val="00B050"/>
            </a:solidFill>
          </a:ln>
          <a:effectLst>
            <a:outerShdw blurRad="50800" dist="38100" dir="5400000" algn="t" rotWithShape="0">
              <a:prstClr val="black">
                <a:alpha val="40000"/>
              </a:prstClr>
            </a:outerShdw>
          </a:effectLst>
        </p:spPr>
        <p:txBody>
          <a:bodyPr>
            <a:spAutoFit/>
          </a:bodyPr>
          <a:lstStyle/>
          <a:p>
            <a:pPr algn="ctr" fontAlgn="ctr">
              <a:defRPr/>
            </a:pPr>
            <a:r>
              <a:rPr lang="es-CO" sz="1200" dirty="0">
                <a:latin typeface="Arial" pitchFamily="34" charset="0"/>
                <a:cs typeface="Arial" pitchFamily="34" charset="0"/>
              </a:rPr>
              <a:t>Programa: red de investigación multidisciplinaria para la prevención y control de enfermedades transmitidas por vectores</a:t>
            </a:r>
            <a:endParaRPr lang="es-CO" sz="1200" dirty="0">
              <a:solidFill>
                <a:srgbClr val="000000"/>
              </a:solidFill>
              <a:latin typeface="Arial" pitchFamily="34" charset="0"/>
              <a:cs typeface="Arial" pitchFamily="34" charset="0"/>
            </a:endParaRPr>
          </a:p>
        </p:txBody>
      </p:sp>
      <p:sp>
        <p:nvSpPr>
          <p:cNvPr id="56" name="55 Rectángulo"/>
          <p:cNvSpPr/>
          <p:nvPr/>
        </p:nvSpPr>
        <p:spPr>
          <a:xfrm>
            <a:off x="5641975" y="3389313"/>
            <a:ext cx="3367088" cy="1016000"/>
          </a:xfrm>
          <a:prstGeom prst="rect">
            <a:avLst/>
          </a:prstGeom>
          <a:solidFill>
            <a:schemeClr val="bg1">
              <a:lumMod val="95000"/>
            </a:schemeClr>
          </a:solidFill>
          <a:ln>
            <a:solidFill>
              <a:srgbClr val="FF0000"/>
            </a:solidFill>
          </a:ln>
          <a:effectLst>
            <a:outerShdw blurRad="50800" dist="38100" dir="5400000" algn="t" rotWithShape="0">
              <a:prstClr val="black">
                <a:alpha val="40000"/>
              </a:prstClr>
            </a:outerShdw>
          </a:effectLst>
        </p:spPr>
        <p:txBody>
          <a:bodyPr>
            <a:spAutoFit/>
          </a:bodyPr>
          <a:lstStyle/>
          <a:p>
            <a:pPr algn="ctr" fontAlgn="ctr">
              <a:defRPr/>
            </a:pPr>
            <a:r>
              <a:rPr lang="es-CO" sz="1200" dirty="0">
                <a:latin typeface="Arial" pitchFamily="34" charset="0"/>
                <a:cs typeface="Arial" pitchFamily="34" charset="0"/>
              </a:rPr>
              <a:t>Reducción de la morbilidad y mortalidad de las enfermedades transmitidas por vectores: Programa de investigación con enfoque eco sistémico para la prevención y el control de la Malaria y el Dengue en Colombia</a:t>
            </a:r>
          </a:p>
        </p:txBody>
      </p:sp>
      <p:sp>
        <p:nvSpPr>
          <p:cNvPr id="8" name="7 Rectángulo"/>
          <p:cNvSpPr/>
          <p:nvPr/>
        </p:nvSpPr>
        <p:spPr>
          <a:xfrm>
            <a:off x="5651500" y="4524375"/>
            <a:ext cx="3348038" cy="523875"/>
          </a:xfrm>
          <a:prstGeom prst="rect">
            <a:avLst/>
          </a:prstGeom>
          <a:solidFill>
            <a:srgbClr val="FFFF00"/>
          </a:solidFill>
          <a:ln>
            <a:solidFill>
              <a:schemeClr val="accent6">
                <a:lumMod val="75000"/>
              </a:schemeClr>
            </a:solidFill>
          </a:ln>
          <a:effectLst>
            <a:outerShdw blurRad="50800" dist="38100" dir="2700000" algn="tl" rotWithShape="0">
              <a:prstClr val="black">
                <a:alpha val="40000"/>
              </a:prstClr>
            </a:outerShdw>
          </a:effectLst>
        </p:spPr>
        <p:txBody>
          <a:bodyPr>
            <a:spAutoFit/>
          </a:bodyPr>
          <a:lstStyle/>
          <a:p>
            <a:pPr>
              <a:defRPr/>
            </a:pPr>
            <a:r>
              <a:rPr lang="es-CO" sz="1400" dirty="0">
                <a:latin typeface="Arial" pitchFamily="34" charset="0"/>
                <a:cs typeface="Arial" pitchFamily="34" charset="0"/>
              </a:rPr>
              <a:t>Estrategia integral para el control de la Leishmaniasis en Colombia</a:t>
            </a:r>
          </a:p>
        </p:txBody>
      </p:sp>
      <p:sp>
        <p:nvSpPr>
          <p:cNvPr id="9" name="8 Rectángulo"/>
          <p:cNvSpPr/>
          <p:nvPr/>
        </p:nvSpPr>
        <p:spPr>
          <a:xfrm>
            <a:off x="5672138" y="5157788"/>
            <a:ext cx="3317875" cy="954087"/>
          </a:xfrm>
          <a:prstGeom prst="rect">
            <a:avLst/>
          </a:prstGeom>
          <a:solidFill>
            <a:srgbClr val="00B0F0"/>
          </a:solidFill>
          <a:ln>
            <a:solidFill>
              <a:schemeClr val="tx2"/>
            </a:solidFill>
          </a:ln>
          <a:effectLst>
            <a:outerShdw blurRad="50800" dist="38100" dir="2700000" algn="tl" rotWithShape="0">
              <a:prstClr val="black">
                <a:alpha val="40000"/>
              </a:prstClr>
            </a:outerShdw>
          </a:effectLst>
        </p:spPr>
        <p:txBody>
          <a:bodyPr>
            <a:spAutoFit/>
          </a:bodyPr>
          <a:lstStyle/>
          <a:p>
            <a:pPr algn="ctr" fontAlgn="ctr">
              <a:defRPr/>
            </a:pPr>
            <a:r>
              <a:rPr lang="es-CO" sz="1400" dirty="0">
                <a:latin typeface="Arial" pitchFamily="34" charset="0"/>
                <a:cs typeface="Arial" pitchFamily="34" charset="0"/>
              </a:rPr>
              <a:t>Programa nacional de investigación para la prevención, control y tratamiento integral de la enfermedad de Chagas en Colombia 2012-2020 - </a:t>
            </a:r>
            <a:endParaRPr lang="es-CO" sz="1400" dirty="0">
              <a:solidFill>
                <a:srgbClr val="000000"/>
              </a:solidFill>
              <a:latin typeface="Arial" pitchFamily="34" charset="0"/>
              <a:cs typeface="Arial" pitchFamily="34" charset="0"/>
            </a:endParaRPr>
          </a:p>
        </p:txBody>
      </p:sp>
      <p:pic>
        <p:nvPicPr>
          <p:cNvPr id="6760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 y="1644650"/>
            <a:ext cx="427038"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213317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159 Imagen"/>
          <p:cNvPicPr>
            <a:picLocks noChangeAspect="1"/>
          </p:cNvPicPr>
          <p:nvPr/>
        </p:nvPicPr>
        <p:blipFill>
          <a:blip r:embed="rId3"/>
          <a:srcRect/>
          <a:stretch>
            <a:fillRect/>
          </a:stretch>
        </p:blipFill>
        <p:spPr bwMode="auto">
          <a:xfrm>
            <a:off x="495300" y="2366963"/>
            <a:ext cx="385763" cy="287337"/>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63" name="162 Imagen"/>
          <p:cNvPicPr>
            <a:picLocks noChangeAspect="1"/>
          </p:cNvPicPr>
          <p:nvPr/>
        </p:nvPicPr>
        <p:blipFill>
          <a:blip r:embed="rId4"/>
          <a:srcRect/>
          <a:stretch>
            <a:fillRect/>
          </a:stretch>
        </p:blipFill>
        <p:spPr bwMode="auto">
          <a:xfrm>
            <a:off x="495300" y="2798763"/>
            <a:ext cx="385763" cy="225425"/>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64" name="163 Imagen"/>
          <p:cNvPicPr>
            <a:picLocks noChangeAspect="1"/>
          </p:cNvPicPr>
          <p:nvPr/>
        </p:nvPicPr>
        <p:blipFill>
          <a:blip r:embed="rId5"/>
          <a:srcRect/>
          <a:stretch>
            <a:fillRect/>
          </a:stretch>
        </p:blipFill>
        <p:spPr bwMode="auto">
          <a:xfrm>
            <a:off x="495300" y="2006600"/>
            <a:ext cx="385763" cy="273050"/>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74" name="173 Imagen"/>
          <p:cNvPicPr>
            <a:picLocks noChangeAspect="1"/>
          </p:cNvPicPr>
          <p:nvPr/>
        </p:nvPicPr>
        <p:blipFill>
          <a:blip r:embed="rId6"/>
          <a:srcRect/>
          <a:stretch>
            <a:fillRect/>
          </a:stretch>
        </p:blipFill>
        <p:spPr bwMode="auto">
          <a:xfrm>
            <a:off x="495300" y="3159125"/>
            <a:ext cx="385763" cy="255588"/>
          </a:xfrm>
          <a:prstGeom prst="rect">
            <a:avLst/>
          </a:prstGeom>
          <a:solidFill>
            <a:schemeClr val="tx1"/>
          </a:solidFill>
          <a:ln w="38100">
            <a:solidFill>
              <a:schemeClr val="bg1"/>
            </a:solidFill>
            <a:miter lim="800000"/>
            <a:headEnd/>
            <a:tailEnd/>
          </a:ln>
          <a:effectLst>
            <a:outerShdw blurRad="63500" dist="38100" dir="5400000" algn="t" rotWithShape="0">
              <a:srgbClr val="000000">
                <a:alpha val="39998"/>
              </a:srgbClr>
            </a:outerShdw>
          </a:effectLst>
        </p:spPr>
      </p:pic>
      <p:pic>
        <p:nvPicPr>
          <p:cNvPr id="178" name="177 Imagen"/>
          <p:cNvPicPr>
            <a:picLocks noChangeAspect="1"/>
          </p:cNvPicPr>
          <p:nvPr/>
        </p:nvPicPr>
        <p:blipFill>
          <a:blip r:embed="rId7"/>
          <a:srcRect/>
          <a:stretch>
            <a:fillRect/>
          </a:stretch>
        </p:blipFill>
        <p:spPr bwMode="auto">
          <a:xfrm>
            <a:off x="485775" y="3562350"/>
            <a:ext cx="384175" cy="255588"/>
          </a:xfrm>
          <a:prstGeom prst="rect">
            <a:avLst/>
          </a:prstGeom>
          <a:solidFill>
            <a:schemeClr val="tx1"/>
          </a:solidFill>
          <a:ln w="38100">
            <a:solidFill>
              <a:schemeClr val="bg1"/>
            </a:solidFill>
            <a:miter lim="800000"/>
            <a:headEnd/>
            <a:tailEnd/>
          </a:ln>
          <a:effectLst>
            <a:outerShdw blurRad="63500" dist="38100" dir="2700000" algn="tl" rotWithShape="0">
              <a:srgbClr val="000000">
                <a:alpha val="39998"/>
              </a:srgbClr>
            </a:outerShdw>
          </a:effectLst>
        </p:spPr>
      </p:pic>
      <p:sp>
        <p:nvSpPr>
          <p:cNvPr id="184" name="183 Rectángulo"/>
          <p:cNvSpPr/>
          <p:nvPr/>
        </p:nvSpPr>
        <p:spPr>
          <a:xfrm>
            <a:off x="231490" y="326171"/>
            <a:ext cx="4680520" cy="400110"/>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lgn="ctr">
              <a:defRPr/>
            </a:pPr>
            <a:r>
              <a:rPr lang="es-CO" sz="2000" b="1" dirty="0">
                <a:solidFill>
                  <a:srgbClr val="002060"/>
                </a:solidFill>
                <a:latin typeface="Arial" pitchFamily="34" charset="0"/>
                <a:cs typeface="Arial" pitchFamily="34" charset="0"/>
              </a:rPr>
              <a:t>PROGRAMAS EN ECV 2010 – 2012 </a:t>
            </a:r>
            <a:endParaRPr lang="es-CO" sz="2000" b="1" dirty="0">
              <a:solidFill>
                <a:srgbClr val="002060"/>
              </a:solidFill>
              <a:cs typeface="Arial" pitchFamily="34" charset="0"/>
            </a:endParaRPr>
          </a:p>
        </p:txBody>
      </p:sp>
      <p:sp>
        <p:nvSpPr>
          <p:cNvPr id="191" name="190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192" name="191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smtClean="0">
                <a:solidFill>
                  <a:srgbClr val="000000"/>
                </a:solidFill>
                <a:effectLst>
                  <a:outerShdw blurRad="38100" dist="38100" dir="2700000" algn="tl">
                    <a:srgbClr val="C0C0C0"/>
                  </a:outerShdw>
                </a:effectLst>
                <a:cs typeface="Arial" pitchFamily="34" charset="0"/>
              </a:rPr>
              <a:t>3</a:t>
            </a:r>
          </a:p>
        </p:txBody>
      </p:sp>
      <p:sp>
        <p:nvSpPr>
          <p:cNvPr id="68618" name="4 CuadroTexto"/>
          <p:cNvSpPr txBox="1">
            <a:spLocks noChangeArrowheads="1"/>
          </p:cNvSpPr>
          <p:nvPr/>
        </p:nvSpPr>
        <p:spPr bwMode="auto">
          <a:xfrm>
            <a:off x="3990975" y="974725"/>
            <a:ext cx="26654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buFont typeface="Calibri" pitchFamily="34" charset="0"/>
              <a:buAutoNum type="arabicPeriod"/>
            </a:pPr>
            <a:r>
              <a:rPr lang="es-CO" altLang="es-CO" sz="1400">
                <a:solidFill>
                  <a:srgbClr val="000000"/>
                </a:solidFill>
                <a:latin typeface="Calibri" pitchFamily="34" charset="0"/>
              </a:rPr>
              <a:t>Epidemiológico</a:t>
            </a:r>
          </a:p>
          <a:p>
            <a:pPr eaLnBrk="1" hangingPunct="1">
              <a:buFont typeface="Calibri" pitchFamily="34" charset="0"/>
              <a:buAutoNum type="arabicPeriod"/>
            </a:pPr>
            <a:r>
              <a:rPr lang="es-CO" altLang="es-CO" sz="1400">
                <a:solidFill>
                  <a:srgbClr val="000000"/>
                </a:solidFill>
                <a:latin typeface="Calibri" pitchFamily="34" charset="0"/>
              </a:rPr>
              <a:t>Intervención</a:t>
            </a:r>
          </a:p>
          <a:p>
            <a:pPr eaLnBrk="1" hangingPunct="1">
              <a:buFont typeface="Calibri" pitchFamily="34" charset="0"/>
              <a:buAutoNum type="arabicPeriod"/>
            </a:pPr>
            <a:r>
              <a:rPr lang="es-CO" altLang="es-CO" sz="1400">
                <a:solidFill>
                  <a:srgbClr val="000000"/>
                </a:solidFill>
                <a:latin typeface="Calibri" pitchFamily="34" charset="0"/>
              </a:rPr>
              <a:t>Prevención</a:t>
            </a:r>
          </a:p>
          <a:p>
            <a:pPr eaLnBrk="1" hangingPunct="1">
              <a:buFont typeface="Calibri" pitchFamily="34" charset="0"/>
              <a:buAutoNum type="arabicPeriod"/>
            </a:pPr>
            <a:endParaRPr lang="es-CO" altLang="es-CO" sz="1400">
              <a:solidFill>
                <a:srgbClr val="000000"/>
              </a:solidFill>
              <a:latin typeface="Calibri" pitchFamily="34" charset="0"/>
            </a:endParaRPr>
          </a:p>
          <a:p>
            <a:pPr eaLnBrk="1" hangingPunct="1"/>
            <a:r>
              <a:rPr lang="es-CO" altLang="es-CO" sz="1400">
                <a:solidFill>
                  <a:srgbClr val="000000"/>
                </a:solidFill>
                <a:latin typeface="Calibri" pitchFamily="34" charset="0"/>
              </a:rPr>
              <a:t>	1,2 y 3	 </a:t>
            </a:r>
            <a:r>
              <a:rPr lang="es-CO" altLang="es-CO" sz="1400">
                <a:solidFill>
                  <a:srgbClr val="000000"/>
                </a:solidFill>
                <a:latin typeface="Wingdings 3" pitchFamily="18" charset="2"/>
              </a:rPr>
              <a:t>a</a:t>
            </a:r>
            <a:r>
              <a:rPr lang="es-CO" altLang="es-CO" sz="1400">
                <a:solidFill>
                  <a:srgbClr val="000000"/>
                </a:solidFill>
                <a:latin typeface="Calibri" pitchFamily="34" charset="0"/>
              </a:rPr>
              <a:t> </a:t>
            </a:r>
            <a:r>
              <a:rPr lang="es-CO" altLang="es-CO" sz="1400">
                <a:latin typeface="Arial" charset="0"/>
                <a:cs typeface="Arial" charset="0"/>
              </a:rPr>
              <a:t>1</a:t>
            </a:r>
            <a:r>
              <a:rPr lang="es-CO" altLang="es-CO" sz="1400" b="1"/>
              <a:t> </a:t>
            </a:r>
          </a:p>
          <a:p>
            <a:pPr eaLnBrk="1" hangingPunct="1"/>
            <a:r>
              <a:rPr lang="es-CO" altLang="es-CO" sz="1400">
                <a:solidFill>
                  <a:srgbClr val="000000"/>
                </a:solidFill>
                <a:latin typeface="Calibri" pitchFamily="34" charset="0"/>
              </a:rPr>
              <a:t>	1 y 2	 </a:t>
            </a:r>
            <a:r>
              <a:rPr lang="es-CO" altLang="es-CO" sz="1400">
                <a:solidFill>
                  <a:srgbClr val="000000"/>
                </a:solidFill>
                <a:latin typeface="Wingdings 3" pitchFamily="18" charset="2"/>
              </a:rPr>
              <a:t>a</a:t>
            </a:r>
            <a:r>
              <a:rPr lang="es-CO" altLang="es-CO" sz="1400">
                <a:solidFill>
                  <a:srgbClr val="000000"/>
                </a:solidFill>
                <a:latin typeface="Calibri" pitchFamily="34" charset="0"/>
              </a:rPr>
              <a:t> 2</a:t>
            </a:r>
            <a:r>
              <a:rPr lang="es-CO" altLang="es-CO" sz="1400" b="1"/>
              <a:t> </a:t>
            </a:r>
            <a:endParaRPr lang="es-CO" altLang="es-CO" sz="1400">
              <a:solidFill>
                <a:srgbClr val="000000"/>
              </a:solidFill>
              <a:latin typeface="Calibri" pitchFamily="34" charset="0"/>
            </a:endParaRPr>
          </a:p>
        </p:txBody>
      </p:sp>
      <p:sp>
        <p:nvSpPr>
          <p:cNvPr id="6" name="5 Rectángulo redondeado"/>
          <p:cNvSpPr>
            <a:spLocks noChangeArrowheads="1"/>
          </p:cNvSpPr>
          <p:nvPr/>
        </p:nvSpPr>
        <p:spPr bwMode="auto">
          <a:xfrm>
            <a:off x="4089400" y="1905000"/>
            <a:ext cx="287338" cy="133350"/>
          </a:xfrm>
          <a:prstGeom prst="roundRect">
            <a:avLst>
              <a:gd name="adj" fmla="val 16667"/>
            </a:avLst>
          </a:prstGeom>
          <a:solidFill>
            <a:srgbClr val="00B0F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69" name="68 Rectángulo redondeado"/>
          <p:cNvSpPr>
            <a:spLocks noChangeArrowheads="1"/>
          </p:cNvSpPr>
          <p:nvPr/>
        </p:nvSpPr>
        <p:spPr bwMode="auto">
          <a:xfrm>
            <a:off x="4089400" y="2130425"/>
            <a:ext cx="287338" cy="131763"/>
          </a:xfrm>
          <a:prstGeom prst="roundRect">
            <a:avLst>
              <a:gd name="adj" fmla="val 16667"/>
            </a:avLst>
          </a:pr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grpSp>
        <p:nvGrpSpPr>
          <p:cNvPr id="68621" name="102 Grupo"/>
          <p:cNvGrpSpPr>
            <a:grpSpLocks/>
          </p:cNvGrpSpPr>
          <p:nvPr/>
        </p:nvGrpSpPr>
        <p:grpSpPr bwMode="auto">
          <a:xfrm>
            <a:off x="785813" y="976312"/>
            <a:ext cx="4506912" cy="5189537"/>
            <a:chOff x="786470" y="833300"/>
            <a:chExt cx="4505610" cy="5332004"/>
          </a:xfrm>
        </p:grpSpPr>
        <p:sp>
          <p:nvSpPr>
            <p:cNvPr id="104" name="11 Forma libre"/>
            <p:cNvSpPr/>
            <p:nvPr/>
          </p:nvSpPr>
          <p:spPr bwMode="auto">
            <a:xfrm>
              <a:off x="1657755" y="3042931"/>
              <a:ext cx="744323" cy="523835"/>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dirty="0">
                <a:solidFill>
                  <a:prstClr val="black"/>
                </a:solidFill>
                <a:latin typeface="Gill Sans MT"/>
              </a:endParaRPr>
            </a:p>
          </p:txBody>
        </p:sp>
        <p:sp>
          <p:nvSpPr>
            <p:cNvPr id="68627" name="12 Forma libre"/>
            <p:cNvSpPr>
              <a:spLocks/>
            </p:cNvSpPr>
            <p:nvPr/>
          </p:nvSpPr>
          <p:spPr bwMode="auto">
            <a:xfrm>
              <a:off x="2478511" y="4736544"/>
              <a:ext cx="1898267" cy="1428760"/>
            </a:xfrm>
            <a:custGeom>
              <a:avLst/>
              <a:gdLst>
                <a:gd name="T0" fmla="*/ 0 w 1330283"/>
                <a:gd name="T1" fmla="*/ 0 h 1171575"/>
                <a:gd name="T2" fmla="*/ 1330283 w 1330283"/>
                <a:gd name="T3" fmla="*/ 1171575 h 1171575"/>
              </a:gdLst>
              <a:ahLst/>
              <a:cxnLst/>
              <a:rect l="T0" t="T1" r="T2" b="T3"/>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r>
                <a:rPr lang="es-ES" altLang="es-CO" sz="800">
                  <a:solidFill>
                    <a:srgbClr val="000000"/>
                  </a:solidFill>
                </a:rPr>
                <a:t>          </a:t>
              </a: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28" name="13 Forma libre"/>
            <p:cNvSpPr>
              <a:spLocks/>
            </p:cNvSpPr>
            <p:nvPr/>
          </p:nvSpPr>
          <p:spPr bwMode="auto">
            <a:xfrm>
              <a:off x="1375872" y="4330670"/>
              <a:ext cx="1383537" cy="684657"/>
            </a:xfrm>
            <a:custGeom>
              <a:avLst/>
              <a:gdLst>
                <a:gd name="T0" fmla="*/ 0 w 969566"/>
                <a:gd name="T1" fmla="*/ 0 h 561415"/>
                <a:gd name="T2" fmla="*/ 969566 w 969566"/>
                <a:gd name="T3" fmla="*/ 561415 h 561415"/>
              </a:gdLst>
              <a:ahLst/>
              <a:cxnLst/>
              <a:rect l="T0" t="T1" r="T2" b="T3"/>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29" name="14 Forma libre"/>
            <p:cNvSpPr>
              <a:spLocks/>
            </p:cNvSpPr>
            <p:nvPr/>
          </p:nvSpPr>
          <p:spPr bwMode="auto">
            <a:xfrm>
              <a:off x="1762908" y="3859542"/>
              <a:ext cx="1879893" cy="1193537"/>
            </a:xfrm>
            <a:custGeom>
              <a:avLst/>
              <a:gdLst>
                <a:gd name="T0" fmla="*/ 0 w 1317407"/>
                <a:gd name="T1" fmla="*/ 0 h 978694"/>
                <a:gd name="T2" fmla="*/ 1317407 w 1317407"/>
                <a:gd name="T3" fmla="*/ 978694 h 978694"/>
              </a:gdLst>
              <a:ahLst/>
              <a:cxnLst/>
              <a:rect l="T0" t="T1" r="T2" b="T3"/>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ES" altLang="es-CO" sz="1000" b="1">
                  <a:solidFill>
                    <a:srgbClr val="000000"/>
                  </a:solidFill>
                  <a:latin typeface="Arial" charset="0"/>
                  <a:cs typeface="Arial" charset="0"/>
                </a:rPr>
                <a:t>                   </a:t>
              </a:r>
            </a:p>
            <a:p>
              <a:pPr algn="ctr" eaLnBrk="1" hangingPunct="1"/>
              <a:endParaRPr lang="es-ES" altLang="es-CO" sz="1000" b="1">
                <a:solidFill>
                  <a:srgbClr val="000000"/>
                </a:solidFill>
                <a:latin typeface="Arial" charset="0"/>
                <a:cs typeface="Arial" charset="0"/>
              </a:endParaRPr>
            </a:p>
          </p:txBody>
        </p:sp>
        <p:sp>
          <p:nvSpPr>
            <p:cNvPr id="68630" name="15 Forma libre"/>
            <p:cNvSpPr>
              <a:spLocks/>
            </p:cNvSpPr>
            <p:nvPr/>
          </p:nvSpPr>
          <p:spPr bwMode="auto">
            <a:xfrm>
              <a:off x="786470" y="3957582"/>
              <a:ext cx="856724" cy="778963"/>
            </a:xfrm>
            <a:custGeom>
              <a:avLst/>
              <a:gdLst>
                <a:gd name="T0" fmla="*/ 0 w 600382"/>
                <a:gd name="T1" fmla="*/ 0 h 638745"/>
                <a:gd name="T2" fmla="*/ 600382 w 600382"/>
                <a:gd name="T3" fmla="*/ 638745 h 638745"/>
              </a:gdLst>
              <a:ahLst/>
              <a:cxnLst/>
              <a:rect l="T0" t="T1" r="T2" b="T3"/>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solidFill>
              <a:srgbClr val="00B0F0"/>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31" name="16 Forma libre"/>
            <p:cNvSpPr>
              <a:spLocks/>
            </p:cNvSpPr>
            <p:nvPr/>
          </p:nvSpPr>
          <p:spPr bwMode="auto">
            <a:xfrm>
              <a:off x="1133649" y="3713063"/>
              <a:ext cx="874244" cy="811491"/>
            </a:xfrm>
            <a:custGeom>
              <a:avLst/>
              <a:gdLst>
                <a:gd name="T0" fmla="*/ 353895275 w 612660"/>
                <a:gd name="T1" fmla="*/ 2324719 h 665418"/>
                <a:gd name="T2" fmla="*/ 470611193 w 612660"/>
                <a:gd name="T3" fmla="*/ 559786 h 665418"/>
                <a:gd name="T4" fmla="*/ 508543123 w 612660"/>
                <a:gd name="T5" fmla="*/ 55520 h 665418"/>
                <a:gd name="T6" fmla="*/ 666109653 w 612660"/>
                <a:gd name="T7" fmla="*/ 1694390 h 665418"/>
                <a:gd name="T8" fmla="*/ 715712085 w 612660"/>
                <a:gd name="T9" fmla="*/ 4089541 h 665418"/>
                <a:gd name="T10" fmla="*/ 739055704 w 612660"/>
                <a:gd name="T11" fmla="*/ 8753918 h 665418"/>
                <a:gd name="T12" fmla="*/ 744890498 w 612660"/>
                <a:gd name="T13" fmla="*/ 12283694 h 665418"/>
                <a:gd name="T14" fmla="*/ 721548438 w 612660"/>
                <a:gd name="T15" fmla="*/ 14300730 h 665418"/>
                <a:gd name="T16" fmla="*/ 671944545 w 612660"/>
                <a:gd name="T17" fmla="*/ 16443790 h 665418"/>
                <a:gd name="T18" fmla="*/ 651518895 w 612660"/>
                <a:gd name="T19" fmla="*/ 17704401 h 665418"/>
                <a:gd name="T20" fmla="*/ 619422728 w 612660"/>
                <a:gd name="T21" fmla="*/ 19847530 h 665418"/>
                <a:gd name="T22" fmla="*/ 569818392 w 612660"/>
                <a:gd name="T23" fmla="*/ 21234156 h 665418"/>
                <a:gd name="T24" fmla="*/ 596080537 w 612660"/>
                <a:gd name="T25" fmla="*/ 22873026 h 665418"/>
                <a:gd name="T26" fmla="*/ 610668627 w 612660"/>
                <a:gd name="T27" fmla="*/ 24511828 h 665418"/>
                <a:gd name="T28" fmla="*/ 596080537 w 612660"/>
                <a:gd name="T29" fmla="*/ 27663418 h 665418"/>
                <a:gd name="T30" fmla="*/ 584408200 w 612660"/>
                <a:gd name="T31" fmla="*/ 28924029 h 665418"/>
                <a:gd name="T32" fmla="*/ 578571745 w 612660"/>
                <a:gd name="T33" fmla="*/ 30562872 h 665418"/>
                <a:gd name="T34" fmla="*/ 607750724 w 612660"/>
                <a:gd name="T35" fmla="*/ 32327698 h 665418"/>
                <a:gd name="T36" fmla="*/ 616504371 w 612660"/>
                <a:gd name="T37" fmla="*/ 33210133 h 665418"/>
                <a:gd name="T38" fmla="*/ 628175894 w 612660"/>
                <a:gd name="T39" fmla="*/ 34470831 h 665418"/>
                <a:gd name="T40" fmla="*/ 596080537 w 612660"/>
                <a:gd name="T41" fmla="*/ 34975081 h 665418"/>
                <a:gd name="T42" fmla="*/ 505624926 w 612660"/>
                <a:gd name="T43" fmla="*/ 34092599 h 665418"/>
                <a:gd name="T44" fmla="*/ 485199104 w 612660"/>
                <a:gd name="T45" fmla="*/ 34470831 h 665418"/>
                <a:gd name="T46" fmla="*/ 464773436 w 612660"/>
                <a:gd name="T47" fmla="*/ 33966555 h 665418"/>
                <a:gd name="T48" fmla="*/ 464773436 w 612660"/>
                <a:gd name="T49" fmla="*/ 31697373 h 665418"/>
                <a:gd name="T50" fmla="*/ 467692878 w 612660"/>
                <a:gd name="T51" fmla="*/ 30058581 h 665418"/>
                <a:gd name="T52" fmla="*/ 432678466 w 612660"/>
                <a:gd name="T53" fmla="*/ 29428301 h 665418"/>
                <a:gd name="T54" fmla="*/ 368484167 w 612660"/>
                <a:gd name="T55" fmla="*/ 29680412 h 665418"/>
                <a:gd name="T56" fmla="*/ 368484167 w 612660"/>
                <a:gd name="T57" fmla="*/ 28797980 h 665418"/>
                <a:gd name="T58" fmla="*/ 359731035 w 612660"/>
                <a:gd name="T59" fmla="*/ 27159121 h 665418"/>
                <a:gd name="T60" fmla="*/ 380155641 w 612660"/>
                <a:gd name="T61" fmla="*/ 26276695 h 665418"/>
                <a:gd name="T62" fmla="*/ 362649732 w 612660"/>
                <a:gd name="T63" fmla="*/ 25394265 h 665418"/>
                <a:gd name="T64" fmla="*/ 342224368 w 612660"/>
                <a:gd name="T65" fmla="*/ 24763946 h 665418"/>
                <a:gd name="T66" fmla="*/ 301373625 w 612660"/>
                <a:gd name="T67" fmla="*/ 25016075 h 665418"/>
                <a:gd name="T68" fmla="*/ 234262517 w 612660"/>
                <a:gd name="T69" fmla="*/ 25016075 h 665418"/>
                <a:gd name="T70" fmla="*/ 228425860 w 612660"/>
                <a:gd name="T71" fmla="*/ 23881530 h 665418"/>
                <a:gd name="T72" fmla="*/ 234262517 w 612660"/>
                <a:gd name="T73" fmla="*/ 21864481 h 665418"/>
                <a:gd name="T74" fmla="*/ 254686460 w 612660"/>
                <a:gd name="T75" fmla="*/ 21234156 h 665418"/>
                <a:gd name="T76" fmla="*/ 225508392 w 612660"/>
                <a:gd name="T77" fmla="*/ 20225657 h 665418"/>
                <a:gd name="T78" fmla="*/ 219672647 w 612660"/>
                <a:gd name="T79" fmla="*/ 18082547 h 665418"/>
                <a:gd name="T80" fmla="*/ 172985708 w 612660"/>
                <a:gd name="T81" fmla="*/ 17704401 h 665418"/>
                <a:gd name="T82" fmla="*/ 143808416 w 612660"/>
                <a:gd name="T83" fmla="*/ 18712927 h 665418"/>
                <a:gd name="T84" fmla="*/ 123382192 w 612660"/>
                <a:gd name="T85" fmla="*/ 18208652 h 665418"/>
                <a:gd name="T86" fmla="*/ 105875510 w 612660"/>
                <a:gd name="T87" fmla="*/ 17200106 h 665418"/>
                <a:gd name="T88" fmla="*/ 88368301 w 612660"/>
                <a:gd name="T89" fmla="*/ 16317701 h 665418"/>
                <a:gd name="T90" fmla="*/ 73779280 w 612660"/>
                <a:gd name="T91" fmla="*/ 15561352 h 665418"/>
                <a:gd name="T92" fmla="*/ 53353064 w 612660"/>
                <a:gd name="T93" fmla="*/ 14174595 h 665418"/>
                <a:gd name="T94" fmla="*/ 6667010 w 612660"/>
                <a:gd name="T95" fmla="*/ 12031557 h 665418"/>
                <a:gd name="T96" fmla="*/ 24175040 w 612660"/>
                <a:gd name="T97" fmla="*/ 10644845 h 665418"/>
                <a:gd name="T98" fmla="*/ 44598984 w 612660"/>
                <a:gd name="T99" fmla="*/ 10392770 h 665418"/>
                <a:gd name="T100" fmla="*/ 67942910 w 612660"/>
                <a:gd name="T101" fmla="*/ 9888517 h 665418"/>
                <a:gd name="T102" fmla="*/ 91285836 w 612660"/>
                <a:gd name="T103" fmla="*/ 8501732 h 665418"/>
                <a:gd name="T104" fmla="*/ 108793137 w 612660"/>
                <a:gd name="T105" fmla="*/ 7619332 h 665418"/>
                <a:gd name="T106" fmla="*/ 114628192 w 612660"/>
                <a:gd name="T107" fmla="*/ 6484758 h 665418"/>
                <a:gd name="T108" fmla="*/ 117547114 w 612660"/>
                <a:gd name="T109" fmla="*/ 5854439 h 665418"/>
                <a:gd name="T110" fmla="*/ 170068424 w 612660"/>
                <a:gd name="T111" fmla="*/ 4719943 h 665418"/>
                <a:gd name="T112" fmla="*/ 178822405 w 612660"/>
                <a:gd name="T113" fmla="*/ 2954992 h 665418"/>
                <a:gd name="T114" fmla="*/ 219672647 w 612660"/>
                <a:gd name="T115" fmla="*/ 1694390 h 665418"/>
                <a:gd name="T116" fmla="*/ 234262517 w 612660"/>
                <a:gd name="T117" fmla="*/ 1064032 h 6654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110" name="17 Forma libre"/>
            <p:cNvSpPr/>
            <p:nvPr/>
          </p:nvSpPr>
          <p:spPr bwMode="auto">
            <a:xfrm>
              <a:off x="1905334" y="3330246"/>
              <a:ext cx="255514" cy="19207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defRPr/>
              </a:pPr>
              <a:endParaRPr lang="es-ES" sz="400" dirty="0">
                <a:solidFill>
                  <a:prstClr val="black"/>
                </a:solidFill>
                <a:latin typeface="Gill Sans MT"/>
              </a:endParaRPr>
            </a:p>
          </p:txBody>
        </p:sp>
        <p:sp>
          <p:nvSpPr>
            <p:cNvPr id="68633" name="18 Forma libre"/>
            <p:cNvSpPr>
              <a:spLocks/>
            </p:cNvSpPr>
            <p:nvPr/>
          </p:nvSpPr>
          <p:spPr bwMode="auto">
            <a:xfrm>
              <a:off x="1321505" y="3203241"/>
              <a:ext cx="689786" cy="679437"/>
            </a:xfrm>
            <a:custGeom>
              <a:avLst/>
              <a:gdLst>
                <a:gd name="T0" fmla="*/ 0 w 483394"/>
                <a:gd name="T1" fmla="*/ 0 h 557135"/>
                <a:gd name="T2" fmla="*/ 483394 w 483394"/>
                <a:gd name="T3" fmla="*/ 557135 h 557135"/>
              </a:gdLst>
              <a:ahLst/>
              <a:cxnLst/>
              <a:rect l="T0" t="T1" r="T2" b="T3"/>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34" name="19 Forma libre"/>
            <p:cNvSpPr>
              <a:spLocks/>
            </p:cNvSpPr>
            <p:nvPr/>
          </p:nvSpPr>
          <p:spPr bwMode="auto">
            <a:xfrm>
              <a:off x="1674486" y="3592376"/>
              <a:ext cx="846500" cy="749227"/>
            </a:xfrm>
            <a:custGeom>
              <a:avLst/>
              <a:gdLst>
                <a:gd name="T0" fmla="*/ 227946573 w 593217"/>
                <a:gd name="T1" fmla="*/ 10211055 h 614362"/>
                <a:gd name="T2" fmla="*/ 347580748 w 593217"/>
                <a:gd name="T3" fmla="*/ 7059527 h 614362"/>
                <a:gd name="T4" fmla="*/ 385514184 w 593217"/>
                <a:gd name="T5" fmla="*/ 5924959 h 614362"/>
                <a:gd name="T6" fmla="*/ 423447776 w 593217"/>
                <a:gd name="T7" fmla="*/ 4664325 h 614362"/>
                <a:gd name="T8" fmla="*/ 528492784 w 593217"/>
                <a:gd name="T9" fmla="*/ 2647285 h 614362"/>
                <a:gd name="T10" fmla="*/ 578097032 w 593217"/>
                <a:gd name="T11" fmla="*/ 1512774 h 614362"/>
                <a:gd name="T12" fmla="*/ 598522424 w 593217"/>
                <a:gd name="T13" fmla="*/ 1134564 h 614362"/>
                <a:gd name="T14" fmla="*/ 642290189 w 593217"/>
                <a:gd name="T15" fmla="*/ 252105 h 614362"/>
                <a:gd name="T16" fmla="*/ 697731239 w 593217"/>
                <a:gd name="T17" fmla="*/ 504247 h 614362"/>
                <a:gd name="T18" fmla="*/ 726910759 w 593217"/>
                <a:gd name="T19" fmla="*/ 2899467 h 614362"/>
                <a:gd name="T20" fmla="*/ 715239107 w 593217"/>
                <a:gd name="T21" fmla="*/ 7689842 h 614362"/>
                <a:gd name="T22" fmla="*/ 674387429 w 593217"/>
                <a:gd name="T23" fmla="*/ 9958965 h 614362"/>
                <a:gd name="T24" fmla="*/ 656881022 w 593217"/>
                <a:gd name="T25" fmla="*/ 10589281 h 614362"/>
                <a:gd name="T26" fmla="*/ 607276356 w 593217"/>
                <a:gd name="T27" fmla="*/ 12354108 h 614362"/>
                <a:gd name="T28" fmla="*/ 569342782 w 593217"/>
                <a:gd name="T29" fmla="*/ 12606242 h 614362"/>
                <a:gd name="T30" fmla="*/ 534327979 w 593217"/>
                <a:gd name="T31" fmla="*/ 13992953 h 614362"/>
                <a:gd name="T32" fmla="*/ 508066976 w 593217"/>
                <a:gd name="T33" fmla="*/ 15757849 h 614362"/>
                <a:gd name="T34" fmla="*/ 499312546 w 593217"/>
                <a:gd name="T35" fmla="*/ 16766276 h 614362"/>
                <a:gd name="T36" fmla="*/ 461380105 w 593217"/>
                <a:gd name="T37" fmla="*/ 18909335 h 614362"/>
                <a:gd name="T38" fmla="*/ 426365238 w 593217"/>
                <a:gd name="T39" fmla="*/ 21052472 h 614362"/>
                <a:gd name="T40" fmla="*/ 391350490 w 593217"/>
                <a:gd name="T41" fmla="*/ 22439123 h 614362"/>
                <a:gd name="T42" fmla="*/ 379678228 w 593217"/>
                <a:gd name="T43" fmla="*/ 23699796 h 614362"/>
                <a:gd name="T44" fmla="*/ 353417301 w 593217"/>
                <a:gd name="T45" fmla="*/ 24960402 h 614362"/>
                <a:gd name="T46" fmla="*/ 332991677 w 593217"/>
                <a:gd name="T47" fmla="*/ 26347098 h 614362"/>
                <a:gd name="T48" fmla="*/ 300894474 w 593217"/>
                <a:gd name="T49" fmla="*/ 27103466 h 614362"/>
                <a:gd name="T50" fmla="*/ 286306146 w 593217"/>
                <a:gd name="T51" fmla="*/ 28868365 h 614362"/>
                <a:gd name="T52" fmla="*/ 257125544 w 593217"/>
                <a:gd name="T53" fmla="*/ 30002870 h 614362"/>
                <a:gd name="T54" fmla="*/ 233783015 w 593217"/>
                <a:gd name="T55" fmla="*/ 31011405 h 614362"/>
                <a:gd name="T56" fmla="*/ 195849550 w 593217"/>
                <a:gd name="T57" fmla="*/ 32524158 h 614362"/>
                <a:gd name="T58" fmla="*/ 96641274 w 593217"/>
                <a:gd name="T59" fmla="*/ 31389569 h 614362"/>
                <a:gd name="T60" fmla="*/ 73298008 w 593217"/>
                <a:gd name="T61" fmla="*/ 30759308 h 614362"/>
                <a:gd name="T62" fmla="*/ 61626299 w 593217"/>
                <a:gd name="T63" fmla="*/ 30002870 h 614362"/>
                <a:gd name="T64" fmla="*/ 47036118 w 593217"/>
                <a:gd name="T65" fmla="*/ 28994334 h 614362"/>
                <a:gd name="T66" fmla="*/ 32446732 w 593217"/>
                <a:gd name="T67" fmla="*/ 27481629 h 614362"/>
                <a:gd name="T68" fmla="*/ 3268407 w 593217"/>
                <a:gd name="T69" fmla="*/ 26725272 h 614362"/>
                <a:gd name="T70" fmla="*/ 3268407 w 593217"/>
                <a:gd name="T71" fmla="*/ 24708308 h 614362"/>
                <a:gd name="T72" fmla="*/ 64544295 w 593217"/>
                <a:gd name="T73" fmla="*/ 24204045 h 614362"/>
                <a:gd name="T74" fmla="*/ 79133407 w 593217"/>
                <a:gd name="T75" fmla="*/ 23447663 h 614362"/>
                <a:gd name="T76" fmla="*/ 87887250 w 593217"/>
                <a:gd name="T77" fmla="*/ 21430610 h 614362"/>
                <a:gd name="T78" fmla="*/ 146245124 w 593217"/>
                <a:gd name="T79" fmla="*/ 20422153 h 614362"/>
                <a:gd name="T80" fmla="*/ 181260119 w 593217"/>
                <a:gd name="T81" fmla="*/ 19413622 h 614362"/>
                <a:gd name="T82" fmla="*/ 242536214 w 593217"/>
                <a:gd name="T83" fmla="*/ 19287599 h 614362"/>
                <a:gd name="T84" fmla="*/ 242536214 w 593217"/>
                <a:gd name="T85" fmla="*/ 17018451 h 614362"/>
                <a:gd name="T86" fmla="*/ 225030201 w 593217"/>
                <a:gd name="T87" fmla="*/ 15001485 h 614362"/>
                <a:gd name="T88" fmla="*/ 216275562 w 593217"/>
                <a:gd name="T89" fmla="*/ 13866881 h 614362"/>
                <a:gd name="T90" fmla="*/ 201685989 w 593217"/>
                <a:gd name="T91" fmla="*/ 10841345 h 6143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113" name="20 Forma libre"/>
            <p:cNvSpPr/>
            <p:nvPr/>
          </p:nvSpPr>
          <p:spPr bwMode="auto">
            <a:xfrm>
              <a:off x="2414774" y="3249290"/>
              <a:ext cx="314234" cy="41271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solidFill>
              <a:schemeClr val="bg1"/>
            </a:solid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ES">
                <a:solidFill>
                  <a:prstClr val="white"/>
                </a:solidFill>
                <a:latin typeface="Gill Sans MT"/>
              </a:endParaRPr>
            </a:p>
          </p:txBody>
        </p:sp>
        <p:sp>
          <p:nvSpPr>
            <p:cNvPr id="68636" name="21 Forma libre"/>
            <p:cNvSpPr>
              <a:spLocks/>
            </p:cNvSpPr>
            <p:nvPr/>
          </p:nvSpPr>
          <p:spPr bwMode="auto">
            <a:xfrm>
              <a:off x="1850800" y="3092891"/>
              <a:ext cx="626489" cy="782374"/>
            </a:xfrm>
            <a:custGeom>
              <a:avLst/>
              <a:gdLst>
                <a:gd name="T0" fmla="*/ 0 w 439036"/>
                <a:gd name="T1" fmla="*/ 0 h 641542"/>
                <a:gd name="T2" fmla="*/ 439036 w 439036"/>
                <a:gd name="T3" fmla="*/ 641542 h 641542"/>
              </a:gdLst>
              <a:ahLst/>
              <a:cxnLst/>
              <a:rect l="T0" t="T1" r="T2" b="T3"/>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solidFill>
              <a:srgbClr val="FFFF00"/>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37" name="23 Forma libre"/>
            <p:cNvSpPr>
              <a:spLocks/>
            </p:cNvSpPr>
            <p:nvPr/>
          </p:nvSpPr>
          <p:spPr bwMode="auto">
            <a:xfrm>
              <a:off x="1911418" y="2959307"/>
              <a:ext cx="500833" cy="344827"/>
            </a:xfrm>
            <a:custGeom>
              <a:avLst/>
              <a:gdLst>
                <a:gd name="T0" fmla="*/ 8271472 w 350978"/>
                <a:gd name="T1" fmla="*/ 8624519 h 282756"/>
                <a:gd name="T2" fmla="*/ 20156097 w 350978"/>
                <a:gd name="T3" fmla="*/ 10499282 h 282756"/>
                <a:gd name="T4" fmla="*/ 32036534 w 350978"/>
                <a:gd name="T5" fmla="*/ 13124201 h 282756"/>
                <a:gd name="T6" fmla="*/ 37978424 w 350978"/>
                <a:gd name="T7" fmla="*/ 18561304 h 282756"/>
                <a:gd name="T8" fmla="*/ 49861410 w 350978"/>
                <a:gd name="T9" fmla="*/ 19123803 h 282756"/>
                <a:gd name="T10" fmla="*/ 79568020 w 350978"/>
                <a:gd name="T11" fmla="*/ 18936249 h 282756"/>
                <a:gd name="T12" fmla="*/ 133040635 w 350978"/>
                <a:gd name="T13" fmla="*/ 17436433 h 282756"/>
                <a:gd name="T14" fmla="*/ 150865019 w 350978"/>
                <a:gd name="T15" fmla="*/ 17623868 h 282756"/>
                <a:gd name="T16" fmla="*/ 174631288 w 350978"/>
                <a:gd name="T17" fmla="*/ 17998826 h 282756"/>
                <a:gd name="T18" fmla="*/ 210282238 w 350978"/>
                <a:gd name="T19" fmla="*/ 18186311 h 282756"/>
                <a:gd name="T20" fmla="*/ 228103270 w 350978"/>
                <a:gd name="T21" fmla="*/ 18373772 h 282756"/>
                <a:gd name="T22" fmla="*/ 251869302 w 350978"/>
                <a:gd name="T23" fmla="*/ 18561304 h 282756"/>
                <a:gd name="T24" fmla="*/ 287519905 w 350978"/>
                <a:gd name="T25" fmla="*/ 18936249 h 282756"/>
                <a:gd name="T26" fmla="*/ 317226084 w 350978"/>
                <a:gd name="T27" fmla="*/ 19498746 h 282756"/>
                <a:gd name="T28" fmla="*/ 352876260 w 350978"/>
                <a:gd name="T29" fmla="*/ 19873721 h 282756"/>
                <a:gd name="T30" fmla="*/ 400407280 w 350978"/>
                <a:gd name="T31" fmla="*/ 20436173 h 282756"/>
                <a:gd name="T32" fmla="*/ 424173132 w 350978"/>
                <a:gd name="T33" fmla="*/ 20061188 h 282756"/>
                <a:gd name="T34" fmla="*/ 406348751 w 350978"/>
                <a:gd name="T35" fmla="*/ 19311190 h 282756"/>
                <a:gd name="T36" fmla="*/ 400407280 w 350978"/>
                <a:gd name="T37" fmla="*/ 18748788 h 282756"/>
                <a:gd name="T38" fmla="*/ 430114271 w 350978"/>
                <a:gd name="T39" fmla="*/ 17623868 h 282756"/>
                <a:gd name="T40" fmla="*/ 560824669 w 350978"/>
                <a:gd name="T41" fmla="*/ 15186581 h 282756"/>
                <a:gd name="T42" fmla="*/ 572709302 w 350978"/>
                <a:gd name="T43" fmla="*/ 13311696 h 282756"/>
                <a:gd name="T44" fmla="*/ 596475252 w 350978"/>
                <a:gd name="T45" fmla="*/ 12749133 h 282756"/>
                <a:gd name="T46" fmla="*/ 638066794 w 350978"/>
                <a:gd name="T47" fmla="*/ 11999204 h 282756"/>
                <a:gd name="T48" fmla="*/ 661831635 w 350978"/>
                <a:gd name="T49" fmla="*/ 11811736 h 282756"/>
                <a:gd name="T50" fmla="*/ 774718049 w 350978"/>
                <a:gd name="T51" fmla="*/ 11811736 h 282756"/>
                <a:gd name="T52" fmla="*/ 792542130 w 350978"/>
                <a:gd name="T53" fmla="*/ 11436794 h 282756"/>
                <a:gd name="T54" fmla="*/ 810367238 w 350978"/>
                <a:gd name="T55" fmla="*/ 11249255 h 282756"/>
                <a:gd name="T56" fmla="*/ 822247721 w 350978"/>
                <a:gd name="T57" fmla="*/ 9936892 h 282756"/>
                <a:gd name="T58" fmla="*/ 828190707 w 350978"/>
                <a:gd name="T59" fmla="*/ 7499440 h 282756"/>
                <a:gd name="T60" fmla="*/ 840074020 w 350978"/>
                <a:gd name="T61" fmla="*/ 6937074 h 282756"/>
                <a:gd name="T62" fmla="*/ 875723376 w 350978"/>
                <a:gd name="T63" fmla="*/ 5624661 h 282756"/>
                <a:gd name="T64" fmla="*/ 869780059 w 350978"/>
                <a:gd name="T65" fmla="*/ 3374822 h 282756"/>
                <a:gd name="T66" fmla="*/ 863839095 w 350978"/>
                <a:gd name="T67" fmla="*/ 2624824 h 282756"/>
                <a:gd name="T68" fmla="*/ 822247721 w 350978"/>
                <a:gd name="T69" fmla="*/ 2812263 h 282756"/>
                <a:gd name="T70" fmla="*/ 816307508 w 350978"/>
                <a:gd name="T71" fmla="*/ 2249873 h 282756"/>
                <a:gd name="T72" fmla="*/ 780660898 w 350978"/>
                <a:gd name="T73" fmla="*/ 1312420 h 282756"/>
                <a:gd name="T74" fmla="*/ 762834531 w 350978"/>
                <a:gd name="T75" fmla="*/ 749934 h 282756"/>
                <a:gd name="T76" fmla="*/ 697478647 w 350978"/>
                <a:gd name="T77" fmla="*/ 187609 h 282756"/>
                <a:gd name="T78" fmla="*/ 626181546 w 350978"/>
                <a:gd name="T79" fmla="*/ 0 h 282756"/>
                <a:gd name="T80" fmla="*/ 441996000 w 350978"/>
                <a:gd name="T81" fmla="*/ 749934 h 282756"/>
                <a:gd name="T82" fmla="*/ 323166648 w 350978"/>
                <a:gd name="T83" fmla="*/ 2249873 h 282756"/>
                <a:gd name="T84" fmla="*/ 257812727 w 350978"/>
                <a:gd name="T85" fmla="*/ 2437456 h 282756"/>
                <a:gd name="T86" fmla="*/ 180572450 w 350978"/>
                <a:gd name="T87" fmla="*/ 3374822 h 282756"/>
                <a:gd name="T88" fmla="*/ 127100577 w 350978"/>
                <a:gd name="T89" fmla="*/ 5062208 h 282756"/>
                <a:gd name="T90" fmla="*/ 97393334 w 350978"/>
                <a:gd name="T91" fmla="*/ 6374637 h 282756"/>
                <a:gd name="T92" fmla="*/ 85508986 w 350978"/>
                <a:gd name="T93" fmla="*/ 7124611 h 282756"/>
                <a:gd name="T94" fmla="*/ 55802539 w 350978"/>
                <a:gd name="T95" fmla="*/ 7687053 h 282756"/>
                <a:gd name="T96" fmla="*/ 20156097 w 350978"/>
                <a:gd name="T97" fmla="*/ 8249393 h 282756"/>
                <a:gd name="T98" fmla="*/ 8271472 w 350978"/>
                <a:gd name="T99" fmla="*/ 8624519 h 2827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solidFill>
              <a:srgbClr val="FFFF00"/>
            </a:solidFill>
            <a:ln w="3175" cap="flat" cmpd="sng" algn="ctr">
              <a:solidFill>
                <a:srgbClr val="404040"/>
              </a:solidFill>
              <a:prstDash val="solid"/>
              <a:round/>
              <a:headEnd/>
              <a:tailEnd/>
            </a:ln>
          </p:spPr>
          <p:txBody>
            <a:bodyPr anchor="ctr"/>
            <a:lstStyle/>
            <a:p>
              <a:endParaRPr lang="es-CO"/>
            </a:p>
          </p:txBody>
        </p:sp>
        <p:sp>
          <p:nvSpPr>
            <p:cNvPr id="68638" name="24 Forma libre"/>
            <p:cNvSpPr>
              <a:spLocks/>
            </p:cNvSpPr>
            <p:nvPr/>
          </p:nvSpPr>
          <p:spPr bwMode="auto">
            <a:xfrm>
              <a:off x="1185120" y="2064880"/>
              <a:ext cx="718370" cy="1486839"/>
            </a:xfrm>
            <a:custGeom>
              <a:avLst/>
              <a:gdLst>
                <a:gd name="T0" fmla="*/ 0 w 503425"/>
                <a:gd name="T1" fmla="*/ 0 h 1219200"/>
                <a:gd name="T2" fmla="*/ 503425 w 503425"/>
                <a:gd name="T3" fmla="*/ 1219200 h 1219200"/>
              </a:gdLst>
              <a:ahLst/>
              <a:cxnLst/>
              <a:rect l="T0" t="T1" r="T2" b="T3"/>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r>
                <a:rPr lang="es-ES" altLang="es-CO" sz="1000">
                  <a:solidFill>
                    <a:srgbClr val="000000"/>
                  </a:solidFill>
                </a:rPr>
                <a:t>    </a:t>
              </a:r>
            </a:p>
          </p:txBody>
        </p:sp>
        <p:sp>
          <p:nvSpPr>
            <p:cNvPr id="117" name="25 Forma libre"/>
            <p:cNvSpPr/>
            <p:nvPr/>
          </p:nvSpPr>
          <p:spPr bwMode="auto">
            <a:xfrm>
              <a:off x="1470484" y="1998436"/>
              <a:ext cx="1339463" cy="1092116"/>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sz="800" b="1" dirty="0">
                <a:solidFill>
                  <a:prstClr val="black"/>
                </a:solidFill>
                <a:effectLst>
                  <a:outerShdw blurRad="38100" dist="38100" dir="2700000" algn="tl">
                    <a:srgbClr val="000000">
                      <a:alpha val="43137"/>
                    </a:srgbClr>
                  </a:outerShdw>
                </a:effectLst>
                <a:latin typeface="Gill Sans MT"/>
              </a:endParaRPr>
            </a:p>
            <a:p>
              <a:pPr algn="ctr">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a:defRPr/>
              </a:pPr>
              <a:endParaRPr lang="es-ES" sz="800" b="1" dirty="0">
                <a:solidFill>
                  <a:prstClr val="black"/>
                </a:solidFill>
                <a:effectLst>
                  <a:outerShdw blurRad="38100" dist="38100" dir="2700000" algn="tl">
                    <a:srgbClr val="000000">
                      <a:alpha val="43137"/>
                    </a:srgbClr>
                  </a:outerShdw>
                </a:effectLst>
                <a:latin typeface="Gill Sans MT"/>
              </a:endParaRPr>
            </a:p>
            <a:p>
              <a:pPr algn="ctr">
                <a:defRPr/>
              </a:pPr>
              <a:endParaRPr lang="es-ES" sz="1000" b="1" dirty="0">
                <a:solidFill>
                  <a:prstClr val="black"/>
                </a:solidFill>
                <a:latin typeface="Gill Sans MT"/>
              </a:endParaRPr>
            </a:p>
          </p:txBody>
        </p:sp>
        <p:sp>
          <p:nvSpPr>
            <p:cNvPr id="68640" name="26 Forma libre"/>
            <p:cNvSpPr>
              <a:spLocks/>
            </p:cNvSpPr>
            <p:nvPr/>
          </p:nvSpPr>
          <p:spPr bwMode="auto">
            <a:xfrm>
              <a:off x="1688484" y="1803522"/>
              <a:ext cx="682991" cy="688244"/>
            </a:xfrm>
            <a:custGeom>
              <a:avLst/>
              <a:gdLst>
                <a:gd name="T0" fmla="*/ 0 w 478632"/>
                <a:gd name="T1" fmla="*/ 0 h 564356"/>
                <a:gd name="T2" fmla="*/ 478632 w 478632"/>
                <a:gd name="T3" fmla="*/ 564356 h 564356"/>
              </a:gdLst>
              <a:ahLst/>
              <a:cxnLst/>
              <a:rect l="T0" t="T1" r="T2" b="T3"/>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41" name="27 Forma libre"/>
            <p:cNvSpPr>
              <a:spLocks/>
            </p:cNvSpPr>
            <p:nvPr/>
          </p:nvSpPr>
          <p:spPr bwMode="auto">
            <a:xfrm>
              <a:off x="1988919" y="1593951"/>
              <a:ext cx="510371" cy="613225"/>
            </a:xfrm>
            <a:custGeom>
              <a:avLst/>
              <a:gdLst>
                <a:gd name="T0" fmla="*/ 65897097 w 357662"/>
                <a:gd name="T1" fmla="*/ 1155608 h 502841"/>
                <a:gd name="T2" fmla="*/ 42554772 w 357662"/>
                <a:gd name="T3" fmla="*/ 3046553 h 502841"/>
                <a:gd name="T4" fmla="*/ 30882751 w 357662"/>
                <a:gd name="T5" fmla="*/ 4559309 h 502841"/>
                <a:gd name="T6" fmla="*/ 22129543 w 357662"/>
                <a:gd name="T7" fmla="*/ 5315676 h 502841"/>
                <a:gd name="T8" fmla="*/ 10457979 w 357662"/>
                <a:gd name="T9" fmla="*/ 6450277 h 502841"/>
                <a:gd name="T10" fmla="*/ 22129543 w 357662"/>
                <a:gd name="T11" fmla="*/ 6954536 h 502841"/>
                <a:gd name="T12" fmla="*/ 39636802 w 357662"/>
                <a:gd name="T13" fmla="*/ 8215145 h 502841"/>
                <a:gd name="T14" fmla="*/ 39636802 w 357662"/>
                <a:gd name="T15" fmla="*/ 9349655 h 502841"/>
                <a:gd name="T16" fmla="*/ 19210894 w 357662"/>
                <a:gd name="T17" fmla="*/ 10988526 h 502841"/>
                <a:gd name="T18" fmla="*/ 22129543 w 357662"/>
                <a:gd name="T19" fmla="*/ 11618852 h 502841"/>
                <a:gd name="T20" fmla="*/ 51308029 w 357662"/>
                <a:gd name="T21" fmla="*/ 12249123 h 502841"/>
                <a:gd name="T22" fmla="*/ 97994173 w 357662"/>
                <a:gd name="T23" fmla="*/ 12753374 h 502841"/>
                <a:gd name="T24" fmla="*/ 106747753 w 357662"/>
                <a:gd name="T25" fmla="*/ 13509782 h 502841"/>
                <a:gd name="T26" fmla="*/ 141762781 w 357662"/>
                <a:gd name="T27" fmla="*/ 14518321 h 502841"/>
                <a:gd name="T28" fmla="*/ 176777489 w 357662"/>
                <a:gd name="T29" fmla="*/ 16661371 h 502841"/>
                <a:gd name="T30" fmla="*/ 144681029 w 357662"/>
                <a:gd name="T31" fmla="*/ 17543816 h 502841"/>
                <a:gd name="T32" fmla="*/ 124254613 w 357662"/>
                <a:gd name="T33" fmla="*/ 18426260 h 502841"/>
                <a:gd name="T34" fmla="*/ 138844543 w 357662"/>
                <a:gd name="T35" fmla="*/ 22712352 h 502841"/>
                <a:gd name="T36" fmla="*/ 179695593 w 357662"/>
                <a:gd name="T37" fmla="*/ 23594834 h 502841"/>
                <a:gd name="T38" fmla="*/ 194285157 w 357662"/>
                <a:gd name="T39" fmla="*/ 24477246 h 502841"/>
                <a:gd name="T40" fmla="*/ 238052770 w 357662"/>
                <a:gd name="T41" fmla="*/ 24099108 h 502841"/>
                <a:gd name="T42" fmla="*/ 273068244 w 357662"/>
                <a:gd name="T43" fmla="*/ 23972971 h 502841"/>
                <a:gd name="T44" fmla="*/ 299328679 w 357662"/>
                <a:gd name="T45" fmla="*/ 25990007 h 502841"/>
                <a:gd name="T46" fmla="*/ 354769279 w 357662"/>
                <a:gd name="T47" fmla="*/ 26620418 h 502841"/>
                <a:gd name="T48" fmla="*/ 410209305 w 357662"/>
                <a:gd name="T49" fmla="*/ 25485743 h 502841"/>
                <a:gd name="T50" fmla="*/ 427714997 w 357662"/>
                <a:gd name="T51" fmla="*/ 24351260 h 502841"/>
                <a:gd name="T52" fmla="*/ 430633559 w 357662"/>
                <a:gd name="T53" fmla="*/ 15778921 h 502841"/>
                <a:gd name="T54" fmla="*/ 383947359 w 357662"/>
                <a:gd name="T55" fmla="*/ 10988526 h 502841"/>
                <a:gd name="T56" fmla="*/ 346013992 w 357662"/>
                <a:gd name="T57" fmla="*/ 8845391 h 502841"/>
                <a:gd name="T58" fmla="*/ 319753485 w 357662"/>
                <a:gd name="T59" fmla="*/ 7080533 h 502841"/>
                <a:gd name="T60" fmla="*/ 293493143 w 357662"/>
                <a:gd name="T61" fmla="*/ 5063554 h 502841"/>
                <a:gd name="T62" fmla="*/ 223464176 w 357662"/>
                <a:gd name="T63" fmla="*/ 2668333 h 502841"/>
                <a:gd name="T64" fmla="*/ 159270061 w 357662"/>
                <a:gd name="T65" fmla="*/ 903467 h 502841"/>
                <a:gd name="T66" fmla="*/ 138844543 w 357662"/>
                <a:gd name="T67" fmla="*/ 399193 h 502841"/>
                <a:gd name="T68" fmla="*/ 86322553 w 357662"/>
                <a:gd name="T69" fmla="*/ 147089 h 5028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42" name="28 Forma libre"/>
            <p:cNvSpPr>
              <a:spLocks/>
            </p:cNvSpPr>
            <p:nvPr/>
          </p:nvSpPr>
          <p:spPr bwMode="auto">
            <a:xfrm>
              <a:off x="2002096" y="1414388"/>
              <a:ext cx="753349" cy="1202250"/>
            </a:xfrm>
            <a:custGeom>
              <a:avLst/>
              <a:gdLst>
                <a:gd name="T0" fmla="*/ 0 w 527938"/>
                <a:gd name="T1" fmla="*/ 0 h 985838"/>
                <a:gd name="T2" fmla="*/ 527938 w 527938"/>
                <a:gd name="T3" fmla="*/ 985838 h 985838"/>
              </a:gdLst>
              <a:ahLst/>
              <a:cxnLst/>
              <a:rect l="T0" t="T1" r="T2" b="T3"/>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r>
                <a:rPr lang="es-ES" altLang="es-CO" sz="800">
                  <a:solidFill>
                    <a:srgbClr val="000000"/>
                  </a:solidFill>
                </a:rPr>
                <a:t>           </a:t>
              </a:r>
            </a:p>
            <a:p>
              <a:pPr algn="ctr" eaLnBrk="1" hangingPunct="1"/>
              <a:r>
                <a:rPr lang="es-ES" altLang="es-CO" sz="800">
                  <a:solidFill>
                    <a:srgbClr val="000000"/>
                  </a:solidFill>
                </a:rPr>
                <a:t>           </a:t>
              </a:r>
            </a:p>
          </p:txBody>
        </p:sp>
        <p:sp>
          <p:nvSpPr>
            <p:cNvPr id="68643" name="29 Forma libre"/>
            <p:cNvSpPr>
              <a:spLocks/>
            </p:cNvSpPr>
            <p:nvPr/>
          </p:nvSpPr>
          <p:spPr bwMode="auto">
            <a:xfrm>
              <a:off x="2147060" y="1312750"/>
              <a:ext cx="279283" cy="253905"/>
            </a:xfrm>
            <a:custGeom>
              <a:avLst/>
              <a:gdLst>
                <a:gd name="T0" fmla="*/ 255753742 w 195718"/>
                <a:gd name="T1" fmla="*/ 16123130 h 208201"/>
                <a:gd name="T2" fmla="*/ 231987829 w 195718"/>
                <a:gd name="T3" fmla="*/ 15748161 h 208201"/>
                <a:gd name="T4" fmla="*/ 190395432 w 195718"/>
                <a:gd name="T5" fmla="*/ 14998235 h 208201"/>
                <a:gd name="T6" fmla="*/ 142861923 w 195718"/>
                <a:gd name="T7" fmla="*/ 14623235 h 208201"/>
                <a:gd name="T8" fmla="*/ 101270305 w 195718"/>
                <a:gd name="T9" fmla="*/ 13498404 h 208201"/>
                <a:gd name="T10" fmla="*/ 47796549 w 195718"/>
                <a:gd name="T11" fmla="*/ 12186077 h 208201"/>
                <a:gd name="T12" fmla="*/ 24028439 w 195718"/>
                <a:gd name="T13" fmla="*/ 11061121 h 208201"/>
                <a:gd name="T14" fmla="*/ 12145891 w 195718"/>
                <a:gd name="T15" fmla="*/ 10498787 h 208201"/>
                <a:gd name="T16" fmla="*/ 6202128 w 195718"/>
                <a:gd name="T17" fmla="*/ 9748871 h 208201"/>
                <a:gd name="T18" fmla="*/ 261804 w 195718"/>
                <a:gd name="T19" fmla="*/ 9186397 h 208201"/>
                <a:gd name="T20" fmla="*/ 12145891 w 195718"/>
                <a:gd name="T21" fmla="*/ 5249353 h 208201"/>
                <a:gd name="T22" fmla="*/ 35912890 w 195718"/>
                <a:gd name="T23" fmla="*/ 5061884 h 208201"/>
                <a:gd name="T24" fmla="*/ 53735607 w 195718"/>
                <a:gd name="T25" fmla="*/ 4499437 h 208201"/>
                <a:gd name="T26" fmla="*/ 89388711 w 195718"/>
                <a:gd name="T27" fmla="*/ 3749616 h 208201"/>
                <a:gd name="T28" fmla="*/ 125036260 w 195718"/>
                <a:gd name="T29" fmla="*/ 2624693 h 208201"/>
                <a:gd name="T30" fmla="*/ 154747508 w 195718"/>
                <a:gd name="T31" fmla="*/ 2249752 h 208201"/>
                <a:gd name="T32" fmla="*/ 190395432 w 195718"/>
                <a:gd name="T33" fmla="*/ 1499846 h 208201"/>
                <a:gd name="T34" fmla="*/ 208221029 w 195718"/>
                <a:gd name="T35" fmla="*/ 1124825 h 208201"/>
                <a:gd name="T36" fmla="*/ 243869113 w 195718"/>
                <a:gd name="T37" fmla="*/ 562357 h 208201"/>
                <a:gd name="T38" fmla="*/ 279519404 w 195718"/>
                <a:gd name="T39" fmla="*/ 0 h 208201"/>
                <a:gd name="T40" fmla="*/ 368645068 w 195718"/>
                <a:gd name="T41" fmla="*/ 749916 h 208201"/>
                <a:gd name="T42" fmla="*/ 386468501 w 195718"/>
                <a:gd name="T43" fmla="*/ 1312287 h 208201"/>
                <a:gd name="T44" fmla="*/ 392411567 w 195718"/>
                <a:gd name="T45" fmla="*/ 1874779 h 208201"/>
                <a:gd name="T46" fmla="*/ 434001107 w 195718"/>
                <a:gd name="T47" fmla="*/ 3937021 h 208201"/>
                <a:gd name="T48" fmla="*/ 469652379 w 195718"/>
                <a:gd name="T49" fmla="*/ 6561613 h 208201"/>
                <a:gd name="T50" fmla="*/ 481535961 w 195718"/>
                <a:gd name="T51" fmla="*/ 7499157 h 208201"/>
                <a:gd name="T52" fmla="*/ 487479358 w 195718"/>
                <a:gd name="T53" fmla="*/ 8811408 h 208201"/>
                <a:gd name="T54" fmla="*/ 463713008 w 195718"/>
                <a:gd name="T55" fmla="*/ 11248759 h 208201"/>
                <a:gd name="T56" fmla="*/ 416178620 w 195718"/>
                <a:gd name="T57" fmla="*/ 12748520 h 208201"/>
                <a:gd name="T58" fmla="*/ 392411567 w 195718"/>
                <a:gd name="T59" fmla="*/ 13498404 h 208201"/>
                <a:gd name="T60" fmla="*/ 350819269 w 195718"/>
                <a:gd name="T61" fmla="*/ 14435814 h 208201"/>
                <a:gd name="T62" fmla="*/ 303286839 w 195718"/>
                <a:gd name="T63" fmla="*/ 15935646 h 208201"/>
                <a:gd name="T64" fmla="*/ 285461071 w 195718"/>
                <a:gd name="T65" fmla="*/ 16310513 h 208201"/>
                <a:gd name="T66" fmla="*/ 255753742 w 195718"/>
                <a:gd name="T67" fmla="*/ 16123130 h 208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44" name="30 Forma libre"/>
            <p:cNvSpPr>
              <a:spLocks/>
            </p:cNvSpPr>
            <p:nvPr/>
          </p:nvSpPr>
          <p:spPr bwMode="auto">
            <a:xfrm>
              <a:off x="2272934" y="1210166"/>
              <a:ext cx="564957" cy="770499"/>
            </a:xfrm>
            <a:custGeom>
              <a:avLst/>
              <a:gdLst>
                <a:gd name="T0" fmla="*/ 0 w 395915"/>
                <a:gd name="T1" fmla="*/ 0 h 631805"/>
                <a:gd name="T2" fmla="*/ 395915 w 395915"/>
                <a:gd name="T3" fmla="*/ 631805 h 631805"/>
              </a:gdLst>
              <a:ahLst/>
              <a:cxnLst/>
              <a:rect l="T0" t="T1" r="T2" b="T3"/>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solidFill>
              <a:srgbClr val="FFFF00"/>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endParaRPr lang="es-ES" altLang="es-CO" sz="700">
                <a:solidFill>
                  <a:srgbClr val="000000"/>
                </a:solidFill>
              </a:endParaRPr>
            </a:p>
            <a:p>
              <a:pPr eaLnBrk="1" hangingPunct="1"/>
              <a:endParaRPr lang="es-ES" altLang="es-CO" sz="700">
                <a:solidFill>
                  <a:srgbClr val="000000"/>
                </a:solidFill>
              </a:endParaRPr>
            </a:p>
            <a:p>
              <a:pPr eaLnBrk="1" hangingPunct="1"/>
              <a:endParaRPr lang="es-ES" altLang="es-CO" sz="700">
                <a:solidFill>
                  <a:srgbClr val="000000"/>
                </a:solidFill>
              </a:endParaRPr>
            </a:p>
            <a:p>
              <a:pPr eaLnBrk="1" hangingPunct="1"/>
              <a:endParaRPr lang="es-ES" altLang="es-CO" sz="700">
                <a:solidFill>
                  <a:srgbClr val="000000"/>
                </a:solidFill>
              </a:endParaRPr>
            </a:p>
          </p:txBody>
        </p:sp>
        <p:sp>
          <p:nvSpPr>
            <p:cNvPr id="68645" name="31 Forma libre"/>
            <p:cNvSpPr>
              <a:spLocks/>
            </p:cNvSpPr>
            <p:nvPr/>
          </p:nvSpPr>
          <p:spPr bwMode="auto">
            <a:xfrm>
              <a:off x="2740720" y="833300"/>
              <a:ext cx="947667" cy="723391"/>
            </a:xfrm>
            <a:custGeom>
              <a:avLst/>
              <a:gdLst>
                <a:gd name="T0" fmla="*/ 91427639 w 664114"/>
                <a:gd name="T1" fmla="*/ 26989723 h 593177"/>
                <a:gd name="T2" fmla="*/ 132276918 w 664114"/>
                <a:gd name="T3" fmla="*/ 28880632 h 593177"/>
                <a:gd name="T4" fmla="*/ 161456445 w 664114"/>
                <a:gd name="T5" fmla="*/ 30519487 h 593177"/>
                <a:gd name="T6" fmla="*/ 190634638 w 664114"/>
                <a:gd name="T7" fmla="*/ 31149738 h 593177"/>
                <a:gd name="T8" fmla="*/ 231485602 w 664114"/>
                <a:gd name="T9" fmla="*/ 30771546 h 593177"/>
                <a:gd name="T10" fmla="*/ 257746076 w 664114"/>
                <a:gd name="T11" fmla="*/ 30267286 h 593177"/>
                <a:gd name="T12" fmla="*/ 292761466 w 664114"/>
                <a:gd name="T13" fmla="*/ 29511011 h 593177"/>
                <a:gd name="T14" fmla="*/ 319021709 w 664114"/>
                <a:gd name="T15" fmla="*/ 28250327 h 593177"/>
                <a:gd name="T16" fmla="*/ 342364621 w 664114"/>
                <a:gd name="T17" fmla="*/ 26611579 h 593177"/>
                <a:gd name="T18" fmla="*/ 351118615 w 664114"/>
                <a:gd name="T19" fmla="*/ 24090304 h 593177"/>
                <a:gd name="T20" fmla="*/ 380296477 w 664114"/>
                <a:gd name="T21" fmla="*/ 22703689 h 593177"/>
                <a:gd name="T22" fmla="*/ 386133120 w 664114"/>
                <a:gd name="T23" fmla="*/ 21443086 h 593177"/>
                <a:gd name="T24" fmla="*/ 409475905 w 664114"/>
                <a:gd name="T25" fmla="*/ 20434552 h 593177"/>
                <a:gd name="T26" fmla="*/ 444491287 w 664114"/>
                <a:gd name="T27" fmla="*/ 19930333 h 593177"/>
                <a:gd name="T28" fmla="*/ 485340025 w 664114"/>
                <a:gd name="T29" fmla="*/ 18543651 h 593177"/>
                <a:gd name="T30" fmla="*/ 494094345 w 664114"/>
                <a:gd name="T31" fmla="*/ 17030903 h 593177"/>
                <a:gd name="T32" fmla="*/ 526191305 w 664114"/>
                <a:gd name="T33" fmla="*/ 15266077 h 593177"/>
                <a:gd name="T34" fmla="*/ 540780379 w 664114"/>
                <a:gd name="T35" fmla="*/ 14509664 h 593177"/>
                <a:gd name="T36" fmla="*/ 558288089 w 664114"/>
                <a:gd name="T37" fmla="*/ 12744853 h 593177"/>
                <a:gd name="T38" fmla="*/ 604974263 w 664114"/>
                <a:gd name="T39" fmla="*/ 11484191 h 593177"/>
                <a:gd name="T40" fmla="*/ 657495224 w 664114"/>
                <a:gd name="T41" fmla="*/ 11232147 h 593177"/>
                <a:gd name="T42" fmla="*/ 698346946 w 664114"/>
                <a:gd name="T43" fmla="*/ 10727891 h 593177"/>
                <a:gd name="T44" fmla="*/ 742114247 w 664114"/>
                <a:gd name="T45" fmla="*/ 9467232 h 593177"/>
                <a:gd name="T46" fmla="*/ 768375677 w 664114"/>
                <a:gd name="T47" fmla="*/ 8710889 h 593177"/>
                <a:gd name="T48" fmla="*/ 803389998 w 664114"/>
                <a:gd name="T49" fmla="*/ 7450264 h 593177"/>
                <a:gd name="T50" fmla="*/ 809224930 w 664114"/>
                <a:gd name="T51" fmla="*/ 5307228 h 593177"/>
                <a:gd name="T52" fmla="*/ 788799499 w 664114"/>
                <a:gd name="T53" fmla="*/ 3794566 h 593177"/>
                <a:gd name="T54" fmla="*/ 756703980 w 664114"/>
                <a:gd name="T55" fmla="*/ 1903536 h 593177"/>
                <a:gd name="T56" fmla="*/ 733361573 w 664114"/>
                <a:gd name="T57" fmla="*/ 1273281 h 593177"/>
                <a:gd name="T58" fmla="*/ 689592317 w 664114"/>
                <a:gd name="T59" fmla="*/ 642987 h 593177"/>
                <a:gd name="T60" fmla="*/ 616645881 w 664114"/>
                <a:gd name="T61" fmla="*/ 138773 h 593177"/>
                <a:gd name="T62" fmla="*/ 572877303 w 664114"/>
                <a:gd name="T63" fmla="*/ 2029638 h 593177"/>
                <a:gd name="T64" fmla="*/ 555369137 w 664114"/>
                <a:gd name="T65" fmla="*/ 3164202 h 593177"/>
                <a:gd name="T66" fmla="*/ 534945895 w 664114"/>
                <a:gd name="T67" fmla="*/ 3668453 h 593177"/>
                <a:gd name="T68" fmla="*/ 482423265 w 664114"/>
                <a:gd name="T69" fmla="*/ 3920552 h 593177"/>
                <a:gd name="T70" fmla="*/ 464916142 w 664114"/>
                <a:gd name="T71" fmla="*/ 8206612 h 593177"/>
                <a:gd name="T72" fmla="*/ 444491287 w 664114"/>
                <a:gd name="T73" fmla="*/ 8836989 h 593177"/>
                <a:gd name="T74" fmla="*/ 409475905 w 664114"/>
                <a:gd name="T75" fmla="*/ 9719417 h 593177"/>
                <a:gd name="T76" fmla="*/ 365708395 w 664114"/>
                <a:gd name="T77" fmla="*/ 10097527 h 593177"/>
                <a:gd name="T78" fmla="*/ 310267589 w 664114"/>
                <a:gd name="T79" fmla="*/ 10979993 h 593177"/>
                <a:gd name="T80" fmla="*/ 278171220 w 664114"/>
                <a:gd name="T81" fmla="*/ 12114501 h 593177"/>
                <a:gd name="T82" fmla="*/ 222731586 w 664114"/>
                <a:gd name="T83" fmla="*/ 13753331 h 593177"/>
                <a:gd name="T84" fmla="*/ 181881585 w 664114"/>
                <a:gd name="T85" fmla="*/ 15644221 h 593177"/>
                <a:gd name="T86" fmla="*/ 149784940 w 664114"/>
                <a:gd name="T87" fmla="*/ 16904904 h 593177"/>
                <a:gd name="T88" fmla="*/ 65165338 w 664114"/>
                <a:gd name="T89" fmla="*/ 17283037 h 593177"/>
                <a:gd name="T90" fmla="*/ 44741507 w 664114"/>
                <a:gd name="T91" fmla="*/ 17661186 h 593177"/>
                <a:gd name="T92" fmla="*/ 27233295 w 664114"/>
                <a:gd name="T93" fmla="*/ 19173938 h 593177"/>
                <a:gd name="T94" fmla="*/ 15561474 w 664114"/>
                <a:gd name="T95" fmla="*/ 20182399 h 593177"/>
                <a:gd name="T96" fmla="*/ 6807576 w 664114"/>
                <a:gd name="T97" fmla="*/ 22325507 h 593177"/>
                <a:gd name="T98" fmla="*/ 15561474 w 664114"/>
                <a:gd name="T99" fmla="*/ 23207876 h 593177"/>
                <a:gd name="T100" fmla="*/ 44741507 w 664114"/>
                <a:gd name="T101" fmla="*/ 24090304 h 593177"/>
                <a:gd name="T102" fmla="*/ 62248691 w 664114"/>
                <a:gd name="T103" fmla="*/ 25098817 h 593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46" name="32 Forma libre"/>
            <p:cNvSpPr>
              <a:spLocks/>
            </p:cNvSpPr>
            <p:nvPr/>
          </p:nvSpPr>
          <p:spPr bwMode="auto">
            <a:xfrm>
              <a:off x="2614465" y="1370406"/>
              <a:ext cx="436764" cy="1066184"/>
            </a:xfrm>
            <a:custGeom>
              <a:avLst/>
              <a:gdLst>
                <a:gd name="T0" fmla="*/ 0 w 306079"/>
                <a:gd name="T1" fmla="*/ 0 h 874265"/>
                <a:gd name="T2" fmla="*/ 306079 w 306079"/>
                <a:gd name="T3" fmla="*/ 874265 h 874265"/>
              </a:gdLst>
              <a:ahLst/>
              <a:cxnLst/>
              <a:rect l="T0" t="T1" r="T2" b="T3"/>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r>
                <a:rPr lang="es-ES" altLang="es-CO" sz="800">
                  <a:solidFill>
                    <a:srgbClr val="000000"/>
                  </a:solidFill>
                </a:rPr>
                <a:t>    </a:t>
              </a: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47" name="33 Forma libre"/>
            <p:cNvSpPr>
              <a:spLocks/>
            </p:cNvSpPr>
            <p:nvPr/>
          </p:nvSpPr>
          <p:spPr bwMode="auto">
            <a:xfrm>
              <a:off x="2806414" y="1876489"/>
              <a:ext cx="577652" cy="796181"/>
            </a:xfrm>
            <a:custGeom>
              <a:avLst/>
              <a:gdLst>
                <a:gd name="T0" fmla="*/ 29177897 w 404812"/>
                <a:gd name="T1" fmla="*/ 25574852 h 652864"/>
                <a:gd name="T2" fmla="*/ 72946055 w 404812"/>
                <a:gd name="T3" fmla="*/ 27213598 h 652864"/>
                <a:gd name="T4" fmla="*/ 125466570 w 404812"/>
                <a:gd name="T5" fmla="*/ 29482781 h 652864"/>
                <a:gd name="T6" fmla="*/ 180906664 w 404812"/>
                <a:gd name="T7" fmla="*/ 31247626 h 652864"/>
                <a:gd name="T8" fmla="*/ 224674186 w 404812"/>
                <a:gd name="T9" fmla="*/ 32508251 h 652864"/>
                <a:gd name="T10" fmla="*/ 268441923 w 404812"/>
                <a:gd name="T11" fmla="*/ 33516788 h 652864"/>
                <a:gd name="T12" fmla="*/ 309291972 w 404812"/>
                <a:gd name="T13" fmla="*/ 34147098 h 652864"/>
                <a:gd name="T14" fmla="*/ 376402385 w 404812"/>
                <a:gd name="T15" fmla="*/ 34273122 h 652864"/>
                <a:gd name="T16" fmla="*/ 411416801 w 404812"/>
                <a:gd name="T17" fmla="*/ 33390659 h 652864"/>
                <a:gd name="T18" fmla="*/ 455184316 w 404812"/>
                <a:gd name="T19" fmla="*/ 31877944 h 652864"/>
                <a:gd name="T20" fmla="*/ 472691007 w 404812"/>
                <a:gd name="T21" fmla="*/ 30869435 h 652864"/>
                <a:gd name="T22" fmla="*/ 493116270 w 404812"/>
                <a:gd name="T23" fmla="*/ 29734876 h 652864"/>
                <a:gd name="T24" fmla="*/ 478527693 w 404812"/>
                <a:gd name="T25" fmla="*/ 29104575 h 652864"/>
                <a:gd name="T26" fmla="*/ 458102093 w 404812"/>
                <a:gd name="T27" fmla="*/ 27465780 h 652864"/>
                <a:gd name="T28" fmla="*/ 434759404 w 404812"/>
                <a:gd name="T29" fmla="*/ 26079090 h 652864"/>
                <a:gd name="T30" fmla="*/ 417252233 w 404812"/>
                <a:gd name="T31" fmla="*/ 25322676 h 652864"/>
                <a:gd name="T32" fmla="*/ 353059305 w 404812"/>
                <a:gd name="T33" fmla="*/ 24692372 h 652864"/>
                <a:gd name="T34" fmla="*/ 338470466 w 404812"/>
                <a:gd name="T35" fmla="*/ 22297166 h 652864"/>
                <a:gd name="T36" fmla="*/ 338470466 w 404812"/>
                <a:gd name="T37" fmla="*/ 19775874 h 652864"/>
                <a:gd name="T38" fmla="*/ 350142530 w 404812"/>
                <a:gd name="T39" fmla="*/ 18389257 h 652864"/>
                <a:gd name="T40" fmla="*/ 358895391 w 404812"/>
                <a:gd name="T41" fmla="*/ 17380748 h 652864"/>
                <a:gd name="T42" fmla="*/ 373485427 w 404812"/>
                <a:gd name="T43" fmla="*/ 16246136 h 652864"/>
                <a:gd name="T44" fmla="*/ 385155810 w 404812"/>
                <a:gd name="T45" fmla="*/ 14733397 h 652864"/>
                <a:gd name="T46" fmla="*/ 379319896 w 404812"/>
                <a:gd name="T47" fmla="*/ 12968505 h 652864"/>
                <a:gd name="T48" fmla="*/ 364730799 w 404812"/>
                <a:gd name="T49" fmla="*/ 12086071 h 652864"/>
                <a:gd name="T50" fmla="*/ 353059305 w 404812"/>
                <a:gd name="T51" fmla="*/ 11077576 h 652864"/>
                <a:gd name="T52" fmla="*/ 323880756 w 404812"/>
                <a:gd name="T53" fmla="*/ 10321226 h 652864"/>
                <a:gd name="T54" fmla="*/ 280113251 w 404812"/>
                <a:gd name="T55" fmla="*/ 8052080 h 652864"/>
                <a:gd name="T56" fmla="*/ 271360141 w 404812"/>
                <a:gd name="T57" fmla="*/ 6035077 h 652864"/>
                <a:gd name="T58" fmla="*/ 256771131 w 404812"/>
                <a:gd name="T59" fmla="*/ 4774480 h 652864"/>
                <a:gd name="T60" fmla="*/ 245098843 w 404812"/>
                <a:gd name="T61" fmla="*/ 2505327 h 652864"/>
                <a:gd name="T62" fmla="*/ 186741950 w 404812"/>
                <a:gd name="T63" fmla="*/ 2001085 h 652864"/>
                <a:gd name="T64" fmla="*/ 169234810 w 404812"/>
                <a:gd name="T65" fmla="*/ 1118611 h 652864"/>
                <a:gd name="T66" fmla="*/ 145892196 w 404812"/>
                <a:gd name="T67" fmla="*/ 110120 h 652864"/>
                <a:gd name="T68" fmla="*/ 105042504 w 404812"/>
                <a:gd name="T69" fmla="*/ 614396 h 652864"/>
                <a:gd name="T70" fmla="*/ 61274769 w 404812"/>
                <a:gd name="T71" fmla="*/ 1748942 h 652864"/>
                <a:gd name="T72" fmla="*/ 43766336 w 404812"/>
                <a:gd name="T73" fmla="*/ 2505327 h 652864"/>
                <a:gd name="T74" fmla="*/ 20423972 w 404812"/>
                <a:gd name="T75" fmla="*/ 8682364 h 652864"/>
                <a:gd name="T76" fmla="*/ 14588814 w 404812"/>
                <a:gd name="T77" fmla="*/ 9564856 h 652864"/>
                <a:gd name="T78" fmla="*/ 37931788 w 404812"/>
                <a:gd name="T79" fmla="*/ 10825472 h 652864"/>
                <a:gd name="T80" fmla="*/ 52520699 w 404812"/>
                <a:gd name="T81" fmla="*/ 11581828 h 652864"/>
                <a:gd name="T82" fmla="*/ 78781269 w 404812"/>
                <a:gd name="T83" fmla="*/ 11329740 h 652864"/>
                <a:gd name="T84" fmla="*/ 78781269 w 404812"/>
                <a:gd name="T85" fmla="*/ 13346744 h 652864"/>
                <a:gd name="T86" fmla="*/ 58357035 w 404812"/>
                <a:gd name="T87" fmla="*/ 14481292 h 652864"/>
                <a:gd name="T88" fmla="*/ 64191789 w 404812"/>
                <a:gd name="T89" fmla="*/ 16120092 h 652864"/>
                <a:gd name="T90" fmla="*/ 87535055 w 404812"/>
                <a:gd name="T91" fmla="*/ 18515320 h 652864"/>
                <a:gd name="T92" fmla="*/ 67109721 w 404812"/>
                <a:gd name="T93" fmla="*/ 19902007 h 652864"/>
                <a:gd name="T94" fmla="*/ 49603477 w 404812"/>
                <a:gd name="T95" fmla="*/ 21288640 h 652864"/>
                <a:gd name="T96" fmla="*/ 17506670 w 404812"/>
                <a:gd name="T97" fmla="*/ 22171148 h 652864"/>
                <a:gd name="T98" fmla="*/ 2917653 w 404812"/>
                <a:gd name="T99" fmla="*/ 23809892 h 652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48" name="34 Forma libre"/>
            <p:cNvSpPr>
              <a:spLocks/>
            </p:cNvSpPr>
            <p:nvPr/>
          </p:nvSpPr>
          <p:spPr bwMode="auto">
            <a:xfrm>
              <a:off x="2430976" y="2247831"/>
              <a:ext cx="801159" cy="773117"/>
            </a:xfrm>
            <a:custGeom>
              <a:avLst/>
              <a:gdLst>
                <a:gd name="T0" fmla="*/ 0 w 561443"/>
                <a:gd name="T1" fmla="*/ 0 h 633952"/>
                <a:gd name="T2" fmla="*/ 561443 w 561443"/>
                <a:gd name="T3" fmla="*/ 633952 h 633952"/>
              </a:gdLst>
              <a:ahLst/>
              <a:cxnLst/>
              <a:rect l="T0" t="T1" r="T2" b="T3"/>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gradFill rotWithShape="0">
              <a:gsLst>
                <a:gs pos="0">
                  <a:srgbClr val="00B0F0"/>
                </a:gs>
                <a:gs pos="42999">
                  <a:srgbClr val="00B0F0"/>
                </a:gs>
                <a:gs pos="50000">
                  <a:srgbClr val="FFFF00"/>
                </a:gs>
                <a:gs pos="100000">
                  <a:srgbClr val="FFFF00"/>
                </a:gs>
              </a:gsLst>
              <a:lin ang="10800000" scaled="1"/>
            </a:gradFill>
            <a:ln w="3175" algn="ctr">
              <a:solidFill>
                <a:srgbClr val="00000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49" name="22 Forma libre"/>
            <p:cNvSpPr>
              <a:spLocks/>
            </p:cNvSpPr>
            <p:nvPr/>
          </p:nvSpPr>
          <p:spPr bwMode="auto">
            <a:xfrm>
              <a:off x="2315322" y="2953500"/>
              <a:ext cx="722154" cy="630732"/>
            </a:xfrm>
            <a:custGeom>
              <a:avLst/>
              <a:gdLst>
                <a:gd name="T0" fmla="*/ 401285688 w 506077"/>
                <a:gd name="T1" fmla="*/ 26851104 h 517197"/>
                <a:gd name="T2" fmla="*/ 456725399 w 506077"/>
                <a:gd name="T3" fmla="*/ 25716499 h 517197"/>
                <a:gd name="T4" fmla="*/ 488821733 w 506077"/>
                <a:gd name="T5" fmla="*/ 25338356 h 517197"/>
                <a:gd name="T6" fmla="*/ 526754595 w 506077"/>
                <a:gd name="T7" fmla="*/ 24708028 h 517197"/>
                <a:gd name="T8" fmla="*/ 564687220 w 506077"/>
                <a:gd name="T9" fmla="*/ 23825605 h 517197"/>
                <a:gd name="T10" fmla="*/ 605537075 w 506077"/>
                <a:gd name="T11" fmla="*/ 22817080 h 517197"/>
                <a:gd name="T12" fmla="*/ 614291032 w 506077"/>
                <a:gd name="T13" fmla="*/ 21556505 h 517197"/>
                <a:gd name="T14" fmla="*/ 620127496 w 506077"/>
                <a:gd name="T15" fmla="*/ 20674070 h 517197"/>
                <a:gd name="T16" fmla="*/ 611373720 w 506077"/>
                <a:gd name="T17" fmla="*/ 18909218 h 517197"/>
                <a:gd name="T18" fmla="*/ 614291032 w 506077"/>
                <a:gd name="T19" fmla="*/ 17648569 h 517197"/>
                <a:gd name="T20" fmla="*/ 611373720 w 506077"/>
                <a:gd name="T21" fmla="*/ 15757650 h 517197"/>
                <a:gd name="T22" fmla="*/ 593865083 w 506077"/>
                <a:gd name="T23" fmla="*/ 14749172 h 517197"/>
                <a:gd name="T24" fmla="*/ 550098157 w 506077"/>
                <a:gd name="T25" fmla="*/ 13992813 h 517197"/>
                <a:gd name="T26" fmla="*/ 491740439 w 506077"/>
                <a:gd name="T27" fmla="*/ 13110381 h 517197"/>
                <a:gd name="T28" fmla="*/ 471314915 w 506077"/>
                <a:gd name="T29" fmla="*/ 12354020 h 517197"/>
                <a:gd name="T30" fmla="*/ 453806875 w 506077"/>
                <a:gd name="T31" fmla="*/ 10463113 h 517197"/>
                <a:gd name="T32" fmla="*/ 445053687 w 506077"/>
                <a:gd name="T33" fmla="*/ 9328534 h 517197"/>
                <a:gd name="T34" fmla="*/ 430463806 w 506077"/>
                <a:gd name="T35" fmla="*/ 6177035 h 517197"/>
                <a:gd name="T36" fmla="*/ 407120625 w 506077"/>
                <a:gd name="T37" fmla="*/ 4790320 h 517197"/>
                <a:gd name="T38" fmla="*/ 372105598 w 506077"/>
                <a:gd name="T39" fmla="*/ 3655763 h 517197"/>
                <a:gd name="T40" fmla="*/ 293324011 w 506077"/>
                <a:gd name="T41" fmla="*/ 2521271 h 517197"/>
                <a:gd name="T42" fmla="*/ 269980503 w 506077"/>
                <a:gd name="T43" fmla="*/ 3151514 h 517197"/>
                <a:gd name="T44" fmla="*/ 217457800 w 506077"/>
                <a:gd name="T45" fmla="*/ 2773299 h 517197"/>
                <a:gd name="T46" fmla="*/ 208703897 w 506077"/>
                <a:gd name="T47" fmla="*/ 1890914 h 517197"/>
                <a:gd name="T48" fmla="*/ 199951221 w 506077"/>
                <a:gd name="T49" fmla="*/ 756352 h 517197"/>
                <a:gd name="T50" fmla="*/ 173689012 w 506077"/>
                <a:gd name="T51" fmla="*/ 126046 h 517197"/>
                <a:gd name="T52" fmla="*/ 106578564 w 506077"/>
                <a:gd name="T53" fmla="*/ 126046 h 517197"/>
                <a:gd name="T54" fmla="*/ 71564029 w 506077"/>
                <a:gd name="T55" fmla="*/ 1512750 h 517197"/>
                <a:gd name="T56" fmla="*/ 65727358 w 506077"/>
                <a:gd name="T57" fmla="*/ 2647276 h 517197"/>
                <a:gd name="T58" fmla="*/ 56973554 w 506077"/>
                <a:gd name="T59" fmla="*/ 3655763 h 517197"/>
                <a:gd name="T60" fmla="*/ 24876897 w 506077"/>
                <a:gd name="T61" fmla="*/ 5294548 h 517197"/>
                <a:gd name="T62" fmla="*/ 30711923 w 506077"/>
                <a:gd name="T63" fmla="*/ 6933347 h 517197"/>
                <a:gd name="T64" fmla="*/ 45301922 w 506077"/>
                <a:gd name="T65" fmla="*/ 9328534 h 517197"/>
                <a:gd name="T66" fmla="*/ 39466559 w 506077"/>
                <a:gd name="T67" fmla="*/ 13110381 h 517197"/>
                <a:gd name="T68" fmla="*/ 30711923 w 506077"/>
                <a:gd name="T69" fmla="*/ 14875226 h 517197"/>
                <a:gd name="T70" fmla="*/ 19041421 w 506077"/>
                <a:gd name="T71" fmla="*/ 15505575 h 517197"/>
                <a:gd name="T72" fmla="*/ 13205495 w 506077"/>
                <a:gd name="T73" fmla="*/ 18404948 h 517197"/>
                <a:gd name="T74" fmla="*/ 13205495 w 506077"/>
                <a:gd name="T75" fmla="*/ 19413456 h 517197"/>
                <a:gd name="T76" fmla="*/ 1534693 w 506077"/>
                <a:gd name="T77" fmla="*/ 21178341 h 517197"/>
                <a:gd name="T78" fmla="*/ 24876897 w 506077"/>
                <a:gd name="T79" fmla="*/ 22060760 h 517197"/>
                <a:gd name="T80" fmla="*/ 62809063 w 506077"/>
                <a:gd name="T81" fmla="*/ 22943184 h 517197"/>
                <a:gd name="T82" fmla="*/ 86152831 w 506077"/>
                <a:gd name="T83" fmla="*/ 22312851 h 517197"/>
                <a:gd name="T84" fmla="*/ 115331166 w 506077"/>
                <a:gd name="T85" fmla="*/ 22943184 h 517197"/>
                <a:gd name="T86" fmla="*/ 132838471 w 506077"/>
                <a:gd name="T87" fmla="*/ 23951643 h 517197"/>
                <a:gd name="T88" fmla="*/ 176607088 w 506077"/>
                <a:gd name="T89" fmla="*/ 24077774 h 517197"/>
                <a:gd name="T90" fmla="*/ 197032609 w 506077"/>
                <a:gd name="T91" fmla="*/ 21934673 h 517197"/>
                <a:gd name="T92" fmla="*/ 205786134 w 506077"/>
                <a:gd name="T93" fmla="*/ 20548023 h 517197"/>
                <a:gd name="T94" fmla="*/ 194114347 w 506077"/>
                <a:gd name="T95" fmla="*/ 17396457 h 517197"/>
                <a:gd name="T96" fmla="*/ 194114347 w 506077"/>
                <a:gd name="T97" fmla="*/ 16514078 h 517197"/>
                <a:gd name="T98" fmla="*/ 220375147 w 506077"/>
                <a:gd name="T99" fmla="*/ 16009831 h 517197"/>
                <a:gd name="T100" fmla="*/ 232046589 w 506077"/>
                <a:gd name="T101" fmla="*/ 15505575 h 517197"/>
                <a:gd name="T102" fmla="*/ 255390314 w 506077"/>
                <a:gd name="T103" fmla="*/ 14497041 h 517197"/>
                <a:gd name="T104" fmla="*/ 284569440 w 506077"/>
                <a:gd name="T105" fmla="*/ 15127405 h 517197"/>
                <a:gd name="T106" fmla="*/ 287487229 w 506077"/>
                <a:gd name="T107" fmla="*/ 17522566 h 517197"/>
                <a:gd name="T108" fmla="*/ 278733085 w 506077"/>
                <a:gd name="T109" fmla="*/ 18278915 h 517197"/>
                <a:gd name="T110" fmla="*/ 261226855 w 506077"/>
                <a:gd name="T111" fmla="*/ 19287432 h 517197"/>
                <a:gd name="T112" fmla="*/ 246637264 w 506077"/>
                <a:gd name="T113" fmla="*/ 20295903 h 517197"/>
                <a:gd name="T114" fmla="*/ 234964963 w 506077"/>
                <a:gd name="T115" fmla="*/ 21052254 h 517197"/>
                <a:gd name="T116" fmla="*/ 229129672 w 506077"/>
                <a:gd name="T117" fmla="*/ 22943184 h 517197"/>
                <a:gd name="T118" fmla="*/ 237883256 w 506077"/>
                <a:gd name="T119" fmla="*/ 23825605 h 517197"/>
                <a:gd name="T120" fmla="*/ 220375147 w 506077"/>
                <a:gd name="T121" fmla="*/ 25212258 h 517197"/>
                <a:gd name="T122" fmla="*/ 220375147 w 506077"/>
                <a:gd name="T123" fmla="*/ 27229272 h 5171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gradFill rotWithShape="0">
              <a:gsLst>
                <a:gs pos="0">
                  <a:srgbClr val="00B0F0"/>
                </a:gs>
                <a:gs pos="42999">
                  <a:srgbClr val="00B0F0"/>
                </a:gs>
                <a:gs pos="50000">
                  <a:srgbClr val="FFFF00"/>
                </a:gs>
                <a:gs pos="100000">
                  <a:srgbClr val="FFFF00"/>
                </a:gs>
              </a:gsLst>
              <a:lin ang="10800000" scaled="1"/>
            </a:gradFill>
            <a:ln w="3175" cap="flat" cmpd="sng" algn="ctr">
              <a:solidFill>
                <a:srgbClr val="404040"/>
              </a:solidFill>
              <a:prstDash val="solid"/>
              <a:round/>
              <a:headEnd/>
              <a:tailEnd/>
            </a:ln>
          </p:spPr>
          <p:txBody>
            <a:bodyPr anchor="ctr"/>
            <a:lstStyle/>
            <a:p>
              <a:endParaRPr lang="es-CO"/>
            </a:p>
          </p:txBody>
        </p:sp>
        <p:sp>
          <p:nvSpPr>
            <p:cNvPr id="68650" name="35 Forma libre"/>
            <p:cNvSpPr>
              <a:spLocks/>
            </p:cNvSpPr>
            <p:nvPr/>
          </p:nvSpPr>
          <p:spPr bwMode="auto">
            <a:xfrm>
              <a:off x="2401867" y="2575982"/>
              <a:ext cx="1060353" cy="743418"/>
            </a:xfrm>
            <a:custGeom>
              <a:avLst/>
              <a:gdLst>
                <a:gd name="T0" fmla="*/ 0 w 743083"/>
                <a:gd name="T1" fmla="*/ 0 h 609599"/>
                <a:gd name="T2" fmla="*/ 743083 w 743083"/>
                <a:gd name="T3" fmla="*/ 609599 h 609599"/>
              </a:gdLst>
              <a:ahLst/>
              <a:cxnLst/>
              <a:rect l="T0" t="T1" r="T2" b="T3"/>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51" name="36 Forma libre"/>
            <p:cNvSpPr>
              <a:spLocks/>
            </p:cNvSpPr>
            <p:nvPr/>
          </p:nvSpPr>
          <p:spPr bwMode="auto">
            <a:xfrm>
              <a:off x="3229043" y="2549344"/>
              <a:ext cx="1126841" cy="456426"/>
            </a:xfrm>
            <a:custGeom>
              <a:avLst/>
              <a:gdLst>
                <a:gd name="T0" fmla="*/ 967637204 w 789677"/>
                <a:gd name="T1" fmla="*/ 16157633 h 374267"/>
                <a:gd name="T2" fmla="*/ 944293481 w 789677"/>
                <a:gd name="T3" fmla="*/ 18048551 h 374267"/>
                <a:gd name="T4" fmla="*/ 824660063 w 789677"/>
                <a:gd name="T5" fmla="*/ 18426700 h 374267"/>
                <a:gd name="T6" fmla="*/ 661258480 w 789677"/>
                <a:gd name="T7" fmla="*/ 18552808 h 374267"/>
                <a:gd name="T8" fmla="*/ 585393660 w 789677"/>
                <a:gd name="T9" fmla="*/ 19057039 h 374267"/>
                <a:gd name="T10" fmla="*/ 497857217 w 789677"/>
                <a:gd name="T11" fmla="*/ 19813364 h 374267"/>
                <a:gd name="T12" fmla="*/ 439498822 w 789677"/>
                <a:gd name="T13" fmla="*/ 18804908 h 374267"/>
                <a:gd name="T14" fmla="*/ 316949086 w 789677"/>
                <a:gd name="T15" fmla="*/ 18174581 h 374267"/>
                <a:gd name="T16" fmla="*/ 194397305 w 789677"/>
                <a:gd name="T17" fmla="*/ 17292139 h 374267"/>
                <a:gd name="T18" fmla="*/ 159381938 w 789677"/>
                <a:gd name="T19" fmla="*/ 16031548 h 374267"/>
                <a:gd name="T20" fmla="*/ 45585698 w 789677"/>
                <a:gd name="T21" fmla="*/ 15275172 h 374267"/>
                <a:gd name="T22" fmla="*/ 16406937 w 789677"/>
                <a:gd name="T23" fmla="*/ 14140621 h 374267"/>
                <a:gd name="T24" fmla="*/ 4734671 w 789677"/>
                <a:gd name="T25" fmla="*/ 12123613 h 374267"/>
                <a:gd name="T26" fmla="*/ 19323696 w 789677"/>
                <a:gd name="T27" fmla="*/ 10863087 h 374267"/>
                <a:gd name="T28" fmla="*/ 28076962 w 789677"/>
                <a:gd name="T29" fmla="*/ 10106681 h 374267"/>
                <a:gd name="T30" fmla="*/ 57257207 w 789677"/>
                <a:gd name="T31" fmla="*/ 9350310 h 374267"/>
                <a:gd name="T32" fmla="*/ 92271632 w 789677"/>
                <a:gd name="T33" fmla="*/ 7711469 h 374267"/>
                <a:gd name="T34" fmla="*/ 118533005 w 789677"/>
                <a:gd name="T35" fmla="*/ 4559961 h 374267"/>
                <a:gd name="T36" fmla="*/ 133122005 w 789677"/>
                <a:gd name="T37" fmla="*/ 3299386 h 374267"/>
                <a:gd name="T38" fmla="*/ 133122005 w 789677"/>
                <a:gd name="T39" fmla="*/ 1408420 h 374267"/>
                <a:gd name="T40" fmla="*/ 171053584 w 789677"/>
                <a:gd name="T41" fmla="*/ 1030242 h 374267"/>
                <a:gd name="T42" fmla="*/ 226494816 w 789677"/>
                <a:gd name="T43" fmla="*/ 778146 h 374267"/>
                <a:gd name="T44" fmla="*/ 442417488 w 789677"/>
                <a:gd name="T45" fmla="*/ 1282424 h 374267"/>
                <a:gd name="T46" fmla="*/ 480349726 w 789677"/>
                <a:gd name="T47" fmla="*/ 652022 h 374267"/>
                <a:gd name="T48" fmla="*/ 576640315 w 789677"/>
                <a:gd name="T49" fmla="*/ 904168 h 374267"/>
                <a:gd name="T50" fmla="*/ 620408978 w 789677"/>
                <a:gd name="T51" fmla="*/ 1912655 h 374267"/>
                <a:gd name="T52" fmla="*/ 646669459 w 789677"/>
                <a:gd name="T53" fmla="*/ 2290873 h 374267"/>
                <a:gd name="T54" fmla="*/ 675848290 w 789677"/>
                <a:gd name="T55" fmla="*/ 1786667 h 374267"/>
                <a:gd name="T56" fmla="*/ 734205803 w 789677"/>
                <a:gd name="T57" fmla="*/ 1660559 h 374267"/>
                <a:gd name="T58" fmla="*/ 763384291 w 789677"/>
                <a:gd name="T59" fmla="*/ 2921174 h 374267"/>
                <a:gd name="T60" fmla="*/ 812988470 w 789677"/>
                <a:gd name="T61" fmla="*/ 5064195 h 374267"/>
                <a:gd name="T62" fmla="*/ 845085548 w 789677"/>
                <a:gd name="T63" fmla="*/ 6702978 h 374267"/>
                <a:gd name="T64" fmla="*/ 862592691 w 789677"/>
                <a:gd name="T65" fmla="*/ 7837619 h 374267"/>
                <a:gd name="T66" fmla="*/ 885935948 w 789677"/>
                <a:gd name="T67" fmla="*/ 9098203 h 374267"/>
                <a:gd name="T68" fmla="*/ 915114611 w 789677"/>
                <a:gd name="T69" fmla="*/ 10736940 h 374267"/>
                <a:gd name="T70" fmla="*/ 932621868 w 789677"/>
                <a:gd name="T71" fmla="*/ 11997589 h 374267"/>
                <a:gd name="T72" fmla="*/ 958883725 w 789677"/>
                <a:gd name="T73" fmla="*/ 14266671 h 374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52" name="37 Forma libre"/>
            <p:cNvSpPr>
              <a:spLocks/>
            </p:cNvSpPr>
            <p:nvPr/>
          </p:nvSpPr>
          <p:spPr bwMode="auto">
            <a:xfrm>
              <a:off x="2986506" y="2828628"/>
              <a:ext cx="1233908" cy="711475"/>
            </a:xfrm>
            <a:custGeom>
              <a:avLst/>
              <a:gdLst>
                <a:gd name="T0" fmla="*/ 1056280924 w 864708"/>
                <a:gd name="T1" fmla="*/ 7815787 h 583406"/>
                <a:gd name="T2" fmla="*/ 1044609267 w 864708"/>
                <a:gd name="T3" fmla="*/ 13614568 h 583406"/>
                <a:gd name="T4" fmla="*/ 1000841853 w 864708"/>
                <a:gd name="T5" fmla="*/ 16513965 h 583406"/>
                <a:gd name="T6" fmla="*/ 895796937 w 864708"/>
                <a:gd name="T7" fmla="*/ 19791509 h 583406"/>
                <a:gd name="T8" fmla="*/ 840356458 w 864708"/>
                <a:gd name="T9" fmla="*/ 20926097 h 583406"/>
                <a:gd name="T10" fmla="*/ 551483678 w 864708"/>
                <a:gd name="T11" fmla="*/ 25464305 h 583406"/>
                <a:gd name="T12" fmla="*/ 431849920 w 864708"/>
                <a:gd name="T13" fmla="*/ 26977055 h 583406"/>
                <a:gd name="T14" fmla="*/ 320969212 w 864708"/>
                <a:gd name="T15" fmla="*/ 28994003 h 583406"/>
                <a:gd name="T16" fmla="*/ 256775970 w 864708"/>
                <a:gd name="T17" fmla="*/ 30128578 h 583406"/>
                <a:gd name="T18" fmla="*/ 148813034 w 864708"/>
                <a:gd name="T19" fmla="*/ 30884893 h 583406"/>
                <a:gd name="T20" fmla="*/ 113798842 w 864708"/>
                <a:gd name="T21" fmla="*/ 30002475 h 583406"/>
                <a:gd name="T22" fmla="*/ 55440851 w 864708"/>
                <a:gd name="T23" fmla="*/ 28237636 h 583406"/>
                <a:gd name="T24" fmla="*/ 43768833 w 864708"/>
                <a:gd name="T25" fmla="*/ 25464305 h 583406"/>
                <a:gd name="T26" fmla="*/ 23343622 w 864708"/>
                <a:gd name="T27" fmla="*/ 24203634 h 583406"/>
                <a:gd name="T28" fmla="*/ 11671650 w 864708"/>
                <a:gd name="T29" fmla="*/ 23069154 h 583406"/>
                <a:gd name="T30" fmla="*/ 0 w 864708"/>
                <a:gd name="T31" fmla="*/ 21304255 h 583406"/>
                <a:gd name="T32" fmla="*/ 5834951 w 864708"/>
                <a:gd name="T33" fmla="*/ 18656995 h 583406"/>
                <a:gd name="T34" fmla="*/ 20425802 w 864708"/>
                <a:gd name="T35" fmla="*/ 18026720 h 583406"/>
                <a:gd name="T36" fmla="*/ 49604376 w 864708"/>
                <a:gd name="T37" fmla="*/ 16766090 h 583406"/>
                <a:gd name="T38" fmla="*/ 46686384 w 864708"/>
                <a:gd name="T39" fmla="*/ 13740636 h 583406"/>
                <a:gd name="T40" fmla="*/ 67111805 w 864708"/>
                <a:gd name="T41" fmla="*/ 13362501 h 583406"/>
                <a:gd name="T42" fmla="*/ 93373214 w 864708"/>
                <a:gd name="T43" fmla="*/ 13110337 h 583406"/>
                <a:gd name="T44" fmla="*/ 119633588 w 864708"/>
                <a:gd name="T45" fmla="*/ 13866721 h 583406"/>
                <a:gd name="T46" fmla="*/ 145894107 w 864708"/>
                <a:gd name="T47" fmla="*/ 13362501 h 583406"/>
                <a:gd name="T48" fmla="*/ 163402298 w 864708"/>
                <a:gd name="T49" fmla="*/ 12227923 h 583406"/>
                <a:gd name="T50" fmla="*/ 183828288 w 864708"/>
                <a:gd name="T51" fmla="*/ 11723673 h 583406"/>
                <a:gd name="T52" fmla="*/ 192580935 w 864708"/>
                <a:gd name="T53" fmla="*/ 10589056 h 583406"/>
                <a:gd name="T54" fmla="*/ 210089034 w 864708"/>
                <a:gd name="T55" fmla="*/ 10589056 h 583406"/>
                <a:gd name="T56" fmla="*/ 250939050 w 864708"/>
                <a:gd name="T57" fmla="*/ 10084821 h 583406"/>
                <a:gd name="T58" fmla="*/ 265530037 w 864708"/>
                <a:gd name="T59" fmla="*/ 9328529 h 583406"/>
                <a:gd name="T60" fmla="*/ 248021390 w 864708"/>
                <a:gd name="T61" fmla="*/ 6555143 h 583406"/>
                <a:gd name="T62" fmla="*/ 213006837 w 864708"/>
                <a:gd name="T63" fmla="*/ 5546644 h 583406"/>
                <a:gd name="T64" fmla="*/ 210089034 w 864708"/>
                <a:gd name="T65" fmla="*/ 5294601 h 583406"/>
                <a:gd name="T66" fmla="*/ 224678311 w 864708"/>
                <a:gd name="T67" fmla="*/ 3277587 h 583406"/>
                <a:gd name="T68" fmla="*/ 253858678 w 864708"/>
                <a:gd name="T69" fmla="*/ 2269143 h 583406"/>
                <a:gd name="T70" fmla="*/ 285953781 w 864708"/>
                <a:gd name="T71" fmla="*/ 3151504 h 583406"/>
                <a:gd name="T72" fmla="*/ 323888086 w 864708"/>
                <a:gd name="T73" fmla="*/ 2899426 h 583406"/>
                <a:gd name="T74" fmla="*/ 364738135 w 864708"/>
                <a:gd name="T75" fmla="*/ 1512748 h 583406"/>
                <a:gd name="T76" fmla="*/ 396835129 w 864708"/>
                <a:gd name="T77" fmla="*/ 1008493 h 583406"/>
                <a:gd name="T78" fmla="*/ 542729515 w 864708"/>
                <a:gd name="T79" fmla="*/ 504246 h 583406"/>
                <a:gd name="T80" fmla="*/ 566073269 w 864708"/>
                <a:gd name="T81" fmla="*/ 126046 h 583406"/>
                <a:gd name="T82" fmla="*/ 621513092 w 864708"/>
                <a:gd name="T83" fmla="*/ 126046 h 583406"/>
                <a:gd name="T84" fmla="*/ 653610067 w 864708"/>
                <a:gd name="T85" fmla="*/ 378168 h 583406"/>
                <a:gd name="T86" fmla="*/ 714886069 w 864708"/>
                <a:gd name="T87" fmla="*/ 756373 h 583406"/>
                <a:gd name="T88" fmla="*/ 808259197 w 864708"/>
                <a:gd name="T89" fmla="*/ 1260599 h 583406"/>
                <a:gd name="T90" fmla="*/ 866616764 w 864708"/>
                <a:gd name="T91" fmla="*/ 126046 h 583406"/>
                <a:gd name="T92" fmla="*/ 939563706 w 864708"/>
                <a:gd name="T93" fmla="*/ 1260599 h 583406"/>
                <a:gd name="T94" fmla="*/ 986251488 w 864708"/>
                <a:gd name="T95" fmla="*/ 2521261 h 583406"/>
                <a:gd name="T96" fmla="*/ 1038774085 w 864708"/>
                <a:gd name="T97" fmla="*/ 3403627 h 583406"/>
                <a:gd name="T98" fmla="*/ 1053363184 w 864708"/>
                <a:gd name="T99" fmla="*/ 3655738 h 5834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53" name="38 Forma libre"/>
            <p:cNvSpPr>
              <a:spLocks/>
            </p:cNvSpPr>
            <p:nvPr/>
          </p:nvSpPr>
          <p:spPr bwMode="auto">
            <a:xfrm>
              <a:off x="2296704" y="3274340"/>
              <a:ext cx="1662418" cy="1060286"/>
            </a:xfrm>
            <a:custGeom>
              <a:avLst/>
              <a:gdLst>
                <a:gd name="T0" fmla="*/ 1193936747 w 1165003"/>
                <a:gd name="T1" fmla="*/ 29904331 h 869429"/>
                <a:gd name="T2" fmla="*/ 1033869738 w 1165003"/>
                <a:gd name="T3" fmla="*/ 32707878 h 869429"/>
                <a:gd name="T4" fmla="*/ 817563360 w 1165003"/>
                <a:gd name="T5" fmla="*/ 38128016 h 869429"/>
                <a:gd name="T6" fmla="*/ 765649486 w 1165003"/>
                <a:gd name="T7" fmla="*/ 39249426 h 869429"/>
                <a:gd name="T8" fmla="*/ 709410499 w 1165003"/>
                <a:gd name="T9" fmla="*/ 39810131 h 869429"/>
                <a:gd name="T10" fmla="*/ 605582882 w 1165003"/>
                <a:gd name="T11" fmla="*/ 41679133 h 869429"/>
                <a:gd name="T12" fmla="*/ 527712507 w 1165003"/>
                <a:gd name="T13" fmla="*/ 42987503 h 869429"/>
                <a:gd name="T14" fmla="*/ 432536663 w 1165003"/>
                <a:gd name="T15" fmla="*/ 43361330 h 869429"/>
                <a:gd name="T16" fmla="*/ 397928552 w 1165003"/>
                <a:gd name="T17" fmla="*/ 44482751 h 869429"/>
                <a:gd name="T18" fmla="*/ 354666416 w 1165003"/>
                <a:gd name="T19" fmla="*/ 45604158 h 869429"/>
                <a:gd name="T20" fmla="*/ 294101612 w 1165003"/>
                <a:gd name="T21" fmla="*/ 45791032 h 869429"/>
                <a:gd name="T22" fmla="*/ 250840383 w 1165003"/>
                <a:gd name="T23" fmla="*/ 43735102 h 869429"/>
                <a:gd name="T24" fmla="*/ 211904075 w 1165003"/>
                <a:gd name="T25" fmla="*/ 42613664 h 869429"/>
                <a:gd name="T26" fmla="*/ 116729166 w 1165003"/>
                <a:gd name="T27" fmla="*/ 40931544 h 869429"/>
                <a:gd name="T28" fmla="*/ 86445184 w 1165003"/>
                <a:gd name="T29" fmla="*/ 39249426 h 869429"/>
                <a:gd name="T30" fmla="*/ 69140222 w 1165003"/>
                <a:gd name="T31" fmla="*/ 37193514 h 869429"/>
                <a:gd name="T32" fmla="*/ 60489005 w 1165003"/>
                <a:gd name="T33" fmla="*/ 33268598 h 869429"/>
                <a:gd name="T34" fmla="*/ 95097916 w 1165003"/>
                <a:gd name="T35" fmla="*/ 30091176 h 869429"/>
                <a:gd name="T36" fmla="*/ 51836603 w 1165003"/>
                <a:gd name="T37" fmla="*/ 28222179 h 869429"/>
                <a:gd name="T38" fmla="*/ 8575211 w 1165003"/>
                <a:gd name="T39" fmla="*/ 26540115 h 869429"/>
                <a:gd name="T40" fmla="*/ 38858624 w 1165003"/>
                <a:gd name="T41" fmla="*/ 24297269 h 869429"/>
                <a:gd name="T42" fmla="*/ 73467814 w 1165003"/>
                <a:gd name="T43" fmla="*/ 21680660 h 869429"/>
                <a:gd name="T44" fmla="*/ 86445184 w 1165003"/>
                <a:gd name="T45" fmla="*/ 19437851 h 869429"/>
                <a:gd name="T46" fmla="*/ 108076913 w 1165003"/>
                <a:gd name="T47" fmla="*/ 17942591 h 869429"/>
                <a:gd name="T48" fmla="*/ 142685425 w 1165003"/>
                <a:gd name="T49" fmla="*/ 16073589 h 869429"/>
                <a:gd name="T50" fmla="*/ 185946792 w 1165003"/>
                <a:gd name="T51" fmla="*/ 14578379 h 869429"/>
                <a:gd name="T52" fmla="*/ 216230074 w 1165003"/>
                <a:gd name="T53" fmla="*/ 12709326 h 869429"/>
                <a:gd name="T54" fmla="*/ 242187924 w 1165003"/>
                <a:gd name="T55" fmla="*/ 11774810 h 869429"/>
                <a:gd name="T56" fmla="*/ 268144202 w 1165003"/>
                <a:gd name="T57" fmla="*/ 11214136 h 869429"/>
                <a:gd name="T58" fmla="*/ 341687940 w 1165003"/>
                <a:gd name="T59" fmla="*/ 10279626 h 869429"/>
                <a:gd name="T60" fmla="*/ 367644648 w 1165003"/>
                <a:gd name="T61" fmla="*/ 9718956 h 869429"/>
                <a:gd name="T62" fmla="*/ 389275274 w 1165003"/>
                <a:gd name="T63" fmla="*/ 6167740 h 869429"/>
                <a:gd name="T64" fmla="*/ 428210662 w 1165003"/>
                <a:gd name="T65" fmla="*/ 8036771 h 869429"/>
                <a:gd name="T66" fmla="*/ 493103656 w 1165003"/>
                <a:gd name="T67" fmla="*/ 8410617 h 869429"/>
                <a:gd name="T68" fmla="*/ 575298580 w 1165003"/>
                <a:gd name="T69" fmla="*/ 9718956 h 869429"/>
                <a:gd name="T70" fmla="*/ 592604454 w 1165003"/>
                <a:gd name="T71" fmla="*/ 7849877 h 869429"/>
                <a:gd name="T72" fmla="*/ 605582882 w 1165003"/>
                <a:gd name="T73" fmla="*/ 5980881 h 869429"/>
                <a:gd name="T74" fmla="*/ 596931255 w 1165003"/>
                <a:gd name="T75" fmla="*/ 3551121 h 869429"/>
                <a:gd name="T76" fmla="*/ 618559792 w 1165003"/>
                <a:gd name="T77" fmla="*/ 5046328 h 869429"/>
                <a:gd name="T78" fmla="*/ 644517910 w 1165003"/>
                <a:gd name="T79" fmla="*/ 6915356 h 869429"/>
                <a:gd name="T80" fmla="*/ 683452720 w 1165003"/>
                <a:gd name="T81" fmla="*/ 8036771 h 869429"/>
                <a:gd name="T82" fmla="*/ 700757879 w 1165003"/>
                <a:gd name="T83" fmla="*/ 8784379 h 869429"/>
                <a:gd name="T84" fmla="*/ 774301907 w 1165003"/>
                <a:gd name="T85" fmla="*/ 8223728 h 869429"/>
                <a:gd name="T86" fmla="*/ 826214908 w 1165003"/>
                <a:gd name="T87" fmla="*/ 7476107 h 869429"/>
                <a:gd name="T88" fmla="*/ 856498275 w 1165003"/>
                <a:gd name="T89" fmla="*/ 6728513 h 869429"/>
                <a:gd name="T90" fmla="*/ 964651433 w 1165003"/>
                <a:gd name="T91" fmla="*/ 5980881 h 869429"/>
                <a:gd name="T92" fmla="*/ 981956055 w 1165003"/>
                <a:gd name="T93" fmla="*/ 5607037 h 869429"/>
                <a:gd name="T94" fmla="*/ 1042521890 w 1165003"/>
                <a:gd name="T95" fmla="*/ 4111837 h 869429"/>
                <a:gd name="T96" fmla="*/ 1172305819 w 1165003"/>
                <a:gd name="T97" fmla="*/ 1682058 h 869429"/>
                <a:gd name="T98" fmla="*/ 1211241604 w 1165003"/>
                <a:gd name="T99" fmla="*/ 560678 h 869429"/>
                <a:gd name="T100" fmla="*/ 1276134070 w 1165003"/>
                <a:gd name="T101" fmla="*/ 2990409 h 869429"/>
                <a:gd name="T102" fmla="*/ 1306416988 w 1165003"/>
                <a:gd name="T103" fmla="*/ 5607037 h 869429"/>
                <a:gd name="T104" fmla="*/ 1384287051 w 1165003"/>
                <a:gd name="T105" fmla="*/ 10840360 h 869429"/>
                <a:gd name="T106" fmla="*/ 1423222811 w 1165003"/>
                <a:gd name="T107" fmla="*/ 14391439 h 869429"/>
                <a:gd name="T108" fmla="*/ 1405918417 w 1165003"/>
                <a:gd name="T109" fmla="*/ 16821173 h 869429"/>
                <a:gd name="T110" fmla="*/ 1366981825 w 1165003"/>
                <a:gd name="T111" fmla="*/ 20185466 h 869429"/>
                <a:gd name="T112" fmla="*/ 1341025207 w 1165003"/>
                <a:gd name="T113" fmla="*/ 21867534 h 869429"/>
                <a:gd name="T114" fmla="*/ 1306416988 w 1165003"/>
                <a:gd name="T115" fmla="*/ 24110380 h 869429"/>
                <a:gd name="T116" fmla="*/ 1258830061 w 1165003"/>
                <a:gd name="T117" fmla="*/ 27287699 h 869429"/>
                <a:gd name="T118" fmla="*/ 1237197958 w 1165003"/>
                <a:gd name="T119" fmla="*/ 28222179 h 8694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54" name="39 Forma libre"/>
            <p:cNvSpPr>
              <a:spLocks/>
            </p:cNvSpPr>
            <p:nvPr/>
          </p:nvSpPr>
          <p:spPr bwMode="auto">
            <a:xfrm>
              <a:off x="3633557" y="2805396"/>
              <a:ext cx="1450206" cy="1147210"/>
            </a:xfrm>
            <a:custGeom>
              <a:avLst/>
              <a:gdLst>
                <a:gd name="T0" fmla="*/ 185509702 w 1016287"/>
                <a:gd name="T1" fmla="*/ 49038243 h 940706"/>
                <a:gd name="T2" fmla="*/ 71712300 w 1016287"/>
                <a:gd name="T3" fmla="*/ 49038243 h 940706"/>
                <a:gd name="T4" fmla="*/ 86301917 w 1016287"/>
                <a:gd name="T5" fmla="*/ 46390944 h 940706"/>
                <a:gd name="T6" fmla="*/ 89218739 w 1016287"/>
                <a:gd name="T7" fmla="*/ 34793177 h 940706"/>
                <a:gd name="T8" fmla="*/ 83383716 w 1016287"/>
                <a:gd name="T9" fmla="*/ 33658649 h 940706"/>
                <a:gd name="T10" fmla="*/ 95055363 w 1016287"/>
                <a:gd name="T11" fmla="*/ 19917846 h 940706"/>
                <a:gd name="T12" fmla="*/ 118399142 w 1016287"/>
                <a:gd name="T13" fmla="*/ 17900879 h 940706"/>
                <a:gd name="T14" fmla="*/ 165085533 w 1016287"/>
                <a:gd name="T15" fmla="*/ 16261990 h 940706"/>
                <a:gd name="T16" fmla="*/ 191346115 w 1016287"/>
                <a:gd name="T17" fmla="*/ 15127483 h 940706"/>
                <a:gd name="T18" fmla="*/ 226361156 w 1016287"/>
                <a:gd name="T19" fmla="*/ 13614726 h 940706"/>
                <a:gd name="T20" fmla="*/ 252621828 w 1016287"/>
                <a:gd name="T21" fmla="*/ 12354122 h 940706"/>
                <a:gd name="T22" fmla="*/ 305144693 w 1016287"/>
                <a:gd name="T23" fmla="*/ 11597730 h 940706"/>
                <a:gd name="T24" fmla="*/ 378092622 w 1016287"/>
                <a:gd name="T25" fmla="*/ 10841412 h 940706"/>
                <a:gd name="T26" fmla="*/ 416024250 w 1016287"/>
                <a:gd name="T27" fmla="*/ 9202522 h 940706"/>
                <a:gd name="T28" fmla="*/ 433532209 w 1016287"/>
                <a:gd name="T29" fmla="*/ 7059500 h 940706"/>
                <a:gd name="T30" fmla="*/ 471464741 w 1016287"/>
                <a:gd name="T31" fmla="*/ 5294634 h 940706"/>
                <a:gd name="T32" fmla="*/ 483136613 w 1016287"/>
                <a:gd name="T33" fmla="*/ 4664309 h 940706"/>
                <a:gd name="T34" fmla="*/ 494807936 w 1016287"/>
                <a:gd name="T35" fmla="*/ 3907959 h 940706"/>
                <a:gd name="T36" fmla="*/ 576510023 w 1016287"/>
                <a:gd name="T37" fmla="*/ 3781919 h 940706"/>
                <a:gd name="T38" fmla="*/ 620278950 w 1016287"/>
                <a:gd name="T39" fmla="*/ 2521282 h 940706"/>
                <a:gd name="T40" fmla="*/ 684472112 w 1016287"/>
                <a:gd name="T41" fmla="*/ 3277648 h 940706"/>
                <a:gd name="T42" fmla="*/ 693225899 w 1016287"/>
                <a:gd name="T43" fmla="*/ 2395177 h 940706"/>
                <a:gd name="T44" fmla="*/ 739912642 w 1016287"/>
                <a:gd name="T45" fmla="*/ 1512755 h 940706"/>
                <a:gd name="T46" fmla="*/ 809942801 w 1016287"/>
                <a:gd name="T47" fmla="*/ 1764873 h 940706"/>
                <a:gd name="T48" fmla="*/ 885806887 w 1016287"/>
                <a:gd name="T49" fmla="*/ 2143024 h 940706"/>
                <a:gd name="T50" fmla="*/ 985017532 w 1016287"/>
                <a:gd name="T51" fmla="*/ 1890920 h 940706"/>
                <a:gd name="T52" fmla="*/ 1049210323 w 1016287"/>
                <a:gd name="T53" fmla="*/ 252139 h 940706"/>
                <a:gd name="T54" fmla="*/ 1119239948 w 1016287"/>
                <a:gd name="T55" fmla="*/ 0 h 940706"/>
                <a:gd name="T56" fmla="*/ 1209695613 w 1016287"/>
                <a:gd name="T57" fmla="*/ 252139 h 940706"/>
                <a:gd name="T58" fmla="*/ 1224285037 w 1016287"/>
                <a:gd name="T59" fmla="*/ 1638782 h 940706"/>
                <a:gd name="T60" fmla="*/ 1241793018 w 1016287"/>
                <a:gd name="T61" fmla="*/ 3277648 h 940706"/>
                <a:gd name="T62" fmla="*/ 1230120753 w 1016287"/>
                <a:gd name="T63" fmla="*/ 4538199 h 940706"/>
                <a:gd name="T64" fmla="*/ 1209695613 w 1016287"/>
                <a:gd name="T65" fmla="*/ 6050983 h 940706"/>
                <a:gd name="T66" fmla="*/ 1186351826 w 1016287"/>
                <a:gd name="T67" fmla="*/ 7689797 h 940706"/>
                <a:gd name="T68" fmla="*/ 1174680849 w 1016287"/>
                <a:gd name="T69" fmla="*/ 11597730 h 940706"/>
                <a:gd name="T70" fmla="*/ 1160091229 w 1016287"/>
                <a:gd name="T71" fmla="*/ 12354122 h 940706"/>
                <a:gd name="T72" fmla="*/ 1145502597 w 1016287"/>
                <a:gd name="T73" fmla="*/ 13110485 h 940706"/>
                <a:gd name="T74" fmla="*/ 1122159320 w 1016287"/>
                <a:gd name="T75" fmla="*/ 14623216 h 940706"/>
                <a:gd name="T76" fmla="*/ 1110487142 w 1016287"/>
                <a:gd name="T77" fmla="*/ 15757776 h 940706"/>
                <a:gd name="T78" fmla="*/ 1098815735 w 1016287"/>
                <a:gd name="T79" fmla="*/ 17774778 h 940706"/>
                <a:gd name="T80" fmla="*/ 1119239948 w 1016287"/>
                <a:gd name="T81" fmla="*/ 23825768 h 940706"/>
                <a:gd name="T82" fmla="*/ 1136747278 w 1016287"/>
                <a:gd name="T83" fmla="*/ 26346982 h 940706"/>
                <a:gd name="T84" fmla="*/ 1151337211 w 1016287"/>
                <a:gd name="T85" fmla="*/ 29876762 h 940706"/>
                <a:gd name="T86" fmla="*/ 1165926305 w 1016287"/>
                <a:gd name="T87" fmla="*/ 32397987 h 940706"/>
                <a:gd name="T88" fmla="*/ 1160091229 w 1016287"/>
                <a:gd name="T89" fmla="*/ 33658649 h 940706"/>
                <a:gd name="T90" fmla="*/ 1037538905 w 1016287"/>
                <a:gd name="T91" fmla="*/ 36053825 h 940706"/>
                <a:gd name="T92" fmla="*/ 917905120 w 1016287"/>
                <a:gd name="T93" fmla="*/ 38070836 h 940706"/>
                <a:gd name="T94" fmla="*/ 842039850 w 1016287"/>
                <a:gd name="T95" fmla="*/ 38701151 h 940706"/>
                <a:gd name="T96" fmla="*/ 646539630 w 1016287"/>
                <a:gd name="T97" fmla="*/ 42230872 h 940706"/>
                <a:gd name="T98" fmla="*/ 588181687 w 1016287"/>
                <a:gd name="T99" fmla="*/ 44500029 h 940706"/>
                <a:gd name="T100" fmla="*/ 462710670 w 1016287"/>
                <a:gd name="T101" fmla="*/ 46264878 h 940706"/>
                <a:gd name="T102" fmla="*/ 418941877 w 1016287"/>
                <a:gd name="T103" fmla="*/ 47147356 h 940706"/>
                <a:gd name="T104" fmla="*/ 381009342 w 1016287"/>
                <a:gd name="T105" fmla="*/ 49416422 h 940706"/>
                <a:gd name="T106" fmla="*/ 345995364 w 1016287"/>
                <a:gd name="T107" fmla="*/ 49668558 h 940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55" name="40 Forma libre"/>
            <p:cNvSpPr>
              <a:spLocks/>
            </p:cNvSpPr>
            <p:nvPr/>
          </p:nvSpPr>
          <p:spPr bwMode="auto">
            <a:xfrm>
              <a:off x="2782625" y="3897294"/>
              <a:ext cx="1382973" cy="717284"/>
            </a:xfrm>
            <a:custGeom>
              <a:avLst/>
              <a:gdLst>
                <a:gd name="T0" fmla="*/ 948320751 w 969171"/>
                <a:gd name="T1" fmla="*/ 756433 h 588169"/>
                <a:gd name="T2" fmla="*/ 901633944 w 969171"/>
                <a:gd name="T3" fmla="*/ 1260606 h 588169"/>
                <a:gd name="T4" fmla="*/ 814097540 w 969171"/>
                <a:gd name="T5" fmla="*/ 378168 h 588169"/>
                <a:gd name="T6" fmla="*/ 779083016 w 969171"/>
                <a:gd name="T7" fmla="*/ 630308 h 588169"/>
                <a:gd name="T8" fmla="*/ 647776225 w 969171"/>
                <a:gd name="T9" fmla="*/ 1134560 h 588169"/>
                <a:gd name="T10" fmla="*/ 472702312 w 969171"/>
                <a:gd name="T11" fmla="*/ 2521282 h 588169"/>
                <a:gd name="T12" fmla="*/ 417262875 w 969171"/>
                <a:gd name="T13" fmla="*/ 1890920 h 588169"/>
                <a:gd name="T14" fmla="*/ 373494094 w 969171"/>
                <a:gd name="T15" fmla="*/ 2773393 h 588169"/>
                <a:gd name="T16" fmla="*/ 332642661 w 969171"/>
                <a:gd name="T17" fmla="*/ 4033955 h 588169"/>
                <a:gd name="T18" fmla="*/ 213008824 w 969171"/>
                <a:gd name="T19" fmla="*/ 5546745 h 588169"/>
                <a:gd name="T20" fmla="*/ 26263272 w 969171"/>
                <a:gd name="T21" fmla="*/ 7437669 h 588169"/>
                <a:gd name="T22" fmla="*/ 2804 w 969171"/>
                <a:gd name="T23" fmla="*/ 18279017 h 588169"/>
                <a:gd name="T24" fmla="*/ 32099862 w 969171"/>
                <a:gd name="T25" fmla="*/ 19791757 h 588169"/>
                <a:gd name="T26" fmla="*/ 46688576 w 969171"/>
                <a:gd name="T27" fmla="*/ 21304545 h 588169"/>
                <a:gd name="T28" fmla="*/ 70032339 w 969171"/>
                <a:gd name="T29" fmla="*/ 23069392 h 588169"/>
                <a:gd name="T30" fmla="*/ 90457580 w 969171"/>
                <a:gd name="T31" fmla="*/ 24960357 h 588169"/>
                <a:gd name="T32" fmla="*/ 113801169 w 969171"/>
                <a:gd name="T33" fmla="*/ 25716689 h 588169"/>
                <a:gd name="T34" fmla="*/ 177993995 w 969171"/>
                <a:gd name="T35" fmla="*/ 26977383 h 588169"/>
                <a:gd name="T36" fmla="*/ 201337713 w 969171"/>
                <a:gd name="T37" fmla="*/ 26094929 h 588169"/>
                <a:gd name="T38" fmla="*/ 245106530 w 969171"/>
                <a:gd name="T39" fmla="*/ 23951882 h 588169"/>
                <a:gd name="T40" fmla="*/ 285955855 w 969171"/>
                <a:gd name="T41" fmla="*/ 22943338 h 588169"/>
                <a:gd name="T42" fmla="*/ 323889973 w 969171"/>
                <a:gd name="T43" fmla="*/ 23699738 h 588169"/>
                <a:gd name="T44" fmla="*/ 382247762 w 969171"/>
                <a:gd name="T45" fmla="*/ 24960357 h 588169"/>
                <a:gd name="T46" fmla="*/ 402672884 w 969171"/>
                <a:gd name="T47" fmla="*/ 27229416 h 588169"/>
                <a:gd name="T48" fmla="*/ 428934119 w 969171"/>
                <a:gd name="T49" fmla="*/ 28237948 h 588169"/>
                <a:gd name="T50" fmla="*/ 469784079 w 969171"/>
                <a:gd name="T51" fmla="*/ 29876763 h 588169"/>
                <a:gd name="T52" fmla="*/ 548567665 w 969171"/>
                <a:gd name="T53" fmla="*/ 30002831 h 588169"/>
                <a:gd name="T54" fmla="*/ 583583143 w 969171"/>
                <a:gd name="T55" fmla="*/ 28490110 h 588169"/>
                <a:gd name="T56" fmla="*/ 627352315 w 969171"/>
                <a:gd name="T57" fmla="*/ 26851262 h 588169"/>
                <a:gd name="T58" fmla="*/ 668201183 w 969171"/>
                <a:gd name="T59" fmla="*/ 25338523 h 588169"/>
                <a:gd name="T60" fmla="*/ 671119381 w 969171"/>
                <a:gd name="T61" fmla="*/ 23321481 h 588169"/>
                <a:gd name="T62" fmla="*/ 688626635 w 969171"/>
                <a:gd name="T63" fmla="*/ 20296025 h 588169"/>
                <a:gd name="T64" fmla="*/ 703216868 w 969171"/>
                <a:gd name="T65" fmla="*/ 17144535 h 588169"/>
                <a:gd name="T66" fmla="*/ 752821005 w 969171"/>
                <a:gd name="T67" fmla="*/ 16261990 h 588169"/>
                <a:gd name="T68" fmla="*/ 796589879 w 969171"/>
                <a:gd name="T69" fmla="*/ 16135997 h 588169"/>
                <a:gd name="T70" fmla="*/ 846193601 w 969171"/>
                <a:gd name="T71" fmla="*/ 14875401 h 588169"/>
                <a:gd name="T72" fmla="*/ 916223513 w 969171"/>
                <a:gd name="T73" fmla="*/ 14875401 h 588169"/>
                <a:gd name="T74" fmla="*/ 974581054 w 969171"/>
                <a:gd name="T75" fmla="*/ 13614726 h 588169"/>
                <a:gd name="T76" fmla="*/ 1117559832 w 969171"/>
                <a:gd name="T77" fmla="*/ 12101940 h 588169"/>
                <a:gd name="T78" fmla="*/ 1161326585 w 969171"/>
                <a:gd name="T79" fmla="*/ 10085014 h 588169"/>
                <a:gd name="T80" fmla="*/ 1187589491 w 969171"/>
                <a:gd name="T81" fmla="*/ 8698263 h 588169"/>
                <a:gd name="T82" fmla="*/ 1123395019 w 969171"/>
                <a:gd name="T83" fmla="*/ 6681314 h 588169"/>
                <a:gd name="T84" fmla="*/ 1035858191 w 969171"/>
                <a:gd name="T85" fmla="*/ 6303118 h 588169"/>
                <a:gd name="T86" fmla="*/ 992088903 w 969171"/>
                <a:gd name="T87" fmla="*/ 4286147 h 588169"/>
                <a:gd name="T88" fmla="*/ 1009595737 w 969171"/>
                <a:gd name="T89" fmla="*/ 1512755 h 588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68656" name="41 Forma libre"/>
            <p:cNvSpPr>
              <a:spLocks/>
            </p:cNvSpPr>
            <p:nvPr/>
          </p:nvSpPr>
          <p:spPr bwMode="auto">
            <a:xfrm>
              <a:off x="3352798" y="4119272"/>
              <a:ext cx="1135115" cy="1072572"/>
            </a:xfrm>
            <a:custGeom>
              <a:avLst/>
              <a:gdLst>
                <a:gd name="T0" fmla="*/ 0 w 750548"/>
                <a:gd name="T1" fmla="*/ 0 h 879503"/>
                <a:gd name="T2" fmla="*/ 750548 w 750548"/>
                <a:gd name="T3" fmla="*/ 879503 h 879503"/>
              </a:gdLst>
              <a:ahLst/>
              <a:cxnLst/>
              <a:rect l="T0" t="T1" r="T2" b="T3"/>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solidFill>
              <a:schemeClr val="bg1"/>
            </a:solidFill>
            <a:ln w="3175" algn="ctr">
              <a:solidFill>
                <a:srgbClr val="404040"/>
              </a:solidFill>
              <a:miter lim="800000"/>
              <a:headEnd/>
              <a:tailEnd/>
            </a:ln>
          </p:spPr>
          <p:txBody>
            <a:bodyPr anchor="ct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ctr" eaLnBrk="1" hangingPunct="1"/>
              <a:endParaRPr lang="es-ES" altLang="es-CO" sz="800">
                <a:solidFill>
                  <a:srgbClr val="000000"/>
                </a:solidFill>
              </a:endParaRPr>
            </a:p>
            <a:p>
              <a:pPr algn="ctr" eaLnBrk="1" hangingPunct="1"/>
              <a:endParaRPr lang="es-ES" altLang="es-CO" sz="800">
                <a:solidFill>
                  <a:srgbClr val="000000"/>
                </a:solidFill>
              </a:endParaRPr>
            </a:p>
          </p:txBody>
        </p:sp>
        <p:sp>
          <p:nvSpPr>
            <p:cNvPr id="68657" name="42 Forma libre"/>
            <p:cNvSpPr>
              <a:spLocks/>
            </p:cNvSpPr>
            <p:nvPr/>
          </p:nvSpPr>
          <p:spPr bwMode="auto">
            <a:xfrm>
              <a:off x="3836122" y="3524158"/>
              <a:ext cx="1455958" cy="937642"/>
            </a:xfrm>
            <a:custGeom>
              <a:avLst/>
              <a:gdLst>
                <a:gd name="T0" fmla="*/ 233430767 w 1020318"/>
                <a:gd name="T1" fmla="*/ 27665174 h 768861"/>
                <a:gd name="T2" fmla="*/ 264555007 w 1020318"/>
                <a:gd name="T3" fmla="*/ 26768650 h 768861"/>
                <a:gd name="T4" fmla="*/ 77809696 w 1020318"/>
                <a:gd name="T5" fmla="*/ 24676955 h 768861"/>
                <a:gd name="T6" fmla="*/ 43227374 w 1020318"/>
                <a:gd name="T7" fmla="*/ 23182860 h 768861"/>
                <a:gd name="T8" fmla="*/ 12102884 w 1020318"/>
                <a:gd name="T9" fmla="*/ 21688823 h 768861"/>
                <a:gd name="T10" fmla="*/ 36311209 w 1020318"/>
                <a:gd name="T11" fmla="*/ 20045286 h 768861"/>
                <a:gd name="T12" fmla="*/ 81268662 w 1020318"/>
                <a:gd name="T13" fmla="*/ 18401816 h 768861"/>
                <a:gd name="T14" fmla="*/ 122766871 w 1020318"/>
                <a:gd name="T15" fmla="*/ 16907711 h 768861"/>
                <a:gd name="T16" fmla="*/ 160808696 w 1020318"/>
                <a:gd name="T17" fmla="*/ 15264208 h 768861"/>
                <a:gd name="T18" fmla="*/ 205765917 w 1020318"/>
                <a:gd name="T19" fmla="*/ 11529055 h 768861"/>
                <a:gd name="T20" fmla="*/ 191933220 w 1020318"/>
                <a:gd name="T21" fmla="*/ 10034917 h 768861"/>
                <a:gd name="T22" fmla="*/ 257639950 w 1020318"/>
                <a:gd name="T23" fmla="*/ 8690248 h 768861"/>
                <a:gd name="T24" fmla="*/ 288763551 w 1020318"/>
                <a:gd name="T25" fmla="*/ 7793792 h 768861"/>
                <a:gd name="T26" fmla="*/ 364845272 w 1020318"/>
                <a:gd name="T27" fmla="*/ 6150331 h 768861"/>
                <a:gd name="T28" fmla="*/ 427093863 w 1020318"/>
                <a:gd name="T29" fmla="*/ 4955002 h 768861"/>
                <a:gd name="T30" fmla="*/ 482426121 w 1020318"/>
                <a:gd name="T31" fmla="*/ 5104418 h 768861"/>
                <a:gd name="T32" fmla="*/ 606922670 w 1020318"/>
                <a:gd name="T33" fmla="*/ 5403209 h 768861"/>
                <a:gd name="T34" fmla="*/ 707212576 w 1020318"/>
                <a:gd name="T35" fmla="*/ 4207961 h 768861"/>
                <a:gd name="T36" fmla="*/ 755628619 w 1020318"/>
                <a:gd name="T37" fmla="*/ 2265642 h 768861"/>
                <a:gd name="T38" fmla="*/ 831709898 w 1020318"/>
                <a:gd name="T39" fmla="*/ 1369178 h 768861"/>
                <a:gd name="T40" fmla="*/ 907791786 w 1020318"/>
                <a:gd name="T41" fmla="*/ 622148 h 768861"/>
                <a:gd name="T42" fmla="*/ 945831953 w 1020318"/>
                <a:gd name="T43" fmla="*/ 921002 h 768861"/>
                <a:gd name="T44" fmla="*/ 997707194 w 1020318"/>
                <a:gd name="T45" fmla="*/ 1518607 h 768861"/>
                <a:gd name="T46" fmla="*/ 1039205228 w 1020318"/>
                <a:gd name="T47" fmla="*/ 4656174 h 768861"/>
                <a:gd name="T48" fmla="*/ 1087620043 w 1020318"/>
                <a:gd name="T49" fmla="*/ 6150331 h 768861"/>
                <a:gd name="T50" fmla="*/ 1118744879 w 1020318"/>
                <a:gd name="T51" fmla="*/ 8839682 h 768861"/>
                <a:gd name="T52" fmla="*/ 1101453325 w 1020318"/>
                <a:gd name="T53" fmla="*/ 10931377 h 768861"/>
                <a:gd name="T54" fmla="*/ 1053038190 w 1020318"/>
                <a:gd name="T55" fmla="*/ 12724253 h 768861"/>
                <a:gd name="T56" fmla="*/ 1018455780 w 1020318"/>
                <a:gd name="T57" fmla="*/ 14068895 h 768861"/>
                <a:gd name="T58" fmla="*/ 983874002 w 1020318"/>
                <a:gd name="T59" fmla="*/ 15563042 h 768861"/>
                <a:gd name="T60" fmla="*/ 956207810 w 1020318"/>
                <a:gd name="T61" fmla="*/ 17206505 h 768861"/>
                <a:gd name="T62" fmla="*/ 1042662915 w 1020318"/>
                <a:gd name="T63" fmla="*/ 17505296 h 768861"/>
                <a:gd name="T64" fmla="*/ 1094537719 w 1020318"/>
                <a:gd name="T65" fmla="*/ 20344117 h 768861"/>
                <a:gd name="T66" fmla="*/ 1122204249 w 1020318"/>
                <a:gd name="T67" fmla="*/ 21539343 h 768861"/>
                <a:gd name="T68" fmla="*/ 1160244444 w 1020318"/>
                <a:gd name="T69" fmla="*/ 27067516 h 768861"/>
                <a:gd name="T70" fmla="*/ 1187911193 w 1020318"/>
                <a:gd name="T71" fmla="*/ 28860380 h 768861"/>
                <a:gd name="T72" fmla="*/ 1239784480 w 1020318"/>
                <a:gd name="T73" fmla="*/ 34089679 h 768861"/>
                <a:gd name="T74" fmla="*/ 1243241991 w 1020318"/>
                <a:gd name="T75" fmla="*/ 39617823 h 768861"/>
                <a:gd name="T76" fmla="*/ 1194826526 w 1020318"/>
                <a:gd name="T77" fmla="*/ 40364837 h 768861"/>
                <a:gd name="T78" fmla="*/ 1180993564 w 1020318"/>
                <a:gd name="T79" fmla="*/ 36330841 h 768861"/>
                <a:gd name="T80" fmla="*/ 1156786224 w 1020318"/>
                <a:gd name="T81" fmla="*/ 34388534 h 768861"/>
                <a:gd name="T82" fmla="*/ 1118744879 w 1020318"/>
                <a:gd name="T83" fmla="*/ 31549712 h 768861"/>
                <a:gd name="T84" fmla="*/ 1091079579 w 1020318"/>
                <a:gd name="T85" fmla="*/ 29756879 h 768861"/>
                <a:gd name="T86" fmla="*/ 1042662915 w 1020318"/>
                <a:gd name="T87" fmla="*/ 27814560 h 768861"/>
                <a:gd name="T88" fmla="*/ 1011538761 w 1020318"/>
                <a:gd name="T89" fmla="*/ 28710997 h 768861"/>
                <a:gd name="T90" fmla="*/ 976955970 w 1020318"/>
                <a:gd name="T91" fmla="*/ 29756879 h 768861"/>
                <a:gd name="T92" fmla="*/ 935458268 w 1020318"/>
                <a:gd name="T93" fmla="*/ 30503894 h 768861"/>
                <a:gd name="T94" fmla="*/ 925083140 w 1020318"/>
                <a:gd name="T95" fmla="*/ 32894385 h 768861"/>
                <a:gd name="T96" fmla="*/ 866292641 w 1020318"/>
                <a:gd name="T97" fmla="*/ 30653308 h 768861"/>
                <a:gd name="T98" fmla="*/ 817876607 w 1020318"/>
                <a:gd name="T99" fmla="*/ 30653308 h 768861"/>
                <a:gd name="T100" fmla="*/ 817876607 w 1020318"/>
                <a:gd name="T101" fmla="*/ 33193267 h 768861"/>
                <a:gd name="T102" fmla="*/ 575798042 w 1020318"/>
                <a:gd name="T103" fmla="*/ 32595610 h 768861"/>
                <a:gd name="T104" fmla="*/ 482426121 w 1020318"/>
                <a:gd name="T105" fmla="*/ 31998001 h 768861"/>
                <a:gd name="T106" fmla="*/ 319887248 w 1020318"/>
                <a:gd name="T107" fmla="*/ 32595610 h 768861"/>
                <a:gd name="T108" fmla="*/ 274930099 w 1020318"/>
                <a:gd name="T109" fmla="*/ 32296789 h 768861"/>
                <a:gd name="T110" fmla="*/ 229972875 w 1020318"/>
                <a:gd name="T111" fmla="*/ 31549712 h 768861"/>
                <a:gd name="T112" fmla="*/ 202306658 w 1020318"/>
                <a:gd name="T113" fmla="*/ 29458010 h 7688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solidFill>
              <a:schemeClr val="bg1"/>
            </a:solidFill>
            <a:ln w="3175" cap="flat" cmpd="sng" algn="ctr">
              <a:solidFill>
                <a:srgbClr val="404040"/>
              </a:solidFill>
              <a:prstDash val="solid"/>
              <a:round/>
              <a:headEnd/>
              <a:tailEnd/>
            </a:ln>
          </p:spPr>
          <p:txBody>
            <a:bodyPr anchor="ctr"/>
            <a:lstStyle/>
            <a:p>
              <a:endParaRPr lang="es-CO"/>
            </a:p>
          </p:txBody>
        </p:sp>
        <p:sp>
          <p:nvSpPr>
            <p:cNvPr id="141" name="9 Forma libre"/>
            <p:cNvSpPr/>
            <p:nvPr/>
          </p:nvSpPr>
          <p:spPr bwMode="auto">
            <a:xfrm>
              <a:off x="913433" y="976164"/>
              <a:ext cx="288842" cy="604791"/>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solidFill>
              <a:schemeClr val="bg1"/>
            </a:solid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a:solidFill>
                  <a:prstClr val="black"/>
                </a:solidFill>
                <a:latin typeface="Gill Sans MT"/>
              </a:endParaRPr>
            </a:p>
          </p:txBody>
        </p:sp>
        <p:sp>
          <p:nvSpPr>
            <p:cNvPr id="142" name="10 Forma libre"/>
            <p:cNvSpPr/>
            <p:nvPr/>
          </p:nvSpPr>
          <p:spPr bwMode="auto">
            <a:xfrm>
              <a:off x="1299084" y="884096"/>
              <a:ext cx="263449" cy="331762"/>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solidFill>
              <a:schemeClr val="bg1"/>
            </a:solid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s-ES">
                <a:solidFill>
                  <a:prstClr val="black"/>
                </a:solidFill>
                <a:latin typeface="Gill Sans MT"/>
              </a:endParaRPr>
            </a:p>
          </p:txBody>
        </p:sp>
      </p:grpSp>
      <p:sp>
        <p:nvSpPr>
          <p:cNvPr id="68622"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Programas</a:t>
            </a:r>
          </a:p>
        </p:txBody>
      </p:sp>
      <p:sp>
        <p:nvSpPr>
          <p:cNvPr id="53" name="52 Rectángulo"/>
          <p:cNvSpPr/>
          <p:nvPr/>
        </p:nvSpPr>
        <p:spPr>
          <a:xfrm>
            <a:off x="5781675" y="1079500"/>
            <a:ext cx="3094038" cy="954088"/>
          </a:xfrm>
          <a:prstGeom prst="rect">
            <a:avLst/>
          </a:prstGeom>
          <a:solidFill>
            <a:srgbClr val="FFFF00"/>
          </a:solidFill>
          <a:ln>
            <a:solidFill>
              <a:schemeClr val="accent6">
                <a:lumMod val="75000"/>
              </a:schemeClr>
            </a:solidFill>
          </a:ln>
          <a:effectLst>
            <a:outerShdw blurRad="50800" dist="38100" dir="2700000" algn="tl" rotWithShape="0">
              <a:prstClr val="black">
                <a:alpha val="40000"/>
              </a:prstClr>
            </a:outerShdw>
          </a:effectLst>
        </p:spPr>
        <p:txBody>
          <a:bodyPr>
            <a:spAutoFit/>
          </a:bodyPr>
          <a:lstStyle/>
          <a:p>
            <a:pPr algn="just">
              <a:defRPr/>
            </a:pPr>
            <a:r>
              <a:rPr lang="es-CO" sz="1400" dirty="0">
                <a:latin typeface="Arial" pitchFamily="34" charset="0"/>
                <a:cs typeface="Arial" pitchFamily="34" charset="0"/>
              </a:rPr>
              <a:t>Prevalencia y pruebas diagnósticas de trastornos de sueño y su relación con riesgo vascular en Colombia a diferentes altitudes </a:t>
            </a:r>
          </a:p>
        </p:txBody>
      </p:sp>
      <p:sp>
        <p:nvSpPr>
          <p:cNvPr id="2" name="1 Rectángulo"/>
          <p:cNvSpPr/>
          <p:nvPr/>
        </p:nvSpPr>
        <p:spPr>
          <a:xfrm>
            <a:off x="5781675" y="2133600"/>
            <a:ext cx="3094038" cy="954088"/>
          </a:xfrm>
          <a:prstGeom prst="rect">
            <a:avLst/>
          </a:prstGeom>
          <a:solidFill>
            <a:srgbClr val="FFFF00"/>
          </a:solidFill>
          <a:ln>
            <a:solidFill>
              <a:schemeClr val="accent6">
                <a:lumMod val="75000"/>
              </a:schemeClr>
            </a:solidFill>
          </a:ln>
          <a:effectLst>
            <a:outerShdw blurRad="50800" dist="38100" dir="2700000" algn="tl" rotWithShape="0">
              <a:prstClr val="black">
                <a:alpha val="40000"/>
              </a:prstClr>
            </a:outerShdw>
          </a:effectLst>
        </p:spPr>
        <p:txBody>
          <a:bodyPr>
            <a:spAutoFit/>
          </a:bodyPr>
          <a:lstStyle/>
          <a:p>
            <a:pPr algn="just">
              <a:defRPr/>
            </a:pPr>
            <a:r>
              <a:rPr lang="es-CO" sz="1400" dirty="0">
                <a:latin typeface="Arial" pitchFamily="34" charset="0"/>
                <a:cs typeface="Arial" pitchFamily="34" charset="0"/>
              </a:rPr>
              <a:t>CARDIECOL Conocimiento y Acción para la Reducción de la Dimensión de la Carga de la Enfermedad Cardiovascular en Colombia</a:t>
            </a:r>
          </a:p>
        </p:txBody>
      </p:sp>
      <p:sp>
        <p:nvSpPr>
          <p:cNvPr id="3" name="2 Rectángulo"/>
          <p:cNvSpPr/>
          <p:nvPr/>
        </p:nvSpPr>
        <p:spPr>
          <a:xfrm>
            <a:off x="5781675" y="3194050"/>
            <a:ext cx="3094038" cy="739775"/>
          </a:xfrm>
          <a:prstGeom prst="rect">
            <a:avLst/>
          </a:prstGeom>
          <a:solidFill>
            <a:srgbClr val="00B0F0"/>
          </a:solidFill>
          <a:ln>
            <a:solidFill>
              <a:schemeClr val="tx2">
                <a:lumMod val="75000"/>
              </a:schemeClr>
            </a:solidFill>
          </a:ln>
          <a:effectLst>
            <a:outerShdw blurRad="50800" dist="38100" dir="2700000" algn="tl" rotWithShape="0">
              <a:prstClr val="black">
                <a:alpha val="40000"/>
              </a:prstClr>
            </a:outerShdw>
          </a:effectLst>
        </p:spPr>
        <p:txBody>
          <a:bodyPr>
            <a:spAutoFit/>
          </a:bodyPr>
          <a:lstStyle/>
          <a:p>
            <a:pPr algn="just">
              <a:defRPr/>
            </a:pPr>
            <a:r>
              <a:rPr lang="es-CO" sz="1400" dirty="0">
                <a:latin typeface="Arial" pitchFamily="34" charset="0"/>
                <a:cs typeface="Arial" pitchFamily="34" charset="0"/>
              </a:rPr>
              <a:t>Programa para la disminución de la carga de la enfermedad crónica no transmisible en Colombia</a:t>
            </a:r>
          </a:p>
        </p:txBody>
      </p:sp>
    </p:spTree>
    <p:extLst>
      <p:ext uri="{BB962C8B-B14F-4D97-AF65-F5344CB8AC3E}">
        <p14:creationId xmlns:p14="http://schemas.microsoft.com/office/powerpoint/2010/main" val="349767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3"/>
          <a:srcRect/>
          <a:stretch>
            <a:fillRect/>
          </a:stretch>
        </p:blipFill>
        <p:spPr bwMode="auto">
          <a:xfrm>
            <a:off x="323850" y="2828925"/>
            <a:ext cx="358775" cy="249238"/>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pic>
        <p:nvPicPr>
          <p:cNvPr id="20" name="19 Imagen"/>
          <p:cNvPicPr>
            <a:picLocks noChangeAspect="1"/>
          </p:cNvPicPr>
          <p:nvPr/>
        </p:nvPicPr>
        <p:blipFill>
          <a:blip r:embed="rId4"/>
          <a:srcRect/>
          <a:stretch>
            <a:fillRect/>
          </a:stretch>
        </p:blipFill>
        <p:spPr bwMode="auto">
          <a:xfrm>
            <a:off x="333375" y="2439988"/>
            <a:ext cx="358775" cy="268287"/>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pic>
        <p:nvPicPr>
          <p:cNvPr id="10" name="9 Imagen"/>
          <p:cNvPicPr>
            <a:picLocks noChangeAspect="1"/>
          </p:cNvPicPr>
          <p:nvPr/>
        </p:nvPicPr>
        <p:blipFill>
          <a:blip r:embed="rId5"/>
          <a:srcRect/>
          <a:stretch>
            <a:fillRect/>
          </a:stretch>
        </p:blipFill>
        <p:spPr bwMode="auto">
          <a:xfrm>
            <a:off x="330200" y="2036763"/>
            <a:ext cx="360363" cy="254000"/>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grpSp>
        <p:nvGrpSpPr>
          <p:cNvPr id="97" name="4 Grupo"/>
          <p:cNvGrpSpPr>
            <a:grpSpLocks/>
          </p:cNvGrpSpPr>
          <p:nvPr/>
        </p:nvGrpSpPr>
        <p:grpSpPr bwMode="auto">
          <a:xfrm>
            <a:off x="654157" y="818565"/>
            <a:ext cx="4424104" cy="5346739"/>
            <a:chOff x="1589585" y="745092"/>
            <a:chExt cx="3157478" cy="4372214"/>
          </a:xfrm>
          <a:solidFill>
            <a:sysClr val="window" lastClr="FFFFFF"/>
          </a:solidFill>
        </p:grpSpPr>
        <p:grpSp>
          <p:nvGrpSpPr>
            <p:cNvPr id="98" name="8 Grupo"/>
            <p:cNvGrpSpPr/>
            <p:nvPr/>
          </p:nvGrpSpPr>
          <p:grpSpPr>
            <a:xfrm>
              <a:off x="1589585" y="745092"/>
              <a:ext cx="3157478" cy="4372214"/>
              <a:chOff x="1589585" y="745092"/>
              <a:chExt cx="3157478" cy="4372214"/>
            </a:xfrm>
            <a:grpFill/>
            <a:effectLst>
              <a:outerShdw blurRad="50800" dist="38100" dir="2700000" algn="tl" rotWithShape="0">
                <a:prstClr val="black">
                  <a:alpha val="40000"/>
                </a:prstClr>
              </a:outerShdw>
            </a:effectLst>
          </p:grpSpPr>
          <p:sp>
            <p:nvSpPr>
              <p:cNvPr id="101" name="11 Forma libre"/>
              <p:cNvSpPr/>
              <p:nvPr/>
            </p:nvSpPr>
            <p:spPr>
              <a:xfrm>
                <a:off x="2200275" y="2557236"/>
                <a:ext cx="521494" cy="428851"/>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02" name="12 Forma libre"/>
              <p:cNvSpPr/>
              <p:nvPr/>
            </p:nvSpPr>
            <p:spPr>
              <a:xfrm>
                <a:off x="2775347" y="3945731"/>
                <a:ext cx="1330283" cy="1171575"/>
              </a:xfrm>
              <a:custGeom>
                <a:avLst/>
                <a:gdLst>
                  <a:gd name="connsiteX0" fmla="*/ 3572 w 1330283"/>
                  <a:gd name="connsiteY0" fmla="*/ 214313 h 1171575"/>
                  <a:gd name="connsiteX1" fmla="*/ 25003 w 1330283"/>
                  <a:gd name="connsiteY1" fmla="*/ 195263 h 1171575"/>
                  <a:gd name="connsiteX2" fmla="*/ 51197 w 1330283"/>
                  <a:gd name="connsiteY2" fmla="*/ 178594 h 1171575"/>
                  <a:gd name="connsiteX3" fmla="*/ 101203 w 1330283"/>
                  <a:gd name="connsiteY3" fmla="*/ 164307 h 1171575"/>
                  <a:gd name="connsiteX4" fmla="*/ 170259 w 1330283"/>
                  <a:gd name="connsiteY4" fmla="*/ 154782 h 1171575"/>
                  <a:gd name="connsiteX5" fmla="*/ 244078 w 1330283"/>
                  <a:gd name="connsiteY5" fmla="*/ 152400 h 1171575"/>
                  <a:gd name="connsiteX6" fmla="*/ 251222 w 1330283"/>
                  <a:gd name="connsiteY6" fmla="*/ 150019 h 1171575"/>
                  <a:gd name="connsiteX7" fmla="*/ 260747 w 1330283"/>
                  <a:gd name="connsiteY7" fmla="*/ 147638 h 1171575"/>
                  <a:gd name="connsiteX8" fmla="*/ 279797 w 1330283"/>
                  <a:gd name="connsiteY8" fmla="*/ 140494 h 1171575"/>
                  <a:gd name="connsiteX9" fmla="*/ 291703 w 1330283"/>
                  <a:gd name="connsiteY9" fmla="*/ 133350 h 1171575"/>
                  <a:gd name="connsiteX10" fmla="*/ 329803 w 1330283"/>
                  <a:gd name="connsiteY10" fmla="*/ 121444 h 1171575"/>
                  <a:gd name="connsiteX11" fmla="*/ 506016 w 1330283"/>
                  <a:gd name="connsiteY11" fmla="*/ 109538 h 1171575"/>
                  <a:gd name="connsiteX12" fmla="*/ 525066 w 1330283"/>
                  <a:gd name="connsiteY12" fmla="*/ 102394 h 1171575"/>
                  <a:gd name="connsiteX13" fmla="*/ 551259 w 1330283"/>
                  <a:gd name="connsiteY13" fmla="*/ 92869 h 1171575"/>
                  <a:gd name="connsiteX14" fmla="*/ 563166 w 1330283"/>
                  <a:gd name="connsiteY14" fmla="*/ 80963 h 1171575"/>
                  <a:gd name="connsiteX15" fmla="*/ 591741 w 1330283"/>
                  <a:gd name="connsiteY15" fmla="*/ 66675 h 1171575"/>
                  <a:gd name="connsiteX16" fmla="*/ 634603 w 1330283"/>
                  <a:gd name="connsiteY16" fmla="*/ 52388 h 1171575"/>
                  <a:gd name="connsiteX17" fmla="*/ 660797 w 1330283"/>
                  <a:gd name="connsiteY17" fmla="*/ 47625 h 1171575"/>
                  <a:gd name="connsiteX18" fmla="*/ 682228 w 1330283"/>
                  <a:gd name="connsiteY18" fmla="*/ 42863 h 1171575"/>
                  <a:gd name="connsiteX19" fmla="*/ 691753 w 1330283"/>
                  <a:gd name="connsiteY19" fmla="*/ 40482 h 1171575"/>
                  <a:gd name="connsiteX20" fmla="*/ 706041 w 1330283"/>
                  <a:gd name="connsiteY20" fmla="*/ 38100 h 1171575"/>
                  <a:gd name="connsiteX21" fmla="*/ 746522 w 1330283"/>
                  <a:gd name="connsiteY21" fmla="*/ 26194 h 1171575"/>
                  <a:gd name="connsiteX22" fmla="*/ 782241 w 1330283"/>
                  <a:gd name="connsiteY22" fmla="*/ 16669 h 1171575"/>
                  <a:gd name="connsiteX23" fmla="*/ 801291 w 1330283"/>
                  <a:gd name="connsiteY23" fmla="*/ 11907 h 1171575"/>
                  <a:gd name="connsiteX24" fmla="*/ 820341 w 1330283"/>
                  <a:gd name="connsiteY24" fmla="*/ 4763 h 1171575"/>
                  <a:gd name="connsiteX25" fmla="*/ 848916 w 1330283"/>
                  <a:gd name="connsiteY25" fmla="*/ 0 h 1171575"/>
                  <a:gd name="connsiteX26" fmla="*/ 882253 w 1330283"/>
                  <a:gd name="connsiteY26" fmla="*/ 4763 h 1171575"/>
                  <a:gd name="connsiteX27" fmla="*/ 951309 w 1330283"/>
                  <a:gd name="connsiteY27" fmla="*/ 35719 h 1171575"/>
                  <a:gd name="connsiteX28" fmla="*/ 972741 w 1330283"/>
                  <a:gd name="connsiteY28" fmla="*/ 54769 h 1171575"/>
                  <a:gd name="connsiteX29" fmla="*/ 979884 w 1330283"/>
                  <a:gd name="connsiteY29" fmla="*/ 59532 h 1171575"/>
                  <a:gd name="connsiteX30" fmla="*/ 994172 w 1330283"/>
                  <a:gd name="connsiteY30" fmla="*/ 71438 h 1171575"/>
                  <a:gd name="connsiteX31" fmla="*/ 1015603 w 1330283"/>
                  <a:gd name="connsiteY31" fmla="*/ 78582 h 1171575"/>
                  <a:gd name="connsiteX32" fmla="*/ 1034653 w 1330283"/>
                  <a:gd name="connsiteY32" fmla="*/ 83344 h 1171575"/>
                  <a:gd name="connsiteX33" fmla="*/ 1058466 w 1330283"/>
                  <a:gd name="connsiteY33" fmla="*/ 95250 h 1171575"/>
                  <a:gd name="connsiteX34" fmla="*/ 1082278 w 1330283"/>
                  <a:gd name="connsiteY34" fmla="*/ 111919 h 1171575"/>
                  <a:gd name="connsiteX35" fmla="*/ 1096566 w 1330283"/>
                  <a:gd name="connsiteY35" fmla="*/ 119063 h 1171575"/>
                  <a:gd name="connsiteX36" fmla="*/ 1110853 w 1330283"/>
                  <a:gd name="connsiteY36" fmla="*/ 128588 h 1171575"/>
                  <a:gd name="connsiteX37" fmla="*/ 1141809 w 1330283"/>
                  <a:gd name="connsiteY37" fmla="*/ 147638 h 1171575"/>
                  <a:gd name="connsiteX38" fmla="*/ 1160859 w 1330283"/>
                  <a:gd name="connsiteY38" fmla="*/ 171450 h 1171575"/>
                  <a:gd name="connsiteX39" fmla="*/ 1163241 w 1330283"/>
                  <a:gd name="connsiteY39" fmla="*/ 183357 h 1171575"/>
                  <a:gd name="connsiteX40" fmla="*/ 1165622 w 1330283"/>
                  <a:gd name="connsiteY40" fmla="*/ 264319 h 1171575"/>
                  <a:gd name="connsiteX41" fmla="*/ 1172766 w 1330283"/>
                  <a:gd name="connsiteY41" fmla="*/ 269082 h 1171575"/>
                  <a:gd name="connsiteX42" fmla="*/ 1194197 w 1330283"/>
                  <a:gd name="connsiteY42" fmla="*/ 278607 h 1171575"/>
                  <a:gd name="connsiteX43" fmla="*/ 1206103 w 1330283"/>
                  <a:gd name="connsiteY43" fmla="*/ 280988 h 1171575"/>
                  <a:gd name="connsiteX44" fmla="*/ 1227534 w 1330283"/>
                  <a:gd name="connsiteY44" fmla="*/ 297657 h 1171575"/>
                  <a:gd name="connsiteX45" fmla="*/ 1239441 w 1330283"/>
                  <a:gd name="connsiteY45" fmla="*/ 307182 h 1171575"/>
                  <a:gd name="connsiteX46" fmla="*/ 1263253 w 1330283"/>
                  <a:gd name="connsiteY46" fmla="*/ 330994 h 1171575"/>
                  <a:gd name="connsiteX47" fmla="*/ 1279922 w 1330283"/>
                  <a:gd name="connsiteY47" fmla="*/ 338138 h 1171575"/>
                  <a:gd name="connsiteX48" fmla="*/ 1291828 w 1330283"/>
                  <a:gd name="connsiteY48" fmla="*/ 345282 h 1171575"/>
                  <a:gd name="connsiteX49" fmla="*/ 1298972 w 1330283"/>
                  <a:gd name="connsiteY49" fmla="*/ 350044 h 1171575"/>
                  <a:gd name="connsiteX50" fmla="*/ 1306116 w 1330283"/>
                  <a:gd name="connsiteY50" fmla="*/ 352425 h 1171575"/>
                  <a:gd name="connsiteX51" fmla="*/ 1322784 w 1330283"/>
                  <a:gd name="connsiteY51" fmla="*/ 347663 h 1171575"/>
                  <a:gd name="connsiteX52" fmla="*/ 1329928 w 1330283"/>
                  <a:gd name="connsiteY52" fmla="*/ 345282 h 1171575"/>
                  <a:gd name="connsiteX53" fmla="*/ 1318022 w 1330283"/>
                  <a:gd name="connsiteY53" fmla="*/ 381000 h 1171575"/>
                  <a:gd name="connsiteX54" fmla="*/ 1318022 w 1330283"/>
                  <a:gd name="connsiteY54" fmla="*/ 426244 h 1171575"/>
                  <a:gd name="connsiteX55" fmla="*/ 1310878 w 1330283"/>
                  <a:gd name="connsiteY55" fmla="*/ 428625 h 1171575"/>
                  <a:gd name="connsiteX56" fmla="*/ 1306116 w 1330283"/>
                  <a:gd name="connsiteY56" fmla="*/ 519113 h 1171575"/>
                  <a:gd name="connsiteX57" fmla="*/ 1298972 w 1330283"/>
                  <a:gd name="connsiteY57" fmla="*/ 521494 h 1171575"/>
                  <a:gd name="connsiteX58" fmla="*/ 1291828 w 1330283"/>
                  <a:gd name="connsiteY58" fmla="*/ 528638 h 1171575"/>
                  <a:gd name="connsiteX59" fmla="*/ 1289447 w 1330283"/>
                  <a:gd name="connsiteY59" fmla="*/ 595313 h 1171575"/>
                  <a:gd name="connsiteX60" fmla="*/ 1287066 w 1330283"/>
                  <a:gd name="connsiteY60" fmla="*/ 602457 h 1171575"/>
                  <a:gd name="connsiteX61" fmla="*/ 1277541 w 1330283"/>
                  <a:gd name="connsiteY61" fmla="*/ 611982 h 1171575"/>
                  <a:gd name="connsiteX62" fmla="*/ 1277541 w 1330283"/>
                  <a:gd name="connsiteY62" fmla="*/ 638175 h 1171575"/>
                  <a:gd name="connsiteX63" fmla="*/ 1275159 w 1330283"/>
                  <a:gd name="connsiteY63" fmla="*/ 673894 h 1171575"/>
                  <a:gd name="connsiteX64" fmla="*/ 1272778 w 1330283"/>
                  <a:gd name="connsiteY64" fmla="*/ 685800 h 1171575"/>
                  <a:gd name="connsiteX65" fmla="*/ 1263253 w 1330283"/>
                  <a:gd name="connsiteY65" fmla="*/ 700088 h 1171575"/>
                  <a:gd name="connsiteX66" fmla="*/ 1260872 w 1330283"/>
                  <a:gd name="connsiteY66" fmla="*/ 707232 h 1171575"/>
                  <a:gd name="connsiteX67" fmla="*/ 1253728 w 1330283"/>
                  <a:gd name="connsiteY67" fmla="*/ 719138 h 1171575"/>
                  <a:gd name="connsiteX68" fmla="*/ 1251347 w 1330283"/>
                  <a:gd name="connsiteY68" fmla="*/ 750094 h 1171575"/>
                  <a:gd name="connsiteX69" fmla="*/ 1248966 w 1330283"/>
                  <a:gd name="connsiteY69" fmla="*/ 757238 h 1171575"/>
                  <a:gd name="connsiteX70" fmla="*/ 1246584 w 1330283"/>
                  <a:gd name="connsiteY70" fmla="*/ 802482 h 1171575"/>
                  <a:gd name="connsiteX71" fmla="*/ 1244203 w 1330283"/>
                  <a:gd name="connsiteY71" fmla="*/ 809625 h 1171575"/>
                  <a:gd name="connsiteX72" fmla="*/ 1239441 w 1330283"/>
                  <a:gd name="connsiteY72" fmla="*/ 821532 h 1171575"/>
                  <a:gd name="connsiteX73" fmla="*/ 1237059 w 1330283"/>
                  <a:gd name="connsiteY73" fmla="*/ 831057 h 1171575"/>
                  <a:gd name="connsiteX74" fmla="*/ 1234678 w 1330283"/>
                  <a:gd name="connsiteY74" fmla="*/ 897732 h 1171575"/>
                  <a:gd name="connsiteX75" fmla="*/ 1232297 w 1330283"/>
                  <a:gd name="connsiteY75" fmla="*/ 904875 h 1171575"/>
                  <a:gd name="connsiteX76" fmla="*/ 1229916 w 1330283"/>
                  <a:gd name="connsiteY76" fmla="*/ 964407 h 1171575"/>
                  <a:gd name="connsiteX77" fmla="*/ 1227534 w 1330283"/>
                  <a:gd name="connsiteY77" fmla="*/ 971550 h 1171575"/>
                  <a:gd name="connsiteX78" fmla="*/ 1225153 w 1330283"/>
                  <a:gd name="connsiteY78" fmla="*/ 983457 h 1171575"/>
                  <a:gd name="connsiteX79" fmla="*/ 1222772 w 1330283"/>
                  <a:gd name="connsiteY79" fmla="*/ 990600 h 1171575"/>
                  <a:gd name="connsiteX80" fmla="*/ 1220391 w 1330283"/>
                  <a:gd name="connsiteY80" fmla="*/ 1000125 h 1171575"/>
                  <a:gd name="connsiteX81" fmla="*/ 1215628 w 1330283"/>
                  <a:gd name="connsiteY81" fmla="*/ 1014413 h 1171575"/>
                  <a:gd name="connsiteX82" fmla="*/ 1210866 w 1330283"/>
                  <a:gd name="connsiteY82" fmla="*/ 1035844 h 1171575"/>
                  <a:gd name="connsiteX83" fmla="*/ 1201341 w 1330283"/>
                  <a:gd name="connsiteY83" fmla="*/ 1059657 h 1171575"/>
                  <a:gd name="connsiteX84" fmla="*/ 1198959 w 1330283"/>
                  <a:gd name="connsiteY84" fmla="*/ 1073944 h 1171575"/>
                  <a:gd name="connsiteX85" fmla="*/ 1196578 w 1330283"/>
                  <a:gd name="connsiteY85" fmla="*/ 1083469 h 1171575"/>
                  <a:gd name="connsiteX86" fmla="*/ 1194197 w 1330283"/>
                  <a:gd name="connsiteY86" fmla="*/ 1102519 h 1171575"/>
                  <a:gd name="connsiteX87" fmla="*/ 1187053 w 1330283"/>
                  <a:gd name="connsiteY87" fmla="*/ 1107282 h 1171575"/>
                  <a:gd name="connsiteX88" fmla="*/ 1184672 w 1330283"/>
                  <a:gd name="connsiteY88" fmla="*/ 1121569 h 1171575"/>
                  <a:gd name="connsiteX89" fmla="*/ 1179909 w 1330283"/>
                  <a:gd name="connsiteY89" fmla="*/ 1133475 h 1171575"/>
                  <a:gd name="connsiteX90" fmla="*/ 1177528 w 1330283"/>
                  <a:gd name="connsiteY90" fmla="*/ 1171575 h 1171575"/>
                  <a:gd name="connsiteX91" fmla="*/ 1165622 w 1330283"/>
                  <a:gd name="connsiteY91" fmla="*/ 1169194 h 1171575"/>
                  <a:gd name="connsiteX92" fmla="*/ 1148953 w 1330283"/>
                  <a:gd name="connsiteY92" fmla="*/ 1150144 h 1171575"/>
                  <a:gd name="connsiteX93" fmla="*/ 1144191 w 1330283"/>
                  <a:gd name="connsiteY93" fmla="*/ 1140619 h 1171575"/>
                  <a:gd name="connsiteX94" fmla="*/ 1127522 w 1330283"/>
                  <a:gd name="connsiteY94" fmla="*/ 1119188 h 1171575"/>
                  <a:gd name="connsiteX95" fmla="*/ 1122759 w 1330283"/>
                  <a:gd name="connsiteY95" fmla="*/ 1109663 h 1171575"/>
                  <a:gd name="connsiteX96" fmla="*/ 1108472 w 1330283"/>
                  <a:gd name="connsiteY96" fmla="*/ 1090613 h 1171575"/>
                  <a:gd name="connsiteX97" fmla="*/ 1101328 w 1330283"/>
                  <a:gd name="connsiteY97" fmla="*/ 1083469 h 1171575"/>
                  <a:gd name="connsiteX98" fmla="*/ 1087041 w 1330283"/>
                  <a:gd name="connsiteY98" fmla="*/ 1066800 h 1171575"/>
                  <a:gd name="connsiteX99" fmla="*/ 1079897 w 1330283"/>
                  <a:gd name="connsiteY99" fmla="*/ 1064419 h 1171575"/>
                  <a:gd name="connsiteX100" fmla="*/ 1072753 w 1330283"/>
                  <a:gd name="connsiteY100" fmla="*/ 1066800 h 1171575"/>
                  <a:gd name="connsiteX101" fmla="*/ 1039416 w 1330283"/>
                  <a:gd name="connsiteY101" fmla="*/ 1073944 h 1171575"/>
                  <a:gd name="connsiteX102" fmla="*/ 1027509 w 1330283"/>
                  <a:gd name="connsiteY102" fmla="*/ 1078707 h 1171575"/>
                  <a:gd name="connsiteX103" fmla="*/ 1008459 w 1330283"/>
                  <a:gd name="connsiteY103" fmla="*/ 1076325 h 1171575"/>
                  <a:gd name="connsiteX104" fmla="*/ 994172 w 1330283"/>
                  <a:gd name="connsiteY104" fmla="*/ 1073944 h 1171575"/>
                  <a:gd name="connsiteX105" fmla="*/ 977503 w 1330283"/>
                  <a:gd name="connsiteY105" fmla="*/ 1066800 h 1171575"/>
                  <a:gd name="connsiteX106" fmla="*/ 970359 w 1330283"/>
                  <a:gd name="connsiteY106" fmla="*/ 1062038 h 1171575"/>
                  <a:gd name="connsiteX107" fmla="*/ 975122 w 1330283"/>
                  <a:gd name="connsiteY107" fmla="*/ 1026319 h 1171575"/>
                  <a:gd name="connsiteX108" fmla="*/ 984647 w 1330283"/>
                  <a:gd name="connsiteY108" fmla="*/ 1019175 h 1171575"/>
                  <a:gd name="connsiteX109" fmla="*/ 989409 w 1330283"/>
                  <a:gd name="connsiteY109" fmla="*/ 1012032 h 1171575"/>
                  <a:gd name="connsiteX110" fmla="*/ 1006078 w 1330283"/>
                  <a:gd name="connsiteY110" fmla="*/ 995363 h 1171575"/>
                  <a:gd name="connsiteX111" fmla="*/ 1020366 w 1330283"/>
                  <a:gd name="connsiteY111" fmla="*/ 973932 h 1171575"/>
                  <a:gd name="connsiteX112" fmla="*/ 1029891 w 1330283"/>
                  <a:gd name="connsiteY112" fmla="*/ 964407 h 1171575"/>
                  <a:gd name="connsiteX113" fmla="*/ 1037034 w 1330283"/>
                  <a:gd name="connsiteY113" fmla="*/ 952500 h 1171575"/>
                  <a:gd name="connsiteX114" fmla="*/ 1058466 w 1330283"/>
                  <a:gd name="connsiteY114" fmla="*/ 923925 h 1171575"/>
                  <a:gd name="connsiteX115" fmla="*/ 1072753 w 1330283"/>
                  <a:gd name="connsiteY115" fmla="*/ 900113 h 1171575"/>
                  <a:gd name="connsiteX116" fmla="*/ 1077516 w 1330283"/>
                  <a:gd name="connsiteY116" fmla="*/ 892969 h 1171575"/>
                  <a:gd name="connsiteX117" fmla="*/ 1084659 w 1330283"/>
                  <a:gd name="connsiteY117" fmla="*/ 890588 h 1171575"/>
                  <a:gd name="connsiteX118" fmla="*/ 1101328 w 1330283"/>
                  <a:gd name="connsiteY118" fmla="*/ 869157 h 1171575"/>
                  <a:gd name="connsiteX119" fmla="*/ 1106091 w 1330283"/>
                  <a:gd name="connsiteY119" fmla="*/ 859632 h 1171575"/>
                  <a:gd name="connsiteX120" fmla="*/ 1110853 w 1330283"/>
                  <a:gd name="connsiteY120" fmla="*/ 852488 h 1171575"/>
                  <a:gd name="connsiteX121" fmla="*/ 1115616 w 1330283"/>
                  <a:gd name="connsiteY121" fmla="*/ 833438 h 1171575"/>
                  <a:gd name="connsiteX122" fmla="*/ 1125141 w 1330283"/>
                  <a:gd name="connsiteY122" fmla="*/ 812007 h 1171575"/>
                  <a:gd name="connsiteX123" fmla="*/ 1127522 w 1330283"/>
                  <a:gd name="connsiteY123" fmla="*/ 804863 h 1171575"/>
                  <a:gd name="connsiteX124" fmla="*/ 1132284 w 1330283"/>
                  <a:gd name="connsiteY124" fmla="*/ 783432 h 1171575"/>
                  <a:gd name="connsiteX125" fmla="*/ 1120378 w 1330283"/>
                  <a:gd name="connsiteY125" fmla="*/ 776288 h 1171575"/>
                  <a:gd name="connsiteX126" fmla="*/ 1106091 w 1330283"/>
                  <a:gd name="connsiteY126" fmla="*/ 762000 h 1171575"/>
                  <a:gd name="connsiteX127" fmla="*/ 1098947 w 1330283"/>
                  <a:gd name="connsiteY127" fmla="*/ 754857 h 1171575"/>
                  <a:gd name="connsiteX128" fmla="*/ 1091803 w 1330283"/>
                  <a:gd name="connsiteY128" fmla="*/ 747713 h 1171575"/>
                  <a:gd name="connsiteX129" fmla="*/ 1065609 w 1330283"/>
                  <a:gd name="connsiteY129" fmla="*/ 726282 h 1171575"/>
                  <a:gd name="connsiteX130" fmla="*/ 1056084 w 1330283"/>
                  <a:gd name="connsiteY130" fmla="*/ 719138 h 1171575"/>
                  <a:gd name="connsiteX131" fmla="*/ 1044178 w 1330283"/>
                  <a:gd name="connsiteY131" fmla="*/ 709613 h 1171575"/>
                  <a:gd name="connsiteX132" fmla="*/ 1025128 w 1330283"/>
                  <a:gd name="connsiteY132" fmla="*/ 719138 h 1171575"/>
                  <a:gd name="connsiteX133" fmla="*/ 1015603 w 1330283"/>
                  <a:gd name="connsiteY133" fmla="*/ 721519 h 1171575"/>
                  <a:gd name="connsiteX134" fmla="*/ 998934 w 1330283"/>
                  <a:gd name="connsiteY134" fmla="*/ 719138 h 1171575"/>
                  <a:gd name="connsiteX135" fmla="*/ 982266 w 1330283"/>
                  <a:gd name="connsiteY135" fmla="*/ 711994 h 1171575"/>
                  <a:gd name="connsiteX136" fmla="*/ 970359 w 1330283"/>
                  <a:gd name="connsiteY136" fmla="*/ 697707 h 1171575"/>
                  <a:gd name="connsiteX137" fmla="*/ 958453 w 1330283"/>
                  <a:gd name="connsiteY137" fmla="*/ 683419 h 1171575"/>
                  <a:gd name="connsiteX138" fmla="*/ 951309 w 1330283"/>
                  <a:gd name="connsiteY138" fmla="*/ 678657 h 1171575"/>
                  <a:gd name="connsiteX139" fmla="*/ 927497 w 1330283"/>
                  <a:gd name="connsiteY139" fmla="*/ 659607 h 1171575"/>
                  <a:gd name="connsiteX140" fmla="*/ 898922 w 1330283"/>
                  <a:gd name="connsiteY140" fmla="*/ 657225 h 1171575"/>
                  <a:gd name="connsiteX141" fmla="*/ 884634 w 1330283"/>
                  <a:gd name="connsiteY141" fmla="*/ 661988 h 1171575"/>
                  <a:gd name="connsiteX142" fmla="*/ 875109 w 1330283"/>
                  <a:gd name="connsiteY142" fmla="*/ 676275 h 1171575"/>
                  <a:gd name="connsiteX143" fmla="*/ 870347 w 1330283"/>
                  <a:gd name="connsiteY143" fmla="*/ 683419 h 1171575"/>
                  <a:gd name="connsiteX144" fmla="*/ 863203 w 1330283"/>
                  <a:gd name="connsiteY144" fmla="*/ 685800 h 1171575"/>
                  <a:gd name="connsiteX145" fmla="*/ 822722 w 1330283"/>
                  <a:gd name="connsiteY145" fmla="*/ 688182 h 1171575"/>
                  <a:gd name="connsiteX146" fmla="*/ 813197 w 1330283"/>
                  <a:gd name="connsiteY146" fmla="*/ 692944 h 1171575"/>
                  <a:gd name="connsiteX147" fmla="*/ 791766 w 1330283"/>
                  <a:gd name="connsiteY147" fmla="*/ 690563 h 1171575"/>
                  <a:gd name="connsiteX148" fmla="*/ 763191 w 1330283"/>
                  <a:gd name="connsiteY148" fmla="*/ 685800 h 1171575"/>
                  <a:gd name="connsiteX149" fmla="*/ 758428 w 1330283"/>
                  <a:gd name="connsiteY149" fmla="*/ 671513 h 1171575"/>
                  <a:gd name="connsiteX150" fmla="*/ 736997 w 1330283"/>
                  <a:gd name="connsiteY150" fmla="*/ 664369 h 1171575"/>
                  <a:gd name="connsiteX151" fmla="*/ 729853 w 1330283"/>
                  <a:gd name="connsiteY151" fmla="*/ 657225 h 1171575"/>
                  <a:gd name="connsiteX152" fmla="*/ 713184 w 1330283"/>
                  <a:gd name="connsiteY152" fmla="*/ 650082 h 1171575"/>
                  <a:gd name="connsiteX153" fmla="*/ 703659 w 1330283"/>
                  <a:gd name="connsiteY153" fmla="*/ 645319 h 1171575"/>
                  <a:gd name="connsiteX154" fmla="*/ 689372 w 1330283"/>
                  <a:gd name="connsiteY154" fmla="*/ 657225 h 1171575"/>
                  <a:gd name="connsiteX155" fmla="*/ 684609 w 1330283"/>
                  <a:gd name="connsiteY155" fmla="*/ 664369 h 1171575"/>
                  <a:gd name="connsiteX156" fmla="*/ 663178 w 1330283"/>
                  <a:gd name="connsiteY156" fmla="*/ 681038 h 1171575"/>
                  <a:gd name="connsiteX157" fmla="*/ 656034 w 1330283"/>
                  <a:gd name="connsiteY157" fmla="*/ 688182 h 1171575"/>
                  <a:gd name="connsiteX158" fmla="*/ 625078 w 1330283"/>
                  <a:gd name="connsiteY158" fmla="*/ 690563 h 1171575"/>
                  <a:gd name="connsiteX159" fmla="*/ 613172 w 1330283"/>
                  <a:gd name="connsiteY159" fmla="*/ 711994 h 1171575"/>
                  <a:gd name="connsiteX160" fmla="*/ 606028 w 1330283"/>
                  <a:gd name="connsiteY160" fmla="*/ 721519 h 1171575"/>
                  <a:gd name="connsiteX161" fmla="*/ 596503 w 1330283"/>
                  <a:gd name="connsiteY161" fmla="*/ 726282 h 1171575"/>
                  <a:gd name="connsiteX162" fmla="*/ 570309 w 1330283"/>
                  <a:gd name="connsiteY162" fmla="*/ 721519 h 1171575"/>
                  <a:gd name="connsiteX163" fmla="*/ 553641 w 1330283"/>
                  <a:gd name="connsiteY163" fmla="*/ 719138 h 1171575"/>
                  <a:gd name="connsiteX164" fmla="*/ 546497 w 1330283"/>
                  <a:gd name="connsiteY164" fmla="*/ 716757 h 1171575"/>
                  <a:gd name="connsiteX165" fmla="*/ 506016 w 1330283"/>
                  <a:gd name="connsiteY165" fmla="*/ 714375 h 1171575"/>
                  <a:gd name="connsiteX166" fmla="*/ 496491 w 1330283"/>
                  <a:gd name="connsiteY166" fmla="*/ 704850 h 1171575"/>
                  <a:gd name="connsiteX167" fmla="*/ 477441 w 1330283"/>
                  <a:gd name="connsiteY167" fmla="*/ 704850 h 1171575"/>
                  <a:gd name="connsiteX168" fmla="*/ 470297 w 1330283"/>
                  <a:gd name="connsiteY168" fmla="*/ 707232 h 1171575"/>
                  <a:gd name="connsiteX169" fmla="*/ 456009 w 1330283"/>
                  <a:gd name="connsiteY169" fmla="*/ 711994 h 1171575"/>
                  <a:gd name="connsiteX170" fmla="*/ 441722 w 1330283"/>
                  <a:gd name="connsiteY170" fmla="*/ 707232 h 1171575"/>
                  <a:gd name="connsiteX171" fmla="*/ 422672 w 1330283"/>
                  <a:gd name="connsiteY171" fmla="*/ 711994 h 1171575"/>
                  <a:gd name="connsiteX172" fmla="*/ 413147 w 1330283"/>
                  <a:gd name="connsiteY172" fmla="*/ 714375 h 1171575"/>
                  <a:gd name="connsiteX173" fmla="*/ 406003 w 1330283"/>
                  <a:gd name="connsiteY173" fmla="*/ 716757 h 1171575"/>
                  <a:gd name="connsiteX174" fmla="*/ 389334 w 1330283"/>
                  <a:gd name="connsiteY174" fmla="*/ 714375 h 1171575"/>
                  <a:gd name="connsiteX175" fmla="*/ 384572 w 1330283"/>
                  <a:gd name="connsiteY175" fmla="*/ 707232 h 1171575"/>
                  <a:gd name="connsiteX176" fmla="*/ 377428 w 1330283"/>
                  <a:gd name="connsiteY176" fmla="*/ 702469 h 1171575"/>
                  <a:gd name="connsiteX177" fmla="*/ 375047 w 1330283"/>
                  <a:gd name="connsiteY177" fmla="*/ 695325 h 1171575"/>
                  <a:gd name="connsiteX178" fmla="*/ 329803 w 1330283"/>
                  <a:gd name="connsiteY178" fmla="*/ 683419 h 1171575"/>
                  <a:gd name="connsiteX179" fmla="*/ 332184 w 1330283"/>
                  <a:gd name="connsiteY179" fmla="*/ 631032 h 1171575"/>
                  <a:gd name="connsiteX180" fmla="*/ 336947 w 1330283"/>
                  <a:gd name="connsiteY180" fmla="*/ 616744 h 1171575"/>
                  <a:gd name="connsiteX181" fmla="*/ 341709 w 1330283"/>
                  <a:gd name="connsiteY181" fmla="*/ 609600 h 1171575"/>
                  <a:gd name="connsiteX182" fmla="*/ 336947 w 1330283"/>
                  <a:gd name="connsiteY182" fmla="*/ 564357 h 1171575"/>
                  <a:gd name="connsiteX183" fmla="*/ 332184 w 1330283"/>
                  <a:gd name="connsiteY183" fmla="*/ 545307 h 1171575"/>
                  <a:gd name="connsiteX184" fmla="*/ 327422 w 1330283"/>
                  <a:gd name="connsiteY184" fmla="*/ 538163 h 1171575"/>
                  <a:gd name="connsiteX185" fmla="*/ 301228 w 1330283"/>
                  <a:gd name="connsiteY185" fmla="*/ 540544 h 1171575"/>
                  <a:gd name="connsiteX186" fmla="*/ 286941 w 1330283"/>
                  <a:gd name="connsiteY186" fmla="*/ 547688 h 1171575"/>
                  <a:gd name="connsiteX187" fmla="*/ 275034 w 1330283"/>
                  <a:gd name="connsiteY187" fmla="*/ 545307 h 1171575"/>
                  <a:gd name="connsiteX188" fmla="*/ 248841 w 1330283"/>
                  <a:gd name="connsiteY188" fmla="*/ 535782 h 1171575"/>
                  <a:gd name="connsiteX189" fmla="*/ 241697 w 1330283"/>
                  <a:gd name="connsiteY189" fmla="*/ 528638 h 1171575"/>
                  <a:gd name="connsiteX190" fmla="*/ 232172 w 1330283"/>
                  <a:gd name="connsiteY190" fmla="*/ 507207 h 1171575"/>
                  <a:gd name="connsiteX191" fmla="*/ 241697 w 1330283"/>
                  <a:gd name="connsiteY191" fmla="*/ 488157 h 1171575"/>
                  <a:gd name="connsiteX192" fmla="*/ 236934 w 1330283"/>
                  <a:gd name="connsiteY192" fmla="*/ 471488 h 1171575"/>
                  <a:gd name="connsiteX193" fmla="*/ 229791 w 1330283"/>
                  <a:gd name="connsiteY193" fmla="*/ 464344 h 1171575"/>
                  <a:gd name="connsiteX194" fmla="*/ 225028 w 1330283"/>
                  <a:gd name="connsiteY194" fmla="*/ 457200 h 1171575"/>
                  <a:gd name="connsiteX195" fmla="*/ 213122 w 1330283"/>
                  <a:gd name="connsiteY195" fmla="*/ 438150 h 1171575"/>
                  <a:gd name="connsiteX196" fmla="*/ 208359 w 1330283"/>
                  <a:gd name="connsiteY196" fmla="*/ 421482 h 1171575"/>
                  <a:gd name="connsiteX197" fmla="*/ 203597 w 1330283"/>
                  <a:gd name="connsiteY197" fmla="*/ 411957 h 1171575"/>
                  <a:gd name="connsiteX198" fmla="*/ 196453 w 1330283"/>
                  <a:gd name="connsiteY198" fmla="*/ 407194 h 1171575"/>
                  <a:gd name="connsiteX199" fmla="*/ 186928 w 1330283"/>
                  <a:gd name="connsiteY199" fmla="*/ 400050 h 1171575"/>
                  <a:gd name="connsiteX200" fmla="*/ 165497 w 1330283"/>
                  <a:gd name="connsiteY200" fmla="*/ 388144 h 1171575"/>
                  <a:gd name="connsiteX201" fmla="*/ 125016 w 1330283"/>
                  <a:gd name="connsiteY201" fmla="*/ 388144 h 1171575"/>
                  <a:gd name="connsiteX202" fmla="*/ 120253 w 1330283"/>
                  <a:gd name="connsiteY202" fmla="*/ 381000 h 1171575"/>
                  <a:gd name="connsiteX203" fmla="*/ 105966 w 1330283"/>
                  <a:gd name="connsiteY203" fmla="*/ 364332 h 1171575"/>
                  <a:gd name="connsiteX204" fmla="*/ 89297 w 1330283"/>
                  <a:gd name="connsiteY204" fmla="*/ 357188 h 1171575"/>
                  <a:gd name="connsiteX205" fmla="*/ 77391 w 1330283"/>
                  <a:gd name="connsiteY205" fmla="*/ 352425 h 1171575"/>
                  <a:gd name="connsiteX206" fmla="*/ 70247 w 1330283"/>
                  <a:gd name="connsiteY206" fmla="*/ 345282 h 1171575"/>
                  <a:gd name="connsiteX207" fmla="*/ 58341 w 1330283"/>
                  <a:gd name="connsiteY207" fmla="*/ 342900 h 1171575"/>
                  <a:gd name="connsiteX208" fmla="*/ 32147 w 1330283"/>
                  <a:gd name="connsiteY208" fmla="*/ 335757 h 1171575"/>
                  <a:gd name="connsiteX209" fmla="*/ 29766 w 1330283"/>
                  <a:gd name="connsiteY209" fmla="*/ 297657 h 1171575"/>
                  <a:gd name="connsiteX210" fmla="*/ 25003 w 1330283"/>
                  <a:gd name="connsiteY210" fmla="*/ 288132 h 1171575"/>
                  <a:gd name="connsiteX211" fmla="*/ 8334 w 1330283"/>
                  <a:gd name="connsiteY211" fmla="*/ 264319 h 1171575"/>
                  <a:gd name="connsiteX212" fmla="*/ 3572 w 1330283"/>
                  <a:gd name="connsiteY212" fmla="*/ 254794 h 1171575"/>
                  <a:gd name="connsiteX213" fmla="*/ 3572 w 1330283"/>
                  <a:gd name="connsiteY213" fmla="*/ 2143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3" name="13 Forma libre"/>
              <p:cNvSpPr/>
              <p:nvPr/>
            </p:nvSpPr>
            <p:spPr>
              <a:xfrm>
                <a:off x="2002631" y="3612916"/>
                <a:ext cx="969566" cy="561415"/>
              </a:xfrm>
              <a:custGeom>
                <a:avLst/>
                <a:gdLst>
                  <a:gd name="connsiteX0" fmla="*/ 969169 w 969566"/>
                  <a:gd name="connsiteY0" fmla="*/ 501884 h 561415"/>
                  <a:gd name="connsiteX1" fmla="*/ 957263 w 969566"/>
                  <a:gd name="connsiteY1" fmla="*/ 504265 h 561415"/>
                  <a:gd name="connsiteX2" fmla="*/ 904875 w 969566"/>
                  <a:gd name="connsiteY2" fmla="*/ 506647 h 561415"/>
                  <a:gd name="connsiteX3" fmla="*/ 897732 w 969566"/>
                  <a:gd name="connsiteY3" fmla="*/ 511409 h 561415"/>
                  <a:gd name="connsiteX4" fmla="*/ 871538 w 969566"/>
                  <a:gd name="connsiteY4" fmla="*/ 518553 h 561415"/>
                  <a:gd name="connsiteX5" fmla="*/ 862013 w 969566"/>
                  <a:gd name="connsiteY5" fmla="*/ 528078 h 561415"/>
                  <a:gd name="connsiteX6" fmla="*/ 854869 w 969566"/>
                  <a:gd name="connsiteY6" fmla="*/ 530459 h 561415"/>
                  <a:gd name="connsiteX7" fmla="*/ 835819 w 969566"/>
                  <a:gd name="connsiteY7" fmla="*/ 535222 h 561415"/>
                  <a:gd name="connsiteX8" fmla="*/ 821532 w 969566"/>
                  <a:gd name="connsiteY8" fmla="*/ 544747 h 561415"/>
                  <a:gd name="connsiteX9" fmla="*/ 804863 w 969566"/>
                  <a:gd name="connsiteY9" fmla="*/ 542365 h 561415"/>
                  <a:gd name="connsiteX10" fmla="*/ 790575 w 969566"/>
                  <a:gd name="connsiteY10" fmla="*/ 554272 h 561415"/>
                  <a:gd name="connsiteX11" fmla="*/ 783432 w 969566"/>
                  <a:gd name="connsiteY11" fmla="*/ 561415 h 561415"/>
                  <a:gd name="connsiteX12" fmla="*/ 771525 w 969566"/>
                  <a:gd name="connsiteY12" fmla="*/ 559034 h 561415"/>
                  <a:gd name="connsiteX13" fmla="*/ 759619 w 969566"/>
                  <a:gd name="connsiteY13" fmla="*/ 542365 h 561415"/>
                  <a:gd name="connsiteX14" fmla="*/ 752475 w 969566"/>
                  <a:gd name="connsiteY14" fmla="*/ 537603 h 561415"/>
                  <a:gd name="connsiteX15" fmla="*/ 738188 w 969566"/>
                  <a:gd name="connsiteY15" fmla="*/ 528078 h 561415"/>
                  <a:gd name="connsiteX16" fmla="*/ 733425 w 969566"/>
                  <a:gd name="connsiteY16" fmla="*/ 518553 h 561415"/>
                  <a:gd name="connsiteX17" fmla="*/ 723900 w 969566"/>
                  <a:gd name="connsiteY17" fmla="*/ 506647 h 561415"/>
                  <a:gd name="connsiteX18" fmla="*/ 692944 w 969566"/>
                  <a:gd name="connsiteY18" fmla="*/ 504265 h 561415"/>
                  <a:gd name="connsiteX19" fmla="*/ 685800 w 969566"/>
                  <a:gd name="connsiteY19" fmla="*/ 499503 h 561415"/>
                  <a:gd name="connsiteX20" fmla="*/ 683419 w 969566"/>
                  <a:gd name="connsiteY20" fmla="*/ 492359 h 561415"/>
                  <a:gd name="connsiteX21" fmla="*/ 681038 w 969566"/>
                  <a:gd name="connsiteY21" fmla="*/ 466165 h 561415"/>
                  <a:gd name="connsiteX22" fmla="*/ 673894 w 969566"/>
                  <a:gd name="connsiteY22" fmla="*/ 461403 h 561415"/>
                  <a:gd name="connsiteX23" fmla="*/ 645319 w 969566"/>
                  <a:gd name="connsiteY23" fmla="*/ 463784 h 561415"/>
                  <a:gd name="connsiteX24" fmla="*/ 638175 w 969566"/>
                  <a:gd name="connsiteY24" fmla="*/ 468547 h 561415"/>
                  <a:gd name="connsiteX25" fmla="*/ 631032 w 969566"/>
                  <a:gd name="connsiteY25" fmla="*/ 454259 h 561415"/>
                  <a:gd name="connsiteX26" fmla="*/ 619125 w 969566"/>
                  <a:gd name="connsiteY26" fmla="*/ 442353 h 561415"/>
                  <a:gd name="connsiteX27" fmla="*/ 604838 w 969566"/>
                  <a:gd name="connsiteY27" fmla="*/ 432828 h 561415"/>
                  <a:gd name="connsiteX28" fmla="*/ 590550 w 969566"/>
                  <a:gd name="connsiteY28" fmla="*/ 423303 h 561415"/>
                  <a:gd name="connsiteX29" fmla="*/ 583407 w 969566"/>
                  <a:gd name="connsiteY29" fmla="*/ 418540 h 561415"/>
                  <a:gd name="connsiteX30" fmla="*/ 566738 w 969566"/>
                  <a:gd name="connsiteY30" fmla="*/ 420922 h 561415"/>
                  <a:gd name="connsiteX31" fmla="*/ 561975 w 969566"/>
                  <a:gd name="connsiteY31" fmla="*/ 428065 h 561415"/>
                  <a:gd name="connsiteX32" fmla="*/ 516732 w 969566"/>
                  <a:gd name="connsiteY32" fmla="*/ 425684 h 561415"/>
                  <a:gd name="connsiteX33" fmla="*/ 500063 w 969566"/>
                  <a:gd name="connsiteY33" fmla="*/ 423303 h 561415"/>
                  <a:gd name="connsiteX34" fmla="*/ 481013 w 969566"/>
                  <a:gd name="connsiteY34" fmla="*/ 413778 h 561415"/>
                  <a:gd name="connsiteX35" fmla="*/ 466725 w 969566"/>
                  <a:gd name="connsiteY35" fmla="*/ 394728 h 561415"/>
                  <a:gd name="connsiteX36" fmla="*/ 459582 w 969566"/>
                  <a:gd name="connsiteY36" fmla="*/ 392347 h 561415"/>
                  <a:gd name="connsiteX37" fmla="*/ 452438 w 969566"/>
                  <a:gd name="connsiteY37" fmla="*/ 387584 h 561415"/>
                  <a:gd name="connsiteX38" fmla="*/ 400050 w 969566"/>
                  <a:gd name="connsiteY38" fmla="*/ 387584 h 561415"/>
                  <a:gd name="connsiteX39" fmla="*/ 395288 w 969566"/>
                  <a:gd name="connsiteY39" fmla="*/ 394728 h 561415"/>
                  <a:gd name="connsiteX40" fmla="*/ 385763 w 969566"/>
                  <a:gd name="connsiteY40" fmla="*/ 385203 h 561415"/>
                  <a:gd name="connsiteX41" fmla="*/ 371475 w 969566"/>
                  <a:gd name="connsiteY41" fmla="*/ 366153 h 561415"/>
                  <a:gd name="connsiteX42" fmla="*/ 352425 w 969566"/>
                  <a:gd name="connsiteY42" fmla="*/ 344722 h 561415"/>
                  <a:gd name="connsiteX43" fmla="*/ 350044 w 969566"/>
                  <a:gd name="connsiteY43" fmla="*/ 335197 h 561415"/>
                  <a:gd name="connsiteX44" fmla="*/ 352425 w 969566"/>
                  <a:gd name="connsiteY44" fmla="*/ 325672 h 561415"/>
                  <a:gd name="connsiteX45" fmla="*/ 342900 w 969566"/>
                  <a:gd name="connsiteY45" fmla="*/ 318528 h 561415"/>
                  <a:gd name="connsiteX46" fmla="*/ 323850 w 969566"/>
                  <a:gd name="connsiteY46" fmla="*/ 309003 h 561415"/>
                  <a:gd name="connsiteX47" fmla="*/ 316707 w 969566"/>
                  <a:gd name="connsiteY47" fmla="*/ 304240 h 561415"/>
                  <a:gd name="connsiteX48" fmla="*/ 288132 w 969566"/>
                  <a:gd name="connsiteY48" fmla="*/ 301859 h 561415"/>
                  <a:gd name="connsiteX49" fmla="*/ 273844 w 969566"/>
                  <a:gd name="connsiteY49" fmla="*/ 297097 h 561415"/>
                  <a:gd name="connsiteX50" fmla="*/ 266700 w 969566"/>
                  <a:gd name="connsiteY50" fmla="*/ 304240 h 561415"/>
                  <a:gd name="connsiteX51" fmla="*/ 257175 w 969566"/>
                  <a:gd name="connsiteY51" fmla="*/ 318528 h 561415"/>
                  <a:gd name="connsiteX52" fmla="*/ 254794 w 969566"/>
                  <a:gd name="connsiteY52" fmla="*/ 339959 h 561415"/>
                  <a:gd name="connsiteX53" fmla="*/ 216694 w 969566"/>
                  <a:gd name="connsiteY53" fmla="*/ 328053 h 561415"/>
                  <a:gd name="connsiteX54" fmla="*/ 207169 w 969566"/>
                  <a:gd name="connsiteY54" fmla="*/ 323290 h 561415"/>
                  <a:gd name="connsiteX55" fmla="*/ 183357 w 969566"/>
                  <a:gd name="connsiteY55" fmla="*/ 328053 h 561415"/>
                  <a:gd name="connsiteX56" fmla="*/ 164307 w 969566"/>
                  <a:gd name="connsiteY56" fmla="*/ 330434 h 561415"/>
                  <a:gd name="connsiteX57" fmla="*/ 147638 w 969566"/>
                  <a:gd name="connsiteY57" fmla="*/ 332815 h 561415"/>
                  <a:gd name="connsiteX58" fmla="*/ 107157 w 969566"/>
                  <a:gd name="connsiteY58" fmla="*/ 330434 h 561415"/>
                  <a:gd name="connsiteX59" fmla="*/ 100013 w 969566"/>
                  <a:gd name="connsiteY59" fmla="*/ 323290 h 561415"/>
                  <a:gd name="connsiteX60" fmla="*/ 92869 w 969566"/>
                  <a:gd name="connsiteY60" fmla="*/ 320909 h 561415"/>
                  <a:gd name="connsiteX61" fmla="*/ 85725 w 969566"/>
                  <a:gd name="connsiteY61" fmla="*/ 313765 h 561415"/>
                  <a:gd name="connsiteX62" fmla="*/ 78582 w 969566"/>
                  <a:gd name="connsiteY62" fmla="*/ 309003 h 561415"/>
                  <a:gd name="connsiteX63" fmla="*/ 69057 w 969566"/>
                  <a:gd name="connsiteY63" fmla="*/ 301859 h 561415"/>
                  <a:gd name="connsiteX64" fmla="*/ 57150 w 969566"/>
                  <a:gd name="connsiteY64" fmla="*/ 294715 h 561415"/>
                  <a:gd name="connsiteX65" fmla="*/ 26194 w 969566"/>
                  <a:gd name="connsiteY65" fmla="*/ 258997 h 561415"/>
                  <a:gd name="connsiteX66" fmla="*/ 19050 w 969566"/>
                  <a:gd name="connsiteY66" fmla="*/ 251853 h 561415"/>
                  <a:gd name="connsiteX67" fmla="*/ 2382 w 969566"/>
                  <a:gd name="connsiteY67" fmla="*/ 223278 h 561415"/>
                  <a:gd name="connsiteX68" fmla="*/ 0 w 969566"/>
                  <a:gd name="connsiteY68" fmla="*/ 213753 h 561415"/>
                  <a:gd name="connsiteX69" fmla="*/ 2382 w 969566"/>
                  <a:gd name="connsiteY69" fmla="*/ 185178 h 561415"/>
                  <a:gd name="connsiteX70" fmla="*/ 16669 w 969566"/>
                  <a:gd name="connsiteY70" fmla="*/ 161365 h 561415"/>
                  <a:gd name="connsiteX71" fmla="*/ 35719 w 969566"/>
                  <a:gd name="connsiteY71" fmla="*/ 132790 h 561415"/>
                  <a:gd name="connsiteX72" fmla="*/ 45244 w 969566"/>
                  <a:gd name="connsiteY72" fmla="*/ 123265 h 561415"/>
                  <a:gd name="connsiteX73" fmla="*/ 59532 w 969566"/>
                  <a:gd name="connsiteY73" fmla="*/ 94690 h 561415"/>
                  <a:gd name="connsiteX74" fmla="*/ 66675 w 969566"/>
                  <a:gd name="connsiteY74" fmla="*/ 82784 h 561415"/>
                  <a:gd name="connsiteX75" fmla="*/ 88107 w 969566"/>
                  <a:gd name="connsiteY75" fmla="*/ 56590 h 561415"/>
                  <a:gd name="connsiteX76" fmla="*/ 107157 w 969566"/>
                  <a:gd name="connsiteY76" fmla="*/ 35159 h 561415"/>
                  <a:gd name="connsiteX77" fmla="*/ 130969 w 969566"/>
                  <a:gd name="connsiteY77" fmla="*/ 18490 h 561415"/>
                  <a:gd name="connsiteX78" fmla="*/ 164307 w 969566"/>
                  <a:gd name="connsiteY78" fmla="*/ 1822 h 561415"/>
                  <a:gd name="connsiteX79" fmla="*/ 192882 w 969566"/>
                  <a:gd name="connsiteY79" fmla="*/ 13728 h 561415"/>
                  <a:gd name="connsiteX80" fmla="*/ 211932 w 969566"/>
                  <a:gd name="connsiteY80" fmla="*/ 20872 h 561415"/>
                  <a:gd name="connsiteX81" fmla="*/ 219075 w 969566"/>
                  <a:gd name="connsiteY81" fmla="*/ 25634 h 561415"/>
                  <a:gd name="connsiteX82" fmla="*/ 233363 w 969566"/>
                  <a:gd name="connsiteY82" fmla="*/ 32778 h 561415"/>
                  <a:gd name="connsiteX83" fmla="*/ 242888 w 969566"/>
                  <a:gd name="connsiteY83" fmla="*/ 39922 h 561415"/>
                  <a:gd name="connsiteX84" fmla="*/ 278607 w 969566"/>
                  <a:gd name="connsiteY84" fmla="*/ 51828 h 561415"/>
                  <a:gd name="connsiteX85" fmla="*/ 345282 w 969566"/>
                  <a:gd name="connsiteY85" fmla="*/ 73259 h 561415"/>
                  <a:gd name="connsiteX86" fmla="*/ 359569 w 969566"/>
                  <a:gd name="connsiteY86" fmla="*/ 78022 h 561415"/>
                  <a:gd name="connsiteX87" fmla="*/ 373857 w 969566"/>
                  <a:gd name="connsiteY87" fmla="*/ 82784 h 561415"/>
                  <a:gd name="connsiteX88" fmla="*/ 397669 w 969566"/>
                  <a:gd name="connsiteY88" fmla="*/ 92309 h 561415"/>
                  <a:gd name="connsiteX89" fmla="*/ 450057 w 969566"/>
                  <a:gd name="connsiteY89" fmla="*/ 108978 h 561415"/>
                  <a:gd name="connsiteX90" fmla="*/ 478632 w 969566"/>
                  <a:gd name="connsiteY90" fmla="*/ 125647 h 561415"/>
                  <a:gd name="connsiteX91" fmla="*/ 519113 w 969566"/>
                  <a:gd name="connsiteY91" fmla="*/ 151840 h 561415"/>
                  <a:gd name="connsiteX92" fmla="*/ 685800 w 969566"/>
                  <a:gd name="connsiteY92" fmla="*/ 239947 h 561415"/>
                  <a:gd name="connsiteX93" fmla="*/ 721519 w 969566"/>
                  <a:gd name="connsiteY93" fmla="*/ 270903 h 561415"/>
                  <a:gd name="connsiteX94" fmla="*/ 735807 w 969566"/>
                  <a:gd name="connsiteY94" fmla="*/ 285190 h 561415"/>
                  <a:gd name="connsiteX95" fmla="*/ 764382 w 969566"/>
                  <a:gd name="connsiteY95" fmla="*/ 304240 h 561415"/>
                  <a:gd name="connsiteX96" fmla="*/ 790575 w 969566"/>
                  <a:gd name="connsiteY96" fmla="*/ 325672 h 561415"/>
                  <a:gd name="connsiteX97" fmla="*/ 804863 w 969566"/>
                  <a:gd name="connsiteY97" fmla="*/ 339959 h 561415"/>
                  <a:gd name="connsiteX98" fmla="*/ 845344 w 969566"/>
                  <a:gd name="connsiteY98" fmla="*/ 366153 h 561415"/>
                  <a:gd name="connsiteX99" fmla="*/ 885825 w 969566"/>
                  <a:gd name="connsiteY99" fmla="*/ 394728 h 561415"/>
                  <a:gd name="connsiteX100" fmla="*/ 895350 w 969566"/>
                  <a:gd name="connsiteY100" fmla="*/ 397109 h 561415"/>
                  <a:gd name="connsiteX101" fmla="*/ 904875 w 969566"/>
                  <a:gd name="connsiteY101" fmla="*/ 409015 h 561415"/>
                  <a:gd name="connsiteX102" fmla="*/ 931069 w 969566"/>
                  <a:gd name="connsiteY102" fmla="*/ 425684 h 561415"/>
                  <a:gd name="connsiteX103" fmla="*/ 938213 w 969566"/>
                  <a:gd name="connsiteY103" fmla="*/ 435209 h 561415"/>
                  <a:gd name="connsiteX104" fmla="*/ 947738 w 969566"/>
                  <a:gd name="connsiteY104" fmla="*/ 442353 h 561415"/>
                  <a:gd name="connsiteX105" fmla="*/ 950119 w 969566"/>
                  <a:gd name="connsiteY105" fmla="*/ 459022 h 561415"/>
                  <a:gd name="connsiteX106" fmla="*/ 954882 w 969566"/>
                  <a:gd name="connsiteY106" fmla="*/ 466165 h 561415"/>
                  <a:gd name="connsiteX107" fmla="*/ 969169 w 969566"/>
                  <a:gd name="connsiteY107" fmla="*/ 501884 h 5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4" name="14 Forma libre"/>
              <p:cNvSpPr/>
              <p:nvPr/>
            </p:nvSpPr>
            <p:spPr>
              <a:xfrm>
                <a:off x="2273861" y="3226594"/>
                <a:ext cx="1317407" cy="978694"/>
              </a:xfrm>
              <a:custGeom>
                <a:avLst/>
                <a:gdLst>
                  <a:gd name="connsiteX0" fmla="*/ 50239 w 1317407"/>
                  <a:gd name="connsiteY0" fmla="*/ 511969 h 978694"/>
                  <a:gd name="connsiteX1" fmla="*/ 33570 w 1317407"/>
                  <a:gd name="connsiteY1" fmla="*/ 497681 h 978694"/>
                  <a:gd name="connsiteX2" fmla="*/ 7377 w 1317407"/>
                  <a:gd name="connsiteY2" fmla="*/ 461962 h 978694"/>
                  <a:gd name="connsiteX3" fmla="*/ 2614 w 1317407"/>
                  <a:gd name="connsiteY3" fmla="*/ 447675 h 978694"/>
                  <a:gd name="connsiteX4" fmla="*/ 233 w 1317407"/>
                  <a:gd name="connsiteY4" fmla="*/ 438150 h 978694"/>
                  <a:gd name="connsiteX5" fmla="*/ 4995 w 1317407"/>
                  <a:gd name="connsiteY5" fmla="*/ 414337 h 978694"/>
                  <a:gd name="connsiteX6" fmla="*/ 21664 w 1317407"/>
                  <a:gd name="connsiteY6" fmla="*/ 400050 h 978694"/>
                  <a:gd name="connsiteX7" fmla="*/ 45477 w 1317407"/>
                  <a:gd name="connsiteY7" fmla="*/ 373856 h 978694"/>
                  <a:gd name="connsiteX8" fmla="*/ 55002 w 1317407"/>
                  <a:gd name="connsiteY8" fmla="*/ 369094 h 978694"/>
                  <a:gd name="connsiteX9" fmla="*/ 69289 w 1317407"/>
                  <a:gd name="connsiteY9" fmla="*/ 352425 h 978694"/>
                  <a:gd name="connsiteX10" fmla="*/ 90720 w 1317407"/>
                  <a:gd name="connsiteY10" fmla="*/ 328612 h 978694"/>
                  <a:gd name="connsiteX11" fmla="*/ 116914 w 1317407"/>
                  <a:gd name="connsiteY11" fmla="*/ 307181 h 978694"/>
                  <a:gd name="connsiteX12" fmla="*/ 138345 w 1317407"/>
                  <a:gd name="connsiteY12" fmla="*/ 295275 h 978694"/>
                  <a:gd name="connsiteX13" fmla="*/ 166920 w 1317407"/>
                  <a:gd name="connsiteY13" fmla="*/ 261937 h 978694"/>
                  <a:gd name="connsiteX14" fmla="*/ 200258 w 1317407"/>
                  <a:gd name="connsiteY14" fmla="*/ 207169 h 978694"/>
                  <a:gd name="connsiteX15" fmla="*/ 209783 w 1317407"/>
                  <a:gd name="connsiteY15" fmla="*/ 183356 h 978694"/>
                  <a:gd name="connsiteX16" fmla="*/ 214545 w 1317407"/>
                  <a:gd name="connsiteY16" fmla="*/ 169069 h 978694"/>
                  <a:gd name="connsiteX17" fmla="*/ 228833 w 1317407"/>
                  <a:gd name="connsiteY17" fmla="*/ 140494 h 978694"/>
                  <a:gd name="connsiteX18" fmla="*/ 235977 w 1317407"/>
                  <a:gd name="connsiteY18" fmla="*/ 133350 h 978694"/>
                  <a:gd name="connsiteX19" fmla="*/ 243120 w 1317407"/>
                  <a:gd name="connsiteY19" fmla="*/ 121444 h 978694"/>
                  <a:gd name="connsiteX20" fmla="*/ 278839 w 1317407"/>
                  <a:gd name="connsiteY20" fmla="*/ 90487 h 978694"/>
                  <a:gd name="connsiteX21" fmla="*/ 314558 w 1317407"/>
                  <a:gd name="connsiteY21" fmla="*/ 59531 h 978694"/>
                  <a:gd name="connsiteX22" fmla="*/ 331227 w 1317407"/>
                  <a:gd name="connsiteY22" fmla="*/ 45244 h 978694"/>
                  <a:gd name="connsiteX23" fmla="*/ 343133 w 1317407"/>
                  <a:gd name="connsiteY23" fmla="*/ 35719 h 978694"/>
                  <a:gd name="connsiteX24" fmla="*/ 359802 w 1317407"/>
                  <a:gd name="connsiteY24" fmla="*/ 21431 h 978694"/>
                  <a:gd name="connsiteX25" fmla="*/ 390758 w 1317407"/>
                  <a:gd name="connsiteY25" fmla="*/ 9525 h 978694"/>
                  <a:gd name="connsiteX26" fmla="*/ 407427 w 1317407"/>
                  <a:gd name="connsiteY26" fmla="*/ 4762 h 978694"/>
                  <a:gd name="connsiteX27" fmla="*/ 416952 w 1317407"/>
                  <a:gd name="connsiteY27" fmla="*/ 0 h 978694"/>
                  <a:gd name="connsiteX28" fmla="*/ 469339 w 1317407"/>
                  <a:gd name="connsiteY28" fmla="*/ 16669 h 978694"/>
                  <a:gd name="connsiteX29" fmla="*/ 483627 w 1317407"/>
                  <a:gd name="connsiteY29" fmla="*/ 19050 h 978694"/>
                  <a:gd name="connsiteX30" fmla="*/ 507439 w 1317407"/>
                  <a:gd name="connsiteY30" fmla="*/ 30956 h 978694"/>
                  <a:gd name="connsiteX31" fmla="*/ 512202 w 1317407"/>
                  <a:gd name="connsiteY31" fmla="*/ 71437 h 978694"/>
                  <a:gd name="connsiteX32" fmla="*/ 514583 w 1317407"/>
                  <a:gd name="connsiteY32" fmla="*/ 90487 h 978694"/>
                  <a:gd name="connsiteX33" fmla="*/ 519345 w 1317407"/>
                  <a:gd name="connsiteY33" fmla="*/ 204787 h 978694"/>
                  <a:gd name="connsiteX34" fmla="*/ 528870 w 1317407"/>
                  <a:gd name="connsiteY34" fmla="*/ 223837 h 978694"/>
                  <a:gd name="connsiteX35" fmla="*/ 590783 w 1317407"/>
                  <a:gd name="connsiteY35" fmla="*/ 271462 h 978694"/>
                  <a:gd name="connsiteX36" fmla="*/ 616977 w 1317407"/>
                  <a:gd name="connsiteY36" fmla="*/ 280987 h 978694"/>
                  <a:gd name="connsiteX37" fmla="*/ 636027 w 1317407"/>
                  <a:gd name="connsiteY37" fmla="*/ 283369 h 978694"/>
                  <a:gd name="connsiteX38" fmla="*/ 681270 w 1317407"/>
                  <a:gd name="connsiteY38" fmla="*/ 297656 h 978694"/>
                  <a:gd name="connsiteX39" fmla="*/ 712227 w 1317407"/>
                  <a:gd name="connsiteY39" fmla="*/ 309562 h 978694"/>
                  <a:gd name="connsiteX40" fmla="*/ 745564 w 1317407"/>
                  <a:gd name="connsiteY40" fmla="*/ 323850 h 978694"/>
                  <a:gd name="connsiteX41" fmla="*/ 771758 w 1317407"/>
                  <a:gd name="connsiteY41" fmla="*/ 335756 h 978694"/>
                  <a:gd name="connsiteX42" fmla="*/ 821764 w 1317407"/>
                  <a:gd name="connsiteY42" fmla="*/ 354806 h 978694"/>
                  <a:gd name="connsiteX43" fmla="*/ 869389 w 1317407"/>
                  <a:gd name="connsiteY43" fmla="*/ 373856 h 978694"/>
                  <a:gd name="connsiteX44" fmla="*/ 888439 w 1317407"/>
                  <a:gd name="connsiteY44" fmla="*/ 385762 h 978694"/>
                  <a:gd name="connsiteX45" fmla="*/ 943208 w 1317407"/>
                  <a:gd name="connsiteY45" fmla="*/ 423862 h 978694"/>
                  <a:gd name="connsiteX46" fmla="*/ 978927 w 1317407"/>
                  <a:gd name="connsiteY46" fmla="*/ 435769 h 978694"/>
                  <a:gd name="connsiteX47" fmla="*/ 1062270 w 1317407"/>
                  <a:gd name="connsiteY47" fmla="*/ 442912 h 978694"/>
                  <a:gd name="connsiteX48" fmla="*/ 1100370 w 1317407"/>
                  <a:gd name="connsiteY48" fmla="*/ 469106 h 978694"/>
                  <a:gd name="connsiteX49" fmla="*/ 1107514 w 1317407"/>
                  <a:gd name="connsiteY49" fmla="*/ 476250 h 978694"/>
                  <a:gd name="connsiteX50" fmla="*/ 1124183 w 1317407"/>
                  <a:gd name="connsiteY50" fmla="*/ 500062 h 978694"/>
                  <a:gd name="connsiteX51" fmla="*/ 1136089 w 1317407"/>
                  <a:gd name="connsiteY51" fmla="*/ 514350 h 978694"/>
                  <a:gd name="connsiteX52" fmla="*/ 1150377 w 1317407"/>
                  <a:gd name="connsiteY52" fmla="*/ 545306 h 978694"/>
                  <a:gd name="connsiteX53" fmla="*/ 1157520 w 1317407"/>
                  <a:gd name="connsiteY53" fmla="*/ 557212 h 978694"/>
                  <a:gd name="connsiteX54" fmla="*/ 1167045 w 1317407"/>
                  <a:gd name="connsiteY54" fmla="*/ 576262 h 978694"/>
                  <a:gd name="connsiteX55" fmla="*/ 1171808 w 1317407"/>
                  <a:gd name="connsiteY55" fmla="*/ 588169 h 978694"/>
                  <a:gd name="connsiteX56" fmla="*/ 1186095 w 1317407"/>
                  <a:gd name="connsiteY56" fmla="*/ 607219 h 978694"/>
                  <a:gd name="connsiteX57" fmla="*/ 1214670 w 1317407"/>
                  <a:gd name="connsiteY57" fmla="*/ 640556 h 978694"/>
                  <a:gd name="connsiteX58" fmla="*/ 1231339 w 1317407"/>
                  <a:gd name="connsiteY58" fmla="*/ 647700 h 978694"/>
                  <a:gd name="connsiteX59" fmla="*/ 1250389 w 1317407"/>
                  <a:gd name="connsiteY59" fmla="*/ 659606 h 978694"/>
                  <a:gd name="connsiteX60" fmla="*/ 1288489 w 1317407"/>
                  <a:gd name="connsiteY60" fmla="*/ 678656 h 978694"/>
                  <a:gd name="connsiteX61" fmla="*/ 1305158 w 1317407"/>
                  <a:gd name="connsiteY61" fmla="*/ 688181 h 978694"/>
                  <a:gd name="connsiteX62" fmla="*/ 1312302 w 1317407"/>
                  <a:gd name="connsiteY62" fmla="*/ 690562 h 978694"/>
                  <a:gd name="connsiteX63" fmla="*/ 1314683 w 1317407"/>
                  <a:gd name="connsiteY63" fmla="*/ 714375 h 978694"/>
                  <a:gd name="connsiteX64" fmla="*/ 1317064 w 1317407"/>
                  <a:gd name="connsiteY64" fmla="*/ 723900 h 978694"/>
                  <a:gd name="connsiteX65" fmla="*/ 1309920 w 1317407"/>
                  <a:gd name="connsiteY65" fmla="*/ 759619 h 978694"/>
                  <a:gd name="connsiteX66" fmla="*/ 1293252 w 1317407"/>
                  <a:gd name="connsiteY66" fmla="*/ 771525 h 978694"/>
                  <a:gd name="connsiteX67" fmla="*/ 1278964 w 1317407"/>
                  <a:gd name="connsiteY67" fmla="*/ 781050 h 978694"/>
                  <a:gd name="connsiteX68" fmla="*/ 1264677 w 1317407"/>
                  <a:gd name="connsiteY68" fmla="*/ 785812 h 978694"/>
                  <a:gd name="connsiteX69" fmla="*/ 1243245 w 1317407"/>
                  <a:gd name="connsiteY69" fmla="*/ 804862 h 978694"/>
                  <a:gd name="connsiteX70" fmla="*/ 1228958 w 1317407"/>
                  <a:gd name="connsiteY70" fmla="*/ 816769 h 978694"/>
                  <a:gd name="connsiteX71" fmla="*/ 1219433 w 1317407"/>
                  <a:gd name="connsiteY71" fmla="*/ 823912 h 978694"/>
                  <a:gd name="connsiteX72" fmla="*/ 1212289 w 1317407"/>
                  <a:gd name="connsiteY72" fmla="*/ 833437 h 978694"/>
                  <a:gd name="connsiteX73" fmla="*/ 1207527 w 1317407"/>
                  <a:gd name="connsiteY73" fmla="*/ 840581 h 978694"/>
                  <a:gd name="connsiteX74" fmla="*/ 1200383 w 1317407"/>
                  <a:gd name="connsiteY74" fmla="*/ 845344 h 978694"/>
                  <a:gd name="connsiteX75" fmla="*/ 1174189 w 1317407"/>
                  <a:gd name="connsiteY75" fmla="*/ 864394 h 978694"/>
                  <a:gd name="connsiteX76" fmla="*/ 1155139 w 1317407"/>
                  <a:gd name="connsiteY76" fmla="*/ 862012 h 978694"/>
                  <a:gd name="connsiteX77" fmla="*/ 1138470 w 1317407"/>
                  <a:gd name="connsiteY77" fmla="*/ 869156 h 978694"/>
                  <a:gd name="connsiteX78" fmla="*/ 1128945 w 1317407"/>
                  <a:gd name="connsiteY78" fmla="*/ 876300 h 978694"/>
                  <a:gd name="connsiteX79" fmla="*/ 1105133 w 1317407"/>
                  <a:gd name="connsiteY79" fmla="*/ 900112 h 978694"/>
                  <a:gd name="connsiteX80" fmla="*/ 1095608 w 1317407"/>
                  <a:gd name="connsiteY80" fmla="*/ 902494 h 978694"/>
                  <a:gd name="connsiteX81" fmla="*/ 1090845 w 1317407"/>
                  <a:gd name="connsiteY81" fmla="*/ 909637 h 978694"/>
                  <a:gd name="connsiteX82" fmla="*/ 1088464 w 1317407"/>
                  <a:gd name="connsiteY82" fmla="*/ 916781 h 978694"/>
                  <a:gd name="connsiteX83" fmla="*/ 1081320 w 1317407"/>
                  <a:gd name="connsiteY83" fmla="*/ 926306 h 978694"/>
                  <a:gd name="connsiteX84" fmla="*/ 1067033 w 1317407"/>
                  <a:gd name="connsiteY84" fmla="*/ 950119 h 978694"/>
                  <a:gd name="connsiteX85" fmla="*/ 1059889 w 1317407"/>
                  <a:gd name="connsiteY85" fmla="*/ 954881 h 978694"/>
                  <a:gd name="connsiteX86" fmla="*/ 1024170 w 1317407"/>
                  <a:gd name="connsiteY86" fmla="*/ 952500 h 978694"/>
                  <a:gd name="connsiteX87" fmla="*/ 1014645 w 1317407"/>
                  <a:gd name="connsiteY87" fmla="*/ 954881 h 978694"/>
                  <a:gd name="connsiteX88" fmla="*/ 1005120 w 1317407"/>
                  <a:gd name="connsiteY88" fmla="*/ 964406 h 978694"/>
                  <a:gd name="connsiteX89" fmla="*/ 995595 w 1317407"/>
                  <a:gd name="connsiteY89" fmla="*/ 969169 h 978694"/>
                  <a:gd name="connsiteX90" fmla="*/ 981308 w 1317407"/>
                  <a:gd name="connsiteY90" fmla="*/ 978694 h 978694"/>
                  <a:gd name="connsiteX91" fmla="*/ 962258 w 1317407"/>
                  <a:gd name="connsiteY91" fmla="*/ 976312 h 978694"/>
                  <a:gd name="connsiteX92" fmla="*/ 940827 w 1317407"/>
                  <a:gd name="connsiteY92" fmla="*/ 966787 h 978694"/>
                  <a:gd name="connsiteX93" fmla="*/ 931302 w 1317407"/>
                  <a:gd name="connsiteY93" fmla="*/ 952500 h 978694"/>
                  <a:gd name="connsiteX94" fmla="*/ 874152 w 1317407"/>
                  <a:gd name="connsiteY94" fmla="*/ 942975 h 978694"/>
                  <a:gd name="connsiteX95" fmla="*/ 867008 w 1317407"/>
                  <a:gd name="connsiteY95" fmla="*/ 938212 h 978694"/>
                  <a:gd name="connsiteX96" fmla="*/ 852720 w 1317407"/>
                  <a:gd name="connsiteY96" fmla="*/ 947737 h 978694"/>
                  <a:gd name="connsiteX97" fmla="*/ 847958 w 1317407"/>
                  <a:gd name="connsiteY97" fmla="*/ 954881 h 978694"/>
                  <a:gd name="connsiteX98" fmla="*/ 795570 w 1317407"/>
                  <a:gd name="connsiteY98" fmla="*/ 945356 h 978694"/>
                  <a:gd name="connsiteX99" fmla="*/ 786045 w 1317407"/>
                  <a:gd name="connsiteY99" fmla="*/ 938212 h 978694"/>
                  <a:gd name="connsiteX100" fmla="*/ 774139 w 1317407"/>
                  <a:gd name="connsiteY100" fmla="*/ 935831 h 978694"/>
                  <a:gd name="connsiteX101" fmla="*/ 731277 w 1317407"/>
                  <a:gd name="connsiteY101" fmla="*/ 935831 h 978694"/>
                  <a:gd name="connsiteX102" fmla="*/ 709845 w 1317407"/>
                  <a:gd name="connsiteY102" fmla="*/ 919162 h 978694"/>
                  <a:gd name="connsiteX103" fmla="*/ 705083 w 1317407"/>
                  <a:gd name="connsiteY103" fmla="*/ 909637 h 978694"/>
                  <a:gd name="connsiteX104" fmla="*/ 683652 w 1317407"/>
                  <a:gd name="connsiteY104" fmla="*/ 892969 h 978694"/>
                  <a:gd name="connsiteX105" fmla="*/ 674127 w 1317407"/>
                  <a:gd name="connsiteY105" fmla="*/ 890587 h 978694"/>
                  <a:gd name="connsiteX106" fmla="*/ 619358 w 1317407"/>
                  <a:gd name="connsiteY106" fmla="*/ 878681 h 978694"/>
                  <a:gd name="connsiteX107" fmla="*/ 612214 w 1317407"/>
                  <a:gd name="connsiteY107" fmla="*/ 873919 h 978694"/>
                  <a:gd name="connsiteX108" fmla="*/ 602689 w 1317407"/>
                  <a:gd name="connsiteY108" fmla="*/ 859631 h 978694"/>
                  <a:gd name="connsiteX109" fmla="*/ 576495 w 1317407"/>
                  <a:gd name="connsiteY109" fmla="*/ 845344 h 978694"/>
                  <a:gd name="connsiteX110" fmla="*/ 547920 w 1317407"/>
                  <a:gd name="connsiteY110" fmla="*/ 842962 h 978694"/>
                  <a:gd name="connsiteX111" fmla="*/ 536014 w 1317407"/>
                  <a:gd name="connsiteY111" fmla="*/ 821531 h 978694"/>
                  <a:gd name="connsiteX112" fmla="*/ 531252 w 1317407"/>
                  <a:gd name="connsiteY112" fmla="*/ 814387 h 978694"/>
                  <a:gd name="connsiteX113" fmla="*/ 516964 w 1317407"/>
                  <a:gd name="connsiteY113" fmla="*/ 809625 h 978694"/>
                  <a:gd name="connsiteX114" fmla="*/ 464577 w 1317407"/>
                  <a:gd name="connsiteY114" fmla="*/ 809625 h 978694"/>
                  <a:gd name="connsiteX115" fmla="*/ 462195 w 1317407"/>
                  <a:gd name="connsiteY115" fmla="*/ 816769 h 978694"/>
                  <a:gd name="connsiteX116" fmla="*/ 455052 w 1317407"/>
                  <a:gd name="connsiteY116" fmla="*/ 819150 h 978694"/>
                  <a:gd name="connsiteX117" fmla="*/ 440764 w 1317407"/>
                  <a:gd name="connsiteY117" fmla="*/ 800100 h 978694"/>
                  <a:gd name="connsiteX118" fmla="*/ 438383 w 1317407"/>
                  <a:gd name="connsiteY118" fmla="*/ 785812 h 978694"/>
                  <a:gd name="connsiteX119" fmla="*/ 440764 w 1317407"/>
                  <a:gd name="connsiteY119" fmla="*/ 752475 h 978694"/>
                  <a:gd name="connsiteX120" fmla="*/ 428858 w 1317407"/>
                  <a:gd name="connsiteY120" fmla="*/ 735806 h 978694"/>
                  <a:gd name="connsiteX121" fmla="*/ 421714 w 1317407"/>
                  <a:gd name="connsiteY121" fmla="*/ 731044 h 978694"/>
                  <a:gd name="connsiteX122" fmla="*/ 414570 w 1317407"/>
                  <a:gd name="connsiteY122" fmla="*/ 728662 h 978694"/>
                  <a:gd name="connsiteX123" fmla="*/ 359802 w 1317407"/>
                  <a:gd name="connsiteY123" fmla="*/ 723900 h 978694"/>
                  <a:gd name="connsiteX124" fmla="*/ 350277 w 1317407"/>
                  <a:gd name="connsiteY124" fmla="*/ 721519 h 978694"/>
                  <a:gd name="connsiteX125" fmla="*/ 352658 w 1317407"/>
                  <a:gd name="connsiteY125" fmla="*/ 697706 h 978694"/>
                  <a:gd name="connsiteX126" fmla="*/ 345514 w 1317407"/>
                  <a:gd name="connsiteY126" fmla="*/ 664369 h 978694"/>
                  <a:gd name="connsiteX127" fmla="*/ 316939 w 1317407"/>
                  <a:gd name="connsiteY127" fmla="*/ 654844 h 978694"/>
                  <a:gd name="connsiteX128" fmla="*/ 307414 w 1317407"/>
                  <a:gd name="connsiteY128" fmla="*/ 652462 h 978694"/>
                  <a:gd name="connsiteX129" fmla="*/ 293127 w 1317407"/>
                  <a:gd name="connsiteY129" fmla="*/ 638175 h 978694"/>
                  <a:gd name="connsiteX130" fmla="*/ 290745 w 1317407"/>
                  <a:gd name="connsiteY130" fmla="*/ 607219 h 978694"/>
                  <a:gd name="connsiteX131" fmla="*/ 283602 w 1317407"/>
                  <a:gd name="connsiteY131" fmla="*/ 600075 h 978694"/>
                  <a:gd name="connsiteX132" fmla="*/ 269314 w 1317407"/>
                  <a:gd name="connsiteY132" fmla="*/ 588169 h 978694"/>
                  <a:gd name="connsiteX133" fmla="*/ 257408 w 1317407"/>
                  <a:gd name="connsiteY133" fmla="*/ 581025 h 978694"/>
                  <a:gd name="connsiteX134" fmla="*/ 243120 w 1317407"/>
                  <a:gd name="connsiteY134" fmla="*/ 571500 h 978694"/>
                  <a:gd name="connsiteX135" fmla="*/ 235977 w 1317407"/>
                  <a:gd name="connsiteY135" fmla="*/ 569119 h 978694"/>
                  <a:gd name="connsiteX136" fmla="*/ 185970 w 1317407"/>
                  <a:gd name="connsiteY136" fmla="*/ 566737 h 978694"/>
                  <a:gd name="connsiteX137" fmla="*/ 178827 w 1317407"/>
                  <a:gd name="connsiteY137" fmla="*/ 561975 h 978694"/>
                  <a:gd name="connsiteX138" fmla="*/ 135964 w 1317407"/>
                  <a:gd name="connsiteY138" fmla="*/ 545306 h 978694"/>
                  <a:gd name="connsiteX139" fmla="*/ 121677 w 1317407"/>
                  <a:gd name="connsiteY139" fmla="*/ 542925 h 978694"/>
                  <a:gd name="connsiteX140" fmla="*/ 114533 w 1317407"/>
                  <a:gd name="connsiteY140" fmla="*/ 538162 h 978694"/>
                  <a:gd name="connsiteX141" fmla="*/ 97864 w 1317407"/>
                  <a:gd name="connsiteY141" fmla="*/ 519112 h 978694"/>
                  <a:gd name="connsiteX142" fmla="*/ 71670 w 1317407"/>
                  <a:gd name="connsiteY142" fmla="*/ 514350 h 978694"/>
                  <a:gd name="connsiteX143" fmla="*/ 64527 w 1317407"/>
                  <a:gd name="connsiteY143" fmla="*/ 516731 h 978694"/>
                  <a:gd name="connsiteX144" fmla="*/ 50239 w 1317407"/>
                  <a:gd name="connsiteY144" fmla="*/ 511969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solidFill>
                <a:sysClr val="window" lastClr="FFFFFF"/>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r>
                  <a:rPr lang="es-ES" sz="1000" b="1" dirty="0" smtClean="0">
                    <a:solidFill>
                      <a:prstClr val="black"/>
                    </a:solidFill>
                    <a:latin typeface="Arial" pitchFamily="34" charset="0"/>
                    <a:cs typeface="Arial" pitchFamily="34" charset="0"/>
                  </a:rPr>
                  <a:t>          </a:t>
                </a:r>
                <a:endParaRPr lang="es-ES" sz="1000" b="1" dirty="0">
                  <a:solidFill>
                    <a:prstClr val="black"/>
                  </a:solidFill>
                  <a:latin typeface="Arial" pitchFamily="34" charset="0"/>
                  <a:cs typeface="Arial" pitchFamily="34" charset="0"/>
                </a:endParaRPr>
              </a:p>
              <a:p>
                <a:pPr algn="ctr" fontAlgn="auto">
                  <a:spcBef>
                    <a:spcPts val="0"/>
                  </a:spcBef>
                  <a:spcAft>
                    <a:spcPts val="0"/>
                  </a:spcAft>
                  <a:defRPr/>
                </a:pPr>
                <a:endParaRPr lang="es-ES" sz="1000" b="1" dirty="0">
                  <a:solidFill>
                    <a:prstClr val="black"/>
                  </a:solidFill>
                  <a:latin typeface="Arial" pitchFamily="34" charset="0"/>
                  <a:cs typeface="Arial" pitchFamily="34" charset="0"/>
                </a:endParaRPr>
              </a:p>
            </p:txBody>
          </p:sp>
          <p:sp>
            <p:nvSpPr>
              <p:cNvPr id="105" name="15 Forma libre"/>
              <p:cNvSpPr/>
              <p:nvPr/>
            </p:nvSpPr>
            <p:spPr>
              <a:xfrm>
                <a:off x="1589585" y="3306986"/>
                <a:ext cx="600382" cy="638745"/>
              </a:xfrm>
              <a:custGeom>
                <a:avLst/>
                <a:gdLst>
                  <a:gd name="connsiteX0" fmla="*/ 263028 w 600382"/>
                  <a:gd name="connsiteY0" fmla="*/ 12477 h 638745"/>
                  <a:gd name="connsiteX1" fmla="*/ 241596 w 600382"/>
                  <a:gd name="connsiteY1" fmla="*/ 7714 h 638745"/>
                  <a:gd name="connsiteX2" fmla="*/ 210640 w 600382"/>
                  <a:gd name="connsiteY2" fmla="*/ 570 h 638745"/>
                  <a:gd name="connsiteX3" fmla="*/ 148728 w 600382"/>
                  <a:gd name="connsiteY3" fmla="*/ 5333 h 638745"/>
                  <a:gd name="connsiteX4" fmla="*/ 139203 w 600382"/>
                  <a:gd name="connsiteY4" fmla="*/ 19620 h 638745"/>
                  <a:gd name="connsiteX5" fmla="*/ 136821 w 600382"/>
                  <a:gd name="connsiteY5" fmla="*/ 29145 h 638745"/>
                  <a:gd name="connsiteX6" fmla="*/ 127296 w 600382"/>
                  <a:gd name="connsiteY6" fmla="*/ 31527 h 638745"/>
                  <a:gd name="connsiteX7" fmla="*/ 115390 w 600382"/>
                  <a:gd name="connsiteY7" fmla="*/ 36289 h 638745"/>
                  <a:gd name="connsiteX8" fmla="*/ 113009 w 600382"/>
                  <a:gd name="connsiteY8" fmla="*/ 48195 h 638745"/>
                  <a:gd name="connsiteX9" fmla="*/ 110628 w 600382"/>
                  <a:gd name="connsiteY9" fmla="*/ 62483 h 638745"/>
                  <a:gd name="connsiteX10" fmla="*/ 93959 w 600382"/>
                  <a:gd name="connsiteY10" fmla="*/ 64864 h 638745"/>
                  <a:gd name="connsiteX11" fmla="*/ 82053 w 600382"/>
                  <a:gd name="connsiteY11" fmla="*/ 67245 h 638745"/>
                  <a:gd name="connsiteX12" fmla="*/ 74909 w 600382"/>
                  <a:gd name="connsiteY12" fmla="*/ 72008 h 638745"/>
                  <a:gd name="connsiteX13" fmla="*/ 60621 w 600382"/>
                  <a:gd name="connsiteY13" fmla="*/ 98202 h 638745"/>
                  <a:gd name="connsiteX14" fmla="*/ 58240 w 600382"/>
                  <a:gd name="connsiteY14" fmla="*/ 107727 h 638745"/>
                  <a:gd name="connsiteX15" fmla="*/ 77290 w 600382"/>
                  <a:gd name="connsiteY15" fmla="*/ 119633 h 638745"/>
                  <a:gd name="connsiteX16" fmla="*/ 84434 w 600382"/>
                  <a:gd name="connsiteY16" fmla="*/ 133920 h 638745"/>
                  <a:gd name="connsiteX17" fmla="*/ 79671 w 600382"/>
                  <a:gd name="connsiteY17" fmla="*/ 141064 h 638745"/>
                  <a:gd name="connsiteX18" fmla="*/ 74909 w 600382"/>
                  <a:gd name="connsiteY18" fmla="*/ 150589 h 638745"/>
                  <a:gd name="connsiteX19" fmla="*/ 72528 w 600382"/>
                  <a:gd name="connsiteY19" fmla="*/ 162495 h 638745"/>
                  <a:gd name="connsiteX20" fmla="*/ 84434 w 600382"/>
                  <a:gd name="connsiteY20" fmla="*/ 188689 h 638745"/>
                  <a:gd name="connsiteX21" fmla="*/ 96340 w 600382"/>
                  <a:gd name="connsiteY21" fmla="*/ 207739 h 638745"/>
                  <a:gd name="connsiteX22" fmla="*/ 79671 w 600382"/>
                  <a:gd name="connsiteY22" fmla="*/ 241077 h 638745"/>
                  <a:gd name="connsiteX23" fmla="*/ 72528 w 600382"/>
                  <a:gd name="connsiteY23" fmla="*/ 243458 h 638745"/>
                  <a:gd name="connsiteX24" fmla="*/ 43953 w 600382"/>
                  <a:gd name="connsiteY24" fmla="*/ 238695 h 638745"/>
                  <a:gd name="connsiteX25" fmla="*/ 36809 w 600382"/>
                  <a:gd name="connsiteY25" fmla="*/ 236314 h 638745"/>
                  <a:gd name="connsiteX26" fmla="*/ 17759 w 600382"/>
                  <a:gd name="connsiteY26" fmla="*/ 241077 h 638745"/>
                  <a:gd name="connsiteX27" fmla="*/ 10615 w 600382"/>
                  <a:gd name="connsiteY27" fmla="*/ 248220 h 638745"/>
                  <a:gd name="connsiteX28" fmla="*/ 1090 w 600382"/>
                  <a:gd name="connsiteY28" fmla="*/ 262508 h 638745"/>
                  <a:gd name="connsiteX29" fmla="*/ 3471 w 600382"/>
                  <a:gd name="connsiteY29" fmla="*/ 305370 h 638745"/>
                  <a:gd name="connsiteX30" fmla="*/ 10615 w 600382"/>
                  <a:gd name="connsiteY30" fmla="*/ 300608 h 638745"/>
                  <a:gd name="connsiteX31" fmla="*/ 12996 w 600382"/>
                  <a:gd name="connsiteY31" fmla="*/ 310133 h 638745"/>
                  <a:gd name="connsiteX32" fmla="*/ 24903 w 600382"/>
                  <a:gd name="connsiteY32" fmla="*/ 329183 h 638745"/>
                  <a:gd name="connsiteX33" fmla="*/ 53478 w 600382"/>
                  <a:gd name="connsiteY33" fmla="*/ 360139 h 638745"/>
                  <a:gd name="connsiteX34" fmla="*/ 67765 w 600382"/>
                  <a:gd name="connsiteY34" fmla="*/ 372045 h 638745"/>
                  <a:gd name="connsiteX35" fmla="*/ 91578 w 600382"/>
                  <a:gd name="connsiteY35" fmla="*/ 395858 h 638745"/>
                  <a:gd name="connsiteX36" fmla="*/ 98721 w 600382"/>
                  <a:gd name="connsiteY36" fmla="*/ 403002 h 638745"/>
                  <a:gd name="connsiteX37" fmla="*/ 120153 w 600382"/>
                  <a:gd name="connsiteY37" fmla="*/ 417289 h 638745"/>
                  <a:gd name="connsiteX38" fmla="*/ 124915 w 600382"/>
                  <a:gd name="connsiteY38" fmla="*/ 424433 h 638745"/>
                  <a:gd name="connsiteX39" fmla="*/ 155871 w 600382"/>
                  <a:gd name="connsiteY39" fmla="*/ 433958 h 638745"/>
                  <a:gd name="connsiteX40" fmla="*/ 179684 w 600382"/>
                  <a:gd name="connsiteY40" fmla="*/ 436339 h 638745"/>
                  <a:gd name="connsiteX41" fmla="*/ 205878 w 600382"/>
                  <a:gd name="connsiteY41" fmla="*/ 460152 h 638745"/>
                  <a:gd name="connsiteX42" fmla="*/ 222546 w 600382"/>
                  <a:gd name="connsiteY42" fmla="*/ 476820 h 638745"/>
                  <a:gd name="connsiteX43" fmla="*/ 234453 w 600382"/>
                  <a:gd name="connsiteY43" fmla="*/ 491108 h 638745"/>
                  <a:gd name="connsiteX44" fmla="*/ 272553 w 600382"/>
                  <a:gd name="connsiteY44" fmla="*/ 498252 h 638745"/>
                  <a:gd name="connsiteX45" fmla="*/ 282078 w 600382"/>
                  <a:gd name="connsiteY45" fmla="*/ 503014 h 638745"/>
                  <a:gd name="connsiteX46" fmla="*/ 313034 w 600382"/>
                  <a:gd name="connsiteY46" fmla="*/ 495870 h 638745"/>
                  <a:gd name="connsiteX47" fmla="*/ 351134 w 600382"/>
                  <a:gd name="connsiteY47" fmla="*/ 503014 h 638745"/>
                  <a:gd name="connsiteX48" fmla="*/ 353515 w 600382"/>
                  <a:gd name="connsiteY48" fmla="*/ 512539 h 638745"/>
                  <a:gd name="connsiteX49" fmla="*/ 355896 w 600382"/>
                  <a:gd name="connsiteY49" fmla="*/ 529208 h 638745"/>
                  <a:gd name="connsiteX50" fmla="*/ 372565 w 600382"/>
                  <a:gd name="connsiteY50" fmla="*/ 553020 h 638745"/>
                  <a:gd name="connsiteX51" fmla="*/ 379709 w 600382"/>
                  <a:gd name="connsiteY51" fmla="*/ 560164 h 638745"/>
                  <a:gd name="connsiteX52" fmla="*/ 384471 w 600382"/>
                  <a:gd name="connsiteY52" fmla="*/ 567308 h 638745"/>
                  <a:gd name="connsiteX53" fmla="*/ 391615 w 600382"/>
                  <a:gd name="connsiteY53" fmla="*/ 588739 h 638745"/>
                  <a:gd name="connsiteX54" fmla="*/ 396378 w 600382"/>
                  <a:gd name="connsiteY54" fmla="*/ 595883 h 638745"/>
                  <a:gd name="connsiteX55" fmla="*/ 398759 w 600382"/>
                  <a:gd name="connsiteY55" fmla="*/ 617314 h 638745"/>
                  <a:gd name="connsiteX56" fmla="*/ 408284 w 600382"/>
                  <a:gd name="connsiteY56" fmla="*/ 631602 h 638745"/>
                  <a:gd name="connsiteX57" fmla="*/ 413046 w 600382"/>
                  <a:gd name="connsiteY57" fmla="*/ 638745 h 638745"/>
                  <a:gd name="connsiteX58" fmla="*/ 429715 w 600382"/>
                  <a:gd name="connsiteY58" fmla="*/ 629220 h 638745"/>
                  <a:gd name="connsiteX59" fmla="*/ 436859 w 600382"/>
                  <a:gd name="connsiteY59" fmla="*/ 619695 h 638745"/>
                  <a:gd name="connsiteX60" fmla="*/ 494009 w 600382"/>
                  <a:gd name="connsiteY60" fmla="*/ 612552 h 638745"/>
                  <a:gd name="connsiteX61" fmla="*/ 489246 w 600382"/>
                  <a:gd name="connsiteY61" fmla="*/ 588739 h 638745"/>
                  <a:gd name="connsiteX62" fmla="*/ 482103 w 600382"/>
                  <a:gd name="connsiteY62" fmla="*/ 583977 h 638745"/>
                  <a:gd name="connsiteX63" fmla="*/ 467815 w 600382"/>
                  <a:gd name="connsiteY63" fmla="*/ 569689 h 638745"/>
                  <a:gd name="connsiteX64" fmla="*/ 467815 w 600382"/>
                  <a:gd name="connsiteY64" fmla="*/ 526827 h 638745"/>
                  <a:gd name="connsiteX65" fmla="*/ 489246 w 600382"/>
                  <a:gd name="connsiteY65" fmla="*/ 507777 h 638745"/>
                  <a:gd name="connsiteX66" fmla="*/ 496390 w 600382"/>
                  <a:gd name="connsiteY66" fmla="*/ 493489 h 638745"/>
                  <a:gd name="connsiteX67" fmla="*/ 501153 w 600382"/>
                  <a:gd name="connsiteY67" fmla="*/ 483964 h 638745"/>
                  <a:gd name="connsiteX68" fmla="*/ 508296 w 600382"/>
                  <a:gd name="connsiteY68" fmla="*/ 467295 h 638745"/>
                  <a:gd name="connsiteX69" fmla="*/ 503534 w 600382"/>
                  <a:gd name="connsiteY69" fmla="*/ 450627 h 638745"/>
                  <a:gd name="connsiteX70" fmla="*/ 501153 w 600382"/>
                  <a:gd name="connsiteY70" fmla="*/ 443483 h 638745"/>
                  <a:gd name="connsiteX71" fmla="*/ 496390 w 600382"/>
                  <a:gd name="connsiteY71" fmla="*/ 433958 h 638745"/>
                  <a:gd name="connsiteX72" fmla="*/ 491628 w 600382"/>
                  <a:gd name="connsiteY72" fmla="*/ 422052 h 638745"/>
                  <a:gd name="connsiteX73" fmla="*/ 494009 w 600382"/>
                  <a:gd name="connsiteY73" fmla="*/ 412527 h 638745"/>
                  <a:gd name="connsiteX74" fmla="*/ 501153 w 600382"/>
                  <a:gd name="connsiteY74" fmla="*/ 407764 h 638745"/>
                  <a:gd name="connsiteX75" fmla="*/ 515440 w 600382"/>
                  <a:gd name="connsiteY75" fmla="*/ 398239 h 638745"/>
                  <a:gd name="connsiteX76" fmla="*/ 524965 w 600382"/>
                  <a:gd name="connsiteY76" fmla="*/ 391095 h 638745"/>
                  <a:gd name="connsiteX77" fmla="*/ 534490 w 600382"/>
                  <a:gd name="connsiteY77" fmla="*/ 388714 h 638745"/>
                  <a:gd name="connsiteX78" fmla="*/ 541634 w 600382"/>
                  <a:gd name="connsiteY78" fmla="*/ 383952 h 638745"/>
                  <a:gd name="connsiteX79" fmla="*/ 560684 w 600382"/>
                  <a:gd name="connsiteY79" fmla="*/ 369664 h 638745"/>
                  <a:gd name="connsiteX80" fmla="*/ 567828 w 600382"/>
                  <a:gd name="connsiteY80" fmla="*/ 360139 h 638745"/>
                  <a:gd name="connsiteX81" fmla="*/ 572590 w 600382"/>
                  <a:gd name="connsiteY81" fmla="*/ 350614 h 638745"/>
                  <a:gd name="connsiteX82" fmla="*/ 577353 w 600382"/>
                  <a:gd name="connsiteY82" fmla="*/ 343470 h 638745"/>
                  <a:gd name="connsiteX83" fmla="*/ 591640 w 600382"/>
                  <a:gd name="connsiteY83" fmla="*/ 317277 h 638745"/>
                  <a:gd name="connsiteX84" fmla="*/ 586878 w 600382"/>
                  <a:gd name="connsiteY84" fmla="*/ 281558 h 638745"/>
                  <a:gd name="connsiteX85" fmla="*/ 567828 w 600382"/>
                  <a:gd name="connsiteY85" fmla="*/ 248220 h 638745"/>
                  <a:gd name="connsiteX86" fmla="*/ 551159 w 600382"/>
                  <a:gd name="connsiteY86" fmla="*/ 226789 h 638745"/>
                  <a:gd name="connsiteX87" fmla="*/ 470196 w 600382"/>
                  <a:gd name="connsiteY87" fmla="*/ 141064 h 638745"/>
                  <a:gd name="connsiteX88" fmla="*/ 439240 w 600382"/>
                  <a:gd name="connsiteY88" fmla="*/ 112489 h 638745"/>
                  <a:gd name="connsiteX89" fmla="*/ 420190 w 600382"/>
                  <a:gd name="connsiteY89" fmla="*/ 98202 h 638745"/>
                  <a:gd name="connsiteX90" fmla="*/ 358278 w 600382"/>
                  <a:gd name="connsiteY90" fmla="*/ 48195 h 638745"/>
                  <a:gd name="connsiteX91" fmla="*/ 329703 w 600382"/>
                  <a:gd name="connsiteY91" fmla="*/ 33908 h 638745"/>
                  <a:gd name="connsiteX92" fmla="*/ 310653 w 600382"/>
                  <a:gd name="connsiteY92" fmla="*/ 31527 h 638745"/>
                  <a:gd name="connsiteX93" fmla="*/ 270171 w 600382"/>
                  <a:gd name="connsiteY93" fmla="*/ 14858 h 638745"/>
                  <a:gd name="connsiteX94" fmla="*/ 263028 w 600382"/>
                  <a:gd name="connsiteY94" fmla="*/ 12477 h 63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6" name="16 Forma libre"/>
              <p:cNvSpPr/>
              <p:nvPr/>
            </p:nvSpPr>
            <p:spPr>
              <a:xfrm>
                <a:off x="1832884" y="3106482"/>
                <a:ext cx="612660" cy="665418"/>
              </a:xfrm>
              <a:custGeom>
                <a:avLst/>
                <a:gdLst>
                  <a:gd name="connsiteX0" fmla="*/ 191179 w 612660"/>
                  <a:gd name="connsiteY0" fmla="*/ 20099 h 665418"/>
                  <a:gd name="connsiteX1" fmla="*/ 288810 w 612660"/>
                  <a:gd name="connsiteY1" fmla="*/ 43912 h 665418"/>
                  <a:gd name="connsiteX2" fmla="*/ 374535 w 612660"/>
                  <a:gd name="connsiteY2" fmla="*/ 17718 h 665418"/>
                  <a:gd name="connsiteX3" fmla="*/ 384060 w 612660"/>
                  <a:gd name="connsiteY3" fmla="*/ 10574 h 665418"/>
                  <a:gd name="connsiteX4" fmla="*/ 393585 w 612660"/>
                  <a:gd name="connsiteY4" fmla="*/ 8193 h 665418"/>
                  <a:gd name="connsiteX5" fmla="*/ 415016 w 612660"/>
                  <a:gd name="connsiteY5" fmla="*/ 1049 h 665418"/>
                  <a:gd name="connsiteX6" fmla="*/ 519791 w 612660"/>
                  <a:gd name="connsiteY6" fmla="*/ 8193 h 665418"/>
                  <a:gd name="connsiteX7" fmla="*/ 543604 w 612660"/>
                  <a:gd name="connsiteY7" fmla="*/ 32006 h 665418"/>
                  <a:gd name="connsiteX8" fmla="*/ 567416 w 612660"/>
                  <a:gd name="connsiteY8" fmla="*/ 55818 h 665418"/>
                  <a:gd name="connsiteX9" fmla="*/ 584085 w 612660"/>
                  <a:gd name="connsiteY9" fmla="*/ 77249 h 665418"/>
                  <a:gd name="connsiteX10" fmla="*/ 598372 w 612660"/>
                  <a:gd name="connsiteY10" fmla="*/ 112968 h 665418"/>
                  <a:gd name="connsiteX11" fmla="*/ 603135 w 612660"/>
                  <a:gd name="connsiteY11" fmla="*/ 165356 h 665418"/>
                  <a:gd name="connsiteX12" fmla="*/ 612660 w 612660"/>
                  <a:gd name="connsiteY12" fmla="*/ 196312 h 665418"/>
                  <a:gd name="connsiteX13" fmla="*/ 607897 w 612660"/>
                  <a:gd name="connsiteY13" fmla="*/ 232031 h 665418"/>
                  <a:gd name="connsiteX14" fmla="*/ 600754 w 612660"/>
                  <a:gd name="connsiteY14" fmla="*/ 248699 h 665418"/>
                  <a:gd name="connsiteX15" fmla="*/ 588847 w 612660"/>
                  <a:gd name="connsiteY15" fmla="*/ 270131 h 665418"/>
                  <a:gd name="connsiteX16" fmla="*/ 565035 w 612660"/>
                  <a:gd name="connsiteY16" fmla="*/ 293943 h 665418"/>
                  <a:gd name="connsiteX17" fmla="*/ 548366 w 612660"/>
                  <a:gd name="connsiteY17" fmla="*/ 310612 h 665418"/>
                  <a:gd name="connsiteX18" fmla="*/ 541222 w 612660"/>
                  <a:gd name="connsiteY18" fmla="*/ 322518 h 665418"/>
                  <a:gd name="connsiteX19" fmla="*/ 531697 w 612660"/>
                  <a:gd name="connsiteY19" fmla="*/ 334424 h 665418"/>
                  <a:gd name="connsiteX20" fmla="*/ 512647 w 612660"/>
                  <a:gd name="connsiteY20" fmla="*/ 370143 h 665418"/>
                  <a:gd name="connsiteX21" fmla="*/ 505504 w 612660"/>
                  <a:gd name="connsiteY21" fmla="*/ 374906 h 665418"/>
                  <a:gd name="connsiteX22" fmla="*/ 462641 w 612660"/>
                  <a:gd name="connsiteY22" fmla="*/ 379668 h 665418"/>
                  <a:gd name="connsiteX23" fmla="*/ 465022 w 612660"/>
                  <a:gd name="connsiteY23" fmla="*/ 401099 h 665418"/>
                  <a:gd name="connsiteX24" fmla="*/ 481691 w 612660"/>
                  <a:gd name="connsiteY24" fmla="*/ 420149 h 665418"/>
                  <a:gd name="connsiteX25" fmla="*/ 486454 w 612660"/>
                  <a:gd name="connsiteY25" fmla="*/ 432056 h 665418"/>
                  <a:gd name="connsiteX26" fmla="*/ 493597 w 612660"/>
                  <a:gd name="connsiteY26" fmla="*/ 443962 h 665418"/>
                  <a:gd name="connsiteX27" fmla="*/ 498360 w 612660"/>
                  <a:gd name="connsiteY27" fmla="*/ 463012 h 665418"/>
                  <a:gd name="connsiteX28" fmla="*/ 495979 w 612660"/>
                  <a:gd name="connsiteY28" fmla="*/ 496349 h 665418"/>
                  <a:gd name="connsiteX29" fmla="*/ 486454 w 612660"/>
                  <a:gd name="connsiteY29" fmla="*/ 522543 h 665418"/>
                  <a:gd name="connsiteX30" fmla="*/ 481691 w 612660"/>
                  <a:gd name="connsiteY30" fmla="*/ 529687 h 665418"/>
                  <a:gd name="connsiteX31" fmla="*/ 476929 w 612660"/>
                  <a:gd name="connsiteY31" fmla="*/ 546356 h 665418"/>
                  <a:gd name="connsiteX32" fmla="*/ 460260 w 612660"/>
                  <a:gd name="connsiteY32" fmla="*/ 567787 h 665418"/>
                  <a:gd name="connsiteX33" fmla="*/ 472166 w 612660"/>
                  <a:gd name="connsiteY33" fmla="*/ 577312 h 665418"/>
                  <a:gd name="connsiteX34" fmla="*/ 491216 w 612660"/>
                  <a:gd name="connsiteY34" fmla="*/ 596362 h 665418"/>
                  <a:gd name="connsiteX35" fmla="*/ 495979 w 612660"/>
                  <a:gd name="connsiteY35" fmla="*/ 610649 h 665418"/>
                  <a:gd name="connsiteX36" fmla="*/ 500741 w 612660"/>
                  <a:gd name="connsiteY36" fmla="*/ 617793 h 665418"/>
                  <a:gd name="connsiteX37" fmla="*/ 503122 w 612660"/>
                  <a:gd name="connsiteY37" fmla="*/ 627318 h 665418"/>
                  <a:gd name="connsiteX38" fmla="*/ 515029 w 612660"/>
                  <a:gd name="connsiteY38" fmla="*/ 629699 h 665418"/>
                  <a:gd name="connsiteX39" fmla="*/ 512647 w 612660"/>
                  <a:gd name="connsiteY39" fmla="*/ 651131 h 665418"/>
                  <a:gd name="connsiteX40" fmla="*/ 503122 w 612660"/>
                  <a:gd name="connsiteY40" fmla="*/ 653512 h 665418"/>
                  <a:gd name="connsiteX41" fmla="*/ 486454 w 612660"/>
                  <a:gd name="connsiteY41" fmla="*/ 660656 h 665418"/>
                  <a:gd name="connsiteX42" fmla="*/ 467404 w 612660"/>
                  <a:gd name="connsiteY42" fmla="*/ 665418 h 665418"/>
                  <a:gd name="connsiteX43" fmla="*/ 412635 w 612660"/>
                  <a:gd name="connsiteY43" fmla="*/ 643987 h 665418"/>
                  <a:gd name="connsiteX44" fmla="*/ 405491 w 612660"/>
                  <a:gd name="connsiteY44" fmla="*/ 646368 h 665418"/>
                  <a:gd name="connsiteX45" fmla="*/ 395966 w 612660"/>
                  <a:gd name="connsiteY45" fmla="*/ 651131 h 665418"/>
                  <a:gd name="connsiteX46" fmla="*/ 388822 w 612660"/>
                  <a:gd name="connsiteY46" fmla="*/ 648749 h 665418"/>
                  <a:gd name="connsiteX47" fmla="*/ 379297 w 612660"/>
                  <a:gd name="connsiteY47" fmla="*/ 641606 h 665418"/>
                  <a:gd name="connsiteX48" fmla="*/ 376916 w 612660"/>
                  <a:gd name="connsiteY48" fmla="*/ 634462 h 665418"/>
                  <a:gd name="connsiteX49" fmla="*/ 379297 w 612660"/>
                  <a:gd name="connsiteY49" fmla="*/ 598743 h 665418"/>
                  <a:gd name="connsiteX50" fmla="*/ 384060 w 612660"/>
                  <a:gd name="connsiteY50" fmla="*/ 584456 h 665418"/>
                  <a:gd name="connsiteX51" fmla="*/ 381679 w 612660"/>
                  <a:gd name="connsiteY51" fmla="*/ 567787 h 665418"/>
                  <a:gd name="connsiteX52" fmla="*/ 365010 w 612660"/>
                  <a:gd name="connsiteY52" fmla="*/ 551118 h 665418"/>
                  <a:gd name="connsiteX53" fmla="*/ 353104 w 612660"/>
                  <a:gd name="connsiteY53" fmla="*/ 555881 h 665418"/>
                  <a:gd name="connsiteX54" fmla="*/ 338816 w 612660"/>
                  <a:gd name="connsiteY54" fmla="*/ 567787 h 665418"/>
                  <a:gd name="connsiteX55" fmla="*/ 300716 w 612660"/>
                  <a:gd name="connsiteY55" fmla="*/ 560643 h 665418"/>
                  <a:gd name="connsiteX56" fmla="*/ 298335 w 612660"/>
                  <a:gd name="connsiteY56" fmla="*/ 553499 h 665418"/>
                  <a:gd name="connsiteX57" fmla="*/ 300716 w 612660"/>
                  <a:gd name="connsiteY57" fmla="*/ 543974 h 665418"/>
                  <a:gd name="connsiteX58" fmla="*/ 293572 w 612660"/>
                  <a:gd name="connsiteY58" fmla="*/ 529687 h 665418"/>
                  <a:gd name="connsiteX59" fmla="*/ 293572 w 612660"/>
                  <a:gd name="connsiteY59" fmla="*/ 513018 h 665418"/>
                  <a:gd name="connsiteX60" fmla="*/ 307860 w 612660"/>
                  <a:gd name="connsiteY60" fmla="*/ 503493 h 665418"/>
                  <a:gd name="connsiteX61" fmla="*/ 310241 w 612660"/>
                  <a:gd name="connsiteY61" fmla="*/ 496349 h 665418"/>
                  <a:gd name="connsiteX62" fmla="*/ 303097 w 612660"/>
                  <a:gd name="connsiteY62" fmla="*/ 489206 h 665418"/>
                  <a:gd name="connsiteX63" fmla="*/ 295954 w 612660"/>
                  <a:gd name="connsiteY63" fmla="*/ 479681 h 665418"/>
                  <a:gd name="connsiteX64" fmla="*/ 293572 w 612660"/>
                  <a:gd name="connsiteY64" fmla="*/ 472537 h 665418"/>
                  <a:gd name="connsiteX65" fmla="*/ 279285 w 612660"/>
                  <a:gd name="connsiteY65" fmla="*/ 467774 h 665418"/>
                  <a:gd name="connsiteX66" fmla="*/ 255472 w 612660"/>
                  <a:gd name="connsiteY66" fmla="*/ 470156 h 665418"/>
                  <a:gd name="connsiteX67" fmla="*/ 245947 w 612660"/>
                  <a:gd name="connsiteY67" fmla="*/ 472537 h 665418"/>
                  <a:gd name="connsiteX68" fmla="*/ 217372 w 612660"/>
                  <a:gd name="connsiteY68" fmla="*/ 474918 h 665418"/>
                  <a:gd name="connsiteX69" fmla="*/ 191179 w 612660"/>
                  <a:gd name="connsiteY69" fmla="*/ 472537 h 665418"/>
                  <a:gd name="connsiteX70" fmla="*/ 188797 w 612660"/>
                  <a:gd name="connsiteY70" fmla="*/ 465393 h 665418"/>
                  <a:gd name="connsiteX71" fmla="*/ 186416 w 612660"/>
                  <a:gd name="connsiteY71" fmla="*/ 451106 h 665418"/>
                  <a:gd name="connsiteX72" fmla="*/ 184035 w 612660"/>
                  <a:gd name="connsiteY72" fmla="*/ 441581 h 665418"/>
                  <a:gd name="connsiteX73" fmla="*/ 191179 w 612660"/>
                  <a:gd name="connsiteY73" fmla="*/ 413006 h 665418"/>
                  <a:gd name="connsiteX74" fmla="*/ 200704 w 612660"/>
                  <a:gd name="connsiteY74" fmla="*/ 408243 h 665418"/>
                  <a:gd name="connsiteX75" fmla="*/ 207847 w 612660"/>
                  <a:gd name="connsiteY75" fmla="*/ 401099 h 665418"/>
                  <a:gd name="connsiteX76" fmla="*/ 191179 w 612660"/>
                  <a:gd name="connsiteY76" fmla="*/ 384431 h 665418"/>
                  <a:gd name="connsiteX77" fmla="*/ 184035 w 612660"/>
                  <a:gd name="connsiteY77" fmla="*/ 382049 h 665418"/>
                  <a:gd name="connsiteX78" fmla="*/ 181654 w 612660"/>
                  <a:gd name="connsiteY78" fmla="*/ 367762 h 665418"/>
                  <a:gd name="connsiteX79" fmla="*/ 179272 w 612660"/>
                  <a:gd name="connsiteY79" fmla="*/ 341568 h 665418"/>
                  <a:gd name="connsiteX80" fmla="*/ 160222 w 612660"/>
                  <a:gd name="connsiteY80" fmla="*/ 332043 h 665418"/>
                  <a:gd name="connsiteX81" fmla="*/ 141172 w 612660"/>
                  <a:gd name="connsiteY81" fmla="*/ 334424 h 665418"/>
                  <a:gd name="connsiteX82" fmla="*/ 131647 w 612660"/>
                  <a:gd name="connsiteY82" fmla="*/ 341568 h 665418"/>
                  <a:gd name="connsiteX83" fmla="*/ 117360 w 612660"/>
                  <a:gd name="connsiteY83" fmla="*/ 353474 h 665418"/>
                  <a:gd name="connsiteX84" fmla="*/ 107835 w 612660"/>
                  <a:gd name="connsiteY84" fmla="*/ 351093 h 665418"/>
                  <a:gd name="connsiteX85" fmla="*/ 100691 w 612660"/>
                  <a:gd name="connsiteY85" fmla="*/ 343949 h 665418"/>
                  <a:gd name="connsiteX86" fmla="*/ 91166 w 612660"/>
                  <a:gd name="connsiteY86" fmla="*/ 332043 h 665418"/>
                  <a:gd name="connsiteX87" fmla="*/ 86404 w 612660"/>
                  <a:gd name="connsiteY87" fmla="*/ 324899 h 665418"/>
                  <a:gd name="connsiteX88" fmla="*/ 79260 w 612660"/>
                  <a:gd name="connsiteY88" fmla="*/ 317756 h 665418"/>
                  <a:gd name="connsiteX89" fmla="*/ 72116 w 612660"/>
                  <a:gd name="connsiteY89" fmla="*/ 308231 h 665418"/>
                  <a:gd name="connsiteX90" fmla="*/ 64972 w 612660"/>
                  <a:gd name="connsiteY90" fmla="*/ 301087 h 665418"/>
                  <a:gd name="connsiteX91" fmla="*/ 60210 w 612660"/>
                  <a:gd name="connsiteY91" fmla="*/ 293943 h 665418"/>
                  <a:gd name="connsiteX92" fmla="*/ 48304 w 612660"/>
                  <a:gd name="connsiteY92" fmla="*/ 277274 h 665418"/>
                  <a:gd name="connsiteX93" fmla="*/ 43541 w 612660"/>
                  <a:gd name="connsiteY93" fmla="*/ 267749 h 665418"/>
                  <a:gd name="connsiteX94" fmla="*/ 14966 w 612660"/>
                  <a:gd name="connsiteY94" fmla="*/ 236793 h 665418"/>
                  <a:gd name="connsiteX95" fmla="*/ 5441 w 612660"/>
                  <a:gd name="connsiteY95" fmla="*/ 227268 h 665418"/>
                  <a:gd name="connsiteX96" fmla="*/ 5441 w 612660"/>
                  <a:gd name="connsiteY96" fmla="*/ 205837 h 665418"/>
                  <a:gd name="connsiteX97" fmla="*/ 19729 w 612660"/>
                  <a:gd name="connsiteY97" fmla="*/ 201074 h 665418"/>
                  <a:gd name="connsiteX98" fmla="*/ 29254 w 612660"/>
                  <a:gd name="connsiteY98" fmla="*/ 198693 h 665418"/>
                  <a:gd name="connsiteX99" fmla="*/ 36397 w 612660"/>
                  <a:gd name="connsiteY99" fmla="*/ 196312 h 665418"/>
                  <a:gd name="connsiteX100" fmla="*/ 50685 w 612660"/>
                  <a:gd name="connsiteY100" fmla="*/ 193931 h 665418"/>
                  <a:gd name="connsiteX101" fmla="*/ 55447 w 612660"/>
                  <a:gd name="connsiteY101" fmla="*/ 186787 h 665418"/>
                  <a:gd name="connsiteX102" fmla="*/ 60210 w 612660"/>
                  <a:gd name="connsiteY102" fmla="*/ 177262 h 665418"/>
                  <a:gd name="connsiteX103" fmla="*/ 74497 w 612660"/>
                  <a:gd name="connsiteY103" fmla="*/ 160593 h 665418"/>
                  <a:gd name="connsiteX104" fmla="*/ 79260 w 612660"/>
                  <a:gd name="connsiteY104" fmla="*/ 151068 h 665418"/>
                  <a:gd name="connsiteX105" fmla="*/ 88785 w 612660"/>
                  <a:gd name="connsiteY105" fmla="*/ 143924 h 665418"/>
                  <a:gd name="connsiteX106" fmla="*/ 95929 w 612660"/>
                  <a:gd name="connsiteY106" fmla="*/ 129637 h 665418"/>
                  <a:gd name="connsiteX107" fmla="*/ 93547 w 612660"/>
                  <a:gd name="connsiteY107" fmla="*/ 122493 h 665418"/>
                  <a:gd name="connsiteX108" fmla="*/ 88785 w 612660"/>
                  <a:gd name="connsiteY108" fmla="*/ 115349 h 665418"/>
                  <a:gd name="connsiteX109" fmla="*/ 95929 w 612660"/>
                  <a:gd name="connsiteY109" fmla="*/ 110587 h 665418"/>
                  <a:gd name="connsiteX110" fmla="*/ 117360 w 612660"/>
                  <a:gd name="connsiteY110" fmla="*/ 101062 h 665418"/>
                  <a:gd name="connsiteX111" fmla="*/ 138791 w 612660"/>
                  <a:gd name="connsiteY111" fmla="*/ 89156 h 665418"/>
                  <a:gd name="connsiteX112" fmla="*/ 143554 w 612660"/>
                  <a:gd name="connsiteY112" fmla="*/ 72487 h 665418"/>
                  <a:gd name="connsiteX113" fmla="*/ 145935 w 612660"/>
                  <a:gd name="connsiteY113" fmla="*/ 55818 h 665418"/>
                  <a:gd name="connsiteX114" fmla="*/ 167366 w 612660"/>
                  <a:gd name="connsiteY114" fmla="*/ 34387 h 665418"/>
                  <a:gd name="connsiteX115" fmla="*/ 179272 w 612660"/>
                  <a:gd name="connsiteY115" fmla="*/ 32006 h 665418"/>
                  <a:gd name="connsiteX116" fmla="*/ 188797 w 612660"/>
                  <a:gd name="connsiteY116" fmla="*/ 27243 h 665418"/>
                  <a:gd name="connsiteX117" fmla="*/ 191179 w 612660"/>
                  <a:gd name="connsiteY117" fmla="*/ 20099 h 6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07" name="17 Forma libre"/>
              <p:cNvSpPr/>
              <p:nvPr/>
            </p:nvSpPr>
            <p:spPr>
              <a:xfrm>
                <a:off x="2373728" y="2793206"/>
                <a:ext cx="178972" cy="15716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400" dirty="0">
                  <a:solidFill>
                    <a:prstClr val="black"/>
                  </a:solidFill>
                  <a:latin typeface="Gill Sans MT"/>
                </a:endParaRPr>
              </a:p>
            </p:txBody>
          </p:sp>
          <p:sp>
            <p:nvSpPr>
              <p:cNvPr id="108" name="18 Forma libre"/>
              <p:cNvSpPr/>
              <p:nvPr/>
            </p:nvSpPr>
            <p:spPr>
              <a:xfrm>
                <a:off x="1964531" y="2688431"/>
                <a:ext cx="483394" cy="557135"/>
              </a:xfrm>
              <a:custGeom>
                <a:avLst/>
                <a:gdLst>
                  <a:gd name="connsiteX0" fmla="*/ 4763 w 483394"/>
                  <a:gd name="connsiteY0" fmla="*/ 242888 h 557135"/>
                  <a:gd name="connsiteX1" fmla="*/ 57150 w 483394"/>
                  <a:gd name="connsiteY1" fmla="*/ 223838 h 557135"/>
                  <a:gd name="connsiteX2" fmla="*/ 83344 w 483394"/>
                  <a:gd name="connsiteY2" fmla="*/ 221457 h 557135"/>
                  <a:gd name="connsiteX3" fmla="*/ 109538 w 483394"/>
                  <a:gd name="connsiteY3" fmla="*/ 216694 h 557135"/>
                  <a:gd name="connsiteX4" fmla="*/ 159544 w 483394"/>
                  <a:gd name="connsiteY4" fmla="*/ 221457 h 557135"/>
                  <a:gd name="connsiteX5" fmla="*/ 166688 w 483394"/>
                  <a:gd name="connsiteY5" fmla="*/ 226219 h 557135"/>
                  <a:gd name="connsiteX6" fmla="*/ 176213 w 483394"/>
                  <a:gd name="connsiteY6" fmla="*/ 228600 h 557135"/>
                  <a:gd name="connsiteX7" fmla="*/ 185738 w 483394"/>
                  <a:gd name="connsiteY7" fmla="*/ 233363 h 557135"/>
                  <a:gd name="connsiteX8" fmla="*/ 226219 w 483394"/>
                  <a:gd name="connsiteY8" fmla="*/ 223838 h 557135"/>
                  <a:gd name="connsiteX9" fmla="*/ 230982 w 483394"/>
                  <a:gd name="connsiteY9" fmla="*/ 214313 h 557135"/>
                  <a:gd name="connsiteX10" fmla="*/ 230982 w 483394"/>
                  <a:gd name="connsiteY10" fmla="*/ 159544 h 557135"/>
                  <a:gd name="connsiteX11" fmla="*/ 233363 w 483394"/>
                  <a:gd name="connsiteY11" fmla="*/ 150019 h 557135"/>
                  <a:gd name="connsiteX12" fmla="*/ 238125 w 483394"/>
                  <a:gd name="connsiteY12" fmla="*/ 142875 h 557135"/>
                  <a:gd name="connsiteX13" fmla="*/ 271463 w 483394"/>
                  <a:gd name="connsiteY13" fmla="*/ 111919 h 557135"/>
                  <a:gd name="connsiteX14" fmla="*/ 278607 w 483394"/>
                  <a:gd name="connsiteY14" fmla="*/ 107157 h 557135"/>
                  <a:gd name="connsiteX15" fmla="*/ 307182 w 483394"/>
                  <a:gd name="connsiteY15" fmla="*/ 76200 h 557135"/>
                  <a:gd name="connsiteX16" fmla="*/ 316707 w 483394"/>
                  <a:gd name="connsiteY16" fmla="*/ 66675 h 557135"/>
                  <a:gd name="connsiteX17" fmla="*/ 321469 w 483394"/>
                  <a:gd name="connsiteY17" fmla="*/ 59532 h 557135"/>
                  <a:gd name="connsiteX18" fmla="*/ 340519 w 483394"/>
                  <a:gd name="connsiteY18" fmla="*/ 42863 h 557135"/>
                  <a:gd name="connsiteX19" fmla="*/ 350044 w 483394"/>
                  <a:gd name="connsiteY19" fmla="*/ 33338 h 557135"/>
                  <a:gd name="connsiteX20" fmla="*/ 357188 w 483394"/>
                  <a:gd name="connsiteY20" fmla="*/ 16669 h 557135"/>
                  <a:gd name="connsiteX21" fmla="*/ 359569 w 483394"/>
                  <a:gd name="connsiteY21" fmla="*/ 7144 h 557135"/>
                  <a:gd name="connsiteX22" fmla="*/ 373857 w 483394"/>
                  <a:gd name="connsiteY22" fmla="*/ 0 h 557135"/>
                  <a:gd name="connsiteX23" fmla="*/ 381000 w 483394"/>
                  <a:gd name="connsiteY23" fmla="*/ 2382 h 557135"/>
                  <a:gd name="connsiteX24" fmla="*/ 402432 w 483394"/>
                  <a:gd name="connsiteY24" fmla="*/ 21432 h 557135"/>
                  <a:gd name="connsiteX25" fmla="*/ 409575 w 483394"/>
                  <a:gd name="connsiteY25" fmla="*/ 35719 h 557135"/>
                  <a:gd name="connsiteX26" fmla="*/ 414338 w 483394"/>
                  <a:gd name="connsiteY26" fmla="*/ 50007 h 557135"/>
                  <a:gd name="connsiteX27" fmla="*/ 419100 w 483394"/>
                  <a:gd name="connsiteY27" fmla="*/ 57150 h 557135"/>
                  <a:gd name="connsiteX28" fmla="*/ 431007 w 483394"/>
                  <a:gd name="connsiteY28" fmla="*/ 78582 h 557135"/>
                  <a:gd name="connsiteX29" fmla="*/ 447675 w 483394"/>
                  <a:gd name="connsiteY29" fmla="*/ 83344 h 557135"/>
                  <a:gd name="connsiteX30" fmla="*/ 461963 w 483394"/>
                  <a:gd name="connsiteY30" fmla="*/ 97632 h 557135"/>
                  <a:gd name="connsiteX31" fmla="*/ 471488 w 483394"/>
                  <a:gd name="connsiteY31" fmla="*/ 107157 h 557135"/>
                  <a:gd name="connsiteX32" fmla="*/ 478632 w 483394"/>
                  <a:gd name="connsiteY32" fmla="*/ 119063 h 557135"/>
                  <a:gd name="connsiteX33" fmla="*/ 473869 w 483394"/>
                  <a:gd name="connsiteY33" fmla="*/ 126207 h 557135"/>
                  <a:gd name="connsiteX34" fmla="*/ 440532 w 483394"/>
                  <a:gd name="connsiteY34" fmla="*/ 126207 h 557135"/>
                  <a:gd name="connsiteX35" fmla="*/ 433388 w 483394"/>
                  <a:gd name="connsiteY35" fmla="*/ 130969 h 557135"/>
                  <a:gd name="connsiteX36" fmla="*/ 423863 w 483394"/>
                  <a:gd name="connsiteY36" fmla="*/ 150019 h 557135"/>
                  <a:gd name="connsiteX37" fmla="*/ 426244 w 483394"/>
                  <a:gd name="connsiteY37" fmla="*/ 161925 h 557135"/>
                  <a:gd name="connsiteX38" fmla="*/ 438150 w 483394"/>
                  <a:gd name="connsiteY38" fmla="*/ 173832 h 557135"/>
                  <a:gd name="connsiteX39" fmla="*/ 452438 w 483394"/>
                  <a:gd name="connsiteY39" fmla="*/ 176213 h 557135"/>
                  <a:gd name="connsiteX40" fmla="*/ 457200 w 483394"/>
                  <a:gd name="connsiteY40" fmla="*/ 183357 h 557135"/>
                  <a:gd name="connsiteX41" fmla="*/ 459582 w 483394"/>
                  <a:gd name="connsiteY41" fmla="*/ 190500 h 557135"/>
                  <a:gd name="connsiteX42" fmla="*/ 461963 w 483394"/>
                  <a:gd name="connsiteY42" fmla="*/ 238125 h 557135"/>
                  <a:gd name="connsiteX43" fmla="*/ 469107 w 483394"/>
                  <a:gd name="connsiteY43" fmla="*/ 245269 h 557135"/>
                  <a:gd name="connsiteX44" fmla="*/ 483394 w 483394"/>
                  <a:gd name="connsiteY44" fmla="*/ 271463 h 557135"/>
                  <a:gd name="connsiteX45" fmla="*/ 481013 w 483394"/>
                  <a:gd name="connsiteY45" fmla="*/ 292894 h 557135"/>
                  <a:gd name="connsiteX46" fmla="*/ 478632 w 483394"/>
                  <a:gd name="connsiteY46" fmla="*/ 300038 h 557135"/>
                  <a:gd name="connsiteX47" fmla="*/ 476250 w 483394"/>
                  <a:gd name="connsiteY47" fmla="*/ 311944 h 557135"/>
                  <a:gd name="connsiteX48" fmla="*/ 471488 w 483394"/>
                  <a:gd name="connsiteY48" fmla="*/ 340519 h 557135"/>
                  <a:gd name="connsiteX49" fmla="*/ 469107 w 483394"/>
                  <a:gd name="connsiteY49" fmla="*/ 357188 h 557135"/>
                  <a:gd name="connsiteX50" fmla="*/ 461963 w 483394"/>
                  <a:gd name="connsiteY50" fmla="*/ 371475 h 557135"/>
                  <a:gd name="connsiteX51" fmla="*/ 454819 w 483394"/>
                  <a:gd name="connsiteY51" fmla="*/ 392907 h 557135"/>
                  <a:gd name="connsiteX52" fmla="*/ 452438 w 483394"/>
                  <a:gd name="connsiteY52" fmla="*/ 402432 h 557135"/>
                  <a:gd name="connsiteX53" fmla="*/ 445294 w 483394"/>
                  <a:gd name="connsiteY53" fmla="*/ 416719 h 557135"/>
                  <a:gd name="connsiteX54" fmla="*/ 435769 w 483394"/>
                  <a:gd name="connsiteY54" fmla="*/ 435769 h 557135"/>
                  <a:gd name="connsiteX55" fmla="*/ 431007 w 483394"/>
                  <a:gd name="connsiteY55" fmla="*/ 450057 h 557135"/>
                  <a:gd name="connsiteX56" fmla="*/ 426244 w 483394"/>
                  <a:gd name="connsiteY56" fmla="*/ 457200 h 557135"/>
                  <a:gd name="connsiteX57" fmla="*/ 404813 w 483394"/>
                  <a:gd name="connsiteY57" fmla="*/ 478632 h 557135"/>
                  <a:gd name="connsiteX58" fmla="*/ 397669 w 483394"/>
                  <a:gd name="connsiteY58" fmla="*/ 485775 h 557135"/>
                  <a:gd name="connsiteX59" fmla="*/ 383382 w 483394"/>
                  <a:gd name="connsiteY59" fmla="*/ 497682 h 557135"/>
                  <a:gd name="connsiteX60" fmla="*/ 376238 w 483394"/>
                  <a:gd name="connsiteY60" fmla="*/ 500063 h 557135"/>
                  <a:gd name="connsiteX61" fmla="*/ 357188 w 483394"/>
                  <a:gd name="connsiteY61" fmla="*/ 497682 h 557135"/>
                  <a:gd name="connsiteX62" fmla="*/ 350044 w 483394"/>
                  <a:gd name="connsiteY62" fmla="*/ 492919 h 557135"/>
                  <a:gd name="connsiteX63" fmla="*/ 342900 w 483394"/>
                  <a:gd name="connsiteY63" fmla="*/ 490538 h 557135"/>
                  <a:gd name="connsiteX64" fmla="*/ 330994 w 483394"/>
                  <a:gd name="connsiteY64" fmla="*/ 483394 h 557135"/>
                  <a:gd name="connsiteX65" fmla="*/ 321469 w 483394"/>
                  <a:gd name="connsiteY65" fmla="*/ 478632 h 557135"/>
                  <a:gd name="connsiteX66" fmla="*/ 280988 w 483394"/>
                  <a:gd name="connsiteY66" fmla="*/ 481013 h 557135"/>
                  <a:gd name="connsiteX67" fmla="*/ 278607 w 483394"/>
                  <a:gd name="connsiteY67" fmla="*/ 500063 h 557135"/>
                  <a:gd name="connsiteX68" fmla="*/ 264319 w 483394"/>
                  <a:gd name="connsiteY68" fmla="*/ 511969 h 557135"/>
                  <a:gd name="connsiteX69" fmla="*/ 259557 w 483394"/>
                  <a:gd name="connsiteY69" fmla="*/ 521494 h 557135"/>
                  <a:gd name="connsiteX70" fmla="*/ 216694 w 483394"/>
                  <a:gd name="connsiteY70" fmla="*/ 528638 h 557135"/>
                  <a:gd name="connsiteX71" fmla="*/ 202407 w 483394"/>
                  <a:gd name="connsiteY71" fmla="*/ 540544 h 557135"/>
                  <a:gd name="connsiteX72" fmla="*/ 188119 w 483394"/>
                  <a:gd name="connsiteY72" fmla="*/ 552450 h 557135"/>
                  <a:gd name="connsiteX73" fmla="*/ 166688 w 483394"/>
                  <a:gd name="connsiteY73" fmla="*/ 550069 h 557135"/>
                  <a:gd name="connsiteX74" fmla="*/ 145257 w 483394"/>
                  <a:gd name="connsiteY74" fmla="*/ 533400 h 557135"/>
                  <a:gd name="connsiteX75" fmla="*/ 107157 w 483394"/>
                  <a:gd name="connsiteY75" fmla="*/ 531019 h 557135"/>
                  <a:gd name="connsiteX76" fmla="*/ 83344 w 483394"/>
                  <a:gd name="connsiteY76" fmla="*/ 516732 h 557135"/>
                  <a:gd name="connsiteX77" fmla="*/ 66675 w 483394"/>
                  <a:gd name="connsiteY77" fmla="*/ 507207 h 557135"/>
                  <a:gd name="connsiteX78" fmla="*/ 35719 w 483394"/>
                  <a:gd name="connsiteY78" fmla="*/ 495300 h 557135"/>
                  <a:gd name="connsiteX79" fmla="*/ 30957 w 483394"/>
                  <a:gd name="connsiteY79" fmla="*/ 488157 h 557135"/>
                  <a:gd name="connsiteX80" fmla="*/ 23813 w 483394"/>
                  <a:gd name="connsiteY80" fmla="*/ 483394 h 557135"/>
                  <a:gd name="connsiteX81" fmla="*/ 19050 w 483394"/>
                  <a:gd name="connsiteY81" fmla="*/ 473869 h 557135"/>
                  <a:gd name="connsiteX82" fmla="*/ 14288 w 483394"/>
                  <a:gd name="connsiteY82" fmla="*/ 466725 h 557135"/>
                  <a:gd name="connsiteX83" fmla="*/ 16669 w 483394"/>
                  <a:gd name="connsiteY83" fmla="*/ 452438 h 557135"/>
                  <a:gd name="connsiteX84" fmla="*/ 33338 w 483394"/>
                  <a:gd name="connsiteY84" fmla="*/ 440532 h 557135"/>
                  <a:gd name="connsiteX85" fmla="*/ 45244 w 483394"/>
                  <a:gd name="connsiteY85" fmla="*/ 426244 h 557135"/>
                  <a:gd name="connsiteX86" fmla="*/ 47625 w 483394"/>
                  <a:gd name="connsiteY86" fmla="*/ 416719 h 557135"/>
                  <a:gd name="connsiteX87" fmla="*/ 57150 w 483394"/>
                  <a:gd name="connsiteY87" fmla="*/ 402432 h 557135"/>
                  <a:gd name="connsiteX88" fmla="*/ 78582 w 483394"/>
                  <a:gd name="connsiteY88" fmla="*/ 383382 h 557135"/>
                  <a:gd name="connsiteX89" fmla="*/ 85725 w 483394"/>
                  <a:gd name="connsiteY89" fmla="*/ 369094 h 557135"/>
                  <a:gd name="connsiteX90" fmla="*/ 90488 w 483394"/>
                  <a:gd name="connsiteY90" fmla="*/ 361950 h 557135"/>
                  <a:gd name="connsiteX91" fmla="*/ 95250 w 483394"/>
                  <a:gd name="connsiteY91" fmla="*/ 347663 h 557135"/>
                  <a:gd name="connsiteX92" fmla="*/ 97632 w 483394"/>
                  <a:gd name="connsiteY92" fmla="*/ 333375 h 557135"/>
                  <a:gd name="connsiteX93" fmla="*/ 104775 w 483394"/>
                  <a:gd name="connsiteY93" fmla="*/ 330994 h 557135"/>
                  <a:gd name="connsiteX94" fmla="*/ 109538 w 483394"/>
                  <a:gd name="connsiteY94" fmla="*/ 323850 h 557135"/>
                  <a:gd name="connsiteX95" fmla="*/ 92869 w 483394"/>
                  <a:gd name="connsiteY95" fmla="*/ 323850 h 557135"/>
                  <a:gd name="connsiteX96" fmla="*/ 71438 w 483394"/>
                  <a:gd name="connsiteY96" fmla="*/ 326232 h 557135"/>
                  <a:gd name="connsiteX97" fmla="*/ 57150 w 483394"/>
                  <a:gd name="connsiteY97" fmla="*/ 311944 h 557135"/>
                  <a:gd name="connsiteX98" fmla="*/ 59532 w 483394"/>
                  <a:gd name="connsiteY98" fmla="*/ 297657 h 557135"/>
                  <a:gd name="connsiteX99" fmla="*/ 66675 w 483394"/>
                  <a:gd name="connsiteY99" fmla="*/ 290513 h 557135"/>
                  <a:gd name="connsiteX100" fmla="*/ 61913 w 483394"/>
                  <a:gd name="connsiteY100" fmla="*/ 278607 h 557135"/>
                  <a:gd name="connsiteX101" fmla="*/ 54769 w 483394"/>
                  <a:gd name="connsiteY101" fmla="*/ 285750 h 557135"/>
                  <a:gd name="connsiteX102" fmla="*/ 50007 w 483394"/>
                  <a:gd name="connsiteY102" fmla="*/ 292894 h 557135"/>
                  <a:gd name="connsiteX103" fmla="*/ 42863 w 483394"/>
                  <a:gd name="connsiteY103" fmla="*/ 295275 h 557135"/>
                  <a:gd name="connsiteX104" fmla="*/ 35719 w 483394"/>
                  <a:gd name="connsiteY104" fmla="*/ 300038 h 557135"/>
                  <a:gd name="connsiteX105" fmla="*/ 19050 w 483394"/>
                  <a:gd name="connsiteY105" fmla="*/ 290513 h 557135"/>
                  <a:gd name="connsiteX106" fmla="*/ 9525 w 483394"/>
                  <a:gd name="connsiteY106" fmla="*/ 264319 h 557135"/>
                  <a:gd name="connsiteX107" fmla="*/ 7144 w 483394"/>
                  <a:gd name="connsiteY107" fmla="*/ 254794 h 557135"/>
                  <a:gd name="connsiteX108" fmla="*/ 4763 w 483394"/>
                  <a:gd name="connsiteY108" fmla="*/ 242888 h 5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9" name="19 Forma libre"/>
              <p:cNvSpPr/>
              <p:nvPr/>
            </p:nvSpPr>
            <p:spPr>
              <a:xfrm>
                <a:off x="2211896" y="3007519"/>
                <a:ext cx="593217" cy="614362"/>
              </a:xfrm>
              <a:custGeom>
                <a:avLst/>
                <a:gdLst>
                  <a:gd name="connsiteX0" fmla="*/ 164592 w 593217"/>
                  <a:gd name="connsiteY0" fmla="*/ 204787 h 614362"/>
                  <a:gd name="connsiteX1" fmla="*/ 186023 w 593217"/>
                  <a:gd name="connsiteY1" fmla="*/ 192881 h 614362"/>
                  <a:gd name="connsiteX2" fmla="*/ 236029 w 593217"/>
                  <a:gd name="connsiteY2" fmla="*/ 169069 h 614362"/>
                  <a:gd name="connsiteX3" fmla="*/ 283654 w 593217"/>
                  <a:gd name="connsiteY3" fmla="*/ 133350 h 614362"/>
                  <a:gd name="connsiteX4" fmla="*/ 302704 w 593217"/>
                  <a:gd name="connsiteY4" fmla="*/ 119062 h 614362"/>
                  <a:gd name="connsiteX5" fmla="*/ 314610 w 593217"/>
                  <a:gd name="connsiteY5" fmla="*/ 111919 h 614362"/>
                  <a:gd name="connsiteX6" fmla="*/ 336042 w 593217"/>
                  <a:gd name="connsiteY6" fmla="*/ 95250 h 614362"/>
                  <a:gd name="connsiteX7" fmla="*/ 345567 w 593217"/>
                  <a:gd name="connsiteY7" fmla="*/ 88106 h 614362"/>
                  <a:gd name="connsiteX8" fmla="*/ 383667 w 593217"/>
                  <a:gd name="connsiteY8" fmla="*/ 69056 h 614362"/>
                  <a:gd name="connsiteX9" fmla="*/ 431292 w 593217"/>
                  <a:gd name="connsiteY9" fmla="*/ 50006 h 614362"/>
                  <a:gd name="connsiteX10" fmla="*/ 455104 w 593217"/>
                  <a:gd name="connsiteY10" fmla="*/ 35719 h 614362"/>
                  <a:gd name="connsiteX11" fmla="*/ 471773 w 593217"/>
                  <a:gd name="connsiteY11" fmla="*/ 28575 h 614362"/>
                  <a:gd name="connsiteX12" fmla="*/ 478917 w 593217"/>
                  <a:gd name="connsiteY12" fmla="*/ 26194 h 614362"/>
                  <a:gd name="connsiteX13" fmla="*/ 488442 w 593217"/>
                  <a:gd name="connsiteY13" fmla="*/ 21431 h 614362"/>
                  <a:gd name="connsiteX14" fmla="*/ 517017 w 593217"/>
                  <a:gd name="connsiteY14" fmla="*/ 9525 h 614362"/>
                  <a:gd name="connsiteX15" fmla="*/ 524160 w 593217"/>
                  <a:gd name="connsiteY15" fmla="*/ 4762 h 614362"/>
                  <a:gd name="connsiteX16" fmla="*/ 545592 w 593217"/>
                  <a:gd name="connsiteY16" fmla="*/ 0 h 614362"/>
                  <a:gd name="connsiteX17" fmla="*/ 569404 w 593217"/>
                  <a:gd name="connsiteY17" fmla="*/ 9525 h 614362"/>
                  <a:gd name="connsiteX18" fmla="*/ 574167 w 593217"/>
                  <a:gd name="connsiteY18" fmla="*/ 23812 h 614362"/>
                  <a:gd name="connsiteX19" fmla="*/ 593217 w 593217"/>
                  <a:gd name="connsiteY19" fmla="*/ 54769 h 614362"/>
                  <a:gd name="connsiteX20" fmla="*/ 590835 w 593217"/>
                  <a:gd name="connsiteY20" fmla="*/ 100012 h 614362"/>
                  <a:gd name="connsiteX21" fmla="*/ 583692 w 593217"/>
                  <a:gd name="connsiteY21" fmla="*/ 145256 h 614362"/>
                  <a:gd name="connsiteX22" fmla="*/ 567023 w 593217"/>
                  <a:gd name="connsiteY22" fmla="*/ 164306 h 614362"/>
                  <a:gd name="connsiteX23" fmla="*/ 550354 w 593217"/>
                  <a:gd name="connsiteY23" fmla="*/ 188119 h 614362"/>
                  <a:gd name="connsiteX24" fmla="*/ 543210 w 593217"/>
                  <a:gd name="connsiteY24" fmla="*/ 192881 h 614362"/>
                  <a:gd name="connsiteX25" fmla="*/ 536067 w 593217"/>
                  <a:gd name="connsiteY25" fmla="*/ 200025 h 614362"/>
                  <a:gd name="connsiteX26" fmla="*/ 512254 w 593217"/>
                  <a:gd name="connsiteY26" fmla="*/ 216694 h 614362"/>
                  <a:gd name="connsiteX27" fmla="*/ 495585 w 593217"/>
                  <a:gd name="connsiteY27" fmla="*/ 233362 h 614362"/>
                  <a:gd name="connsiteX28" fmla="*/ 476535 w 593217"/>
                  <a:gd name="connsiteY28" fmla="*/ 235744 h 614362"/>
                  <a:gd name="connsiteX29" fmla="*/ 464629 w 593217"/>
                  <a:gd name="connsiteY29" fmla="*/ 238125 h 614362"/>
                  <a:gd name="connsiteX30" fmla="*/ 450342 w 593217"/>
                  <a:gd name="connsiteY30" fmla="*/ 250031 h 614362"/>
                  <a:gd name="connsiteX31" fmla="*/ 436054 w 593217"/>
                  <a:gd name="connsiteY31" fmla="*/ 264319 h 614362"/>
                  <a:gd name="connsiteX32" fmla="*/ 424148 w 593217"/>
                  <a:gd name="connsiteY32" fmla="*/ 280987 h 614362"/>
                  <a:gd name="connsiteX33" fmla="*/ 414623 w 593217"/>
                  <a:gd name="connsiteY33" fmla="*/ 297656 h 614362"/>
                  <a:gd name="connsiteX34" fmla="*/ 412242 w 593217"/>
                  <a:gd name="connsiteY34" fmla="*/ 304800 h 614362"/>
                  <a:gd name="connsiteX35" fmla="*/ 407479 w 593217"/>
                  <a:gd name="connsiteY35" fmla="*/ 316706 h 614362"/>
                  <a:gd name="connsiteX36" fmla="*/ 405098 w 593217"/>
                  <a:gd name="connsiteY36" fmla="*/ 340519 h 614362"/>
                  <a:gd name="connsiteX37" fmla="*/ 376523 w 593217"/>
                  <a:gd name="connsiteY37" fmla="*/ 357187 h 614362"/>
                  <a:gd name="connsiteX38" fmla="*/ 357473 w 593217"/>
                  <a:gd name="connsiteY38" fmla="*/ 383381 h 614362"/>
                  <a:gd name="connsiteX39" fmla="*/ 347948 w 593217"/>
                  <a:gd name="connsiteY39" fmla="*/ 397669 h 614362"/>
                  <a:gd name="connsiteX40" fmla="*/ 340804 w 593217"/>
                  <a:gd name="connsiteY40" fmla="*/ 407194 h 614362"/>
                  <a:gd name="connsiteX41" fmla="*/ 319373 w 593217"/>
                  <a:gd name="connsiteY41" fmla="*/ 423862 h 614362"/>
                  <a:gd name="connsiteX42" fmla="*/ 312229 w 593217"/>
                  <a:gd name="connsiteY42" fmla="*/ 440531 h 614362"/>
                  <a:gd name="connsiteX43" fmla="*/ 309848 w 593217"/>
                  <a:gd name="connsiteY43" fmla="*/ 447675 h 614362"/>
                  <a:gd name="connsiteX44" fmla="*/ 293179 w 593217"/>
                  <a:gd name="connsiteY44" fmla="*/ 464344 h 614362"/>
                  <a:gd name="connsiteX45" fmla="*/ 288417 w 593217"/>
                  <a:gd name="connsiteY45" fmla="*/ 471487 h 614362"/>
                  <a:gd name="connsiteX46" fmla="*/ 274129 w 593217"/>
                  <a:gd name="connsiteY46" fmla="*/ 490537 h 614362"/>
                  <a:gd name="connsiteX47" fmla="*/ 271748 w 593217"/>
                  <a:gd name="connsiteY47" fmla="*/ 497681 h 614362"/>
                  <a:gd name="connsiteX48" fmla="*/ 252698 w 593217"/>
                  <a:gd name="connsiteY48" fmla="*/ 507206 h 614362"/>
                  <a:gd name="connsiteX49" fmla="*/ 245554 w 593217"/>
                  <a:gd name="connsiteY49" fmla="*/ 511969 h 614362"/>
                  <a:gd name="connsiteX50" fmla="*/ 240792 w 593217"/>
                  <a:gd name="connsiteY50" fmla="*/ 519112 h 614362"/>
                  <a:gd name="connsiteX51" fmla="*/ 233648 w 593217"/>
                  <a:gd name="connsiteY51" fmla="*/ 545306 h 614362"/>
                  <a:gd name="connsiteX52" fmla="*/ 226504 w 593217"/>
                  <a:gd name="connsiteY52" fmla="*/ 550069 h 614362"/>
                  <a:gd name="connsiteX53" fmla="*/ 209835 w 593217"/>
                  <a:gd name="connsiteY53" fmla="*/ 566737 h 614362"/>
                  <a:gd name="connsiteX54" fmla="*/ 197929 w 593217"/>
                  <a:gd name="connsiteY54" fmla="*/ 583406 h 614362"/>
                  <a:gd name="connsiteX55" fmla="*/ 190785 w 593217"/>
                  <a:gd name="connsiteY55" fmla="*/ 585787 h 614362"/>
                  <a:gd name="connsiteX56" fmla="*/ 178879 w 593217"/>
                  <a:gd name="connsiteY56" fmla="*/ 600075 h 614362"/>
                  <a:gd name="connsiteX57" fmla="*/ 159829 w 593217"/>
                  <a:gd name="connsiteY57" fmla="*/ 614362 h 614362"/>
                  <a:gd name="connsiteX58" fmla="*/ 107442 w 593217"/>
                  <a:gd name="connsiteY58" fmla="*/ 611981 h 614362"/>
                  <a:gd name="connsiteX59" fmla="*/ 78867 w 593217"/>
                  <a:gd name="connsiteY59" fmla="*/ 592931 h 614362"/>
                  <a:gd name="connsiteX60" fmla="*/ 69342 w 593217"/>
                  <a:gd name="connsiteY60" fmla="*/ 588169 h 614362"/>
                  <a:gd name="connsiteX61" fmla="*/ 59817 w 593217"/>
                  <a:gd name="connsiteY61" fmla="*/ 581025 h 614362"/>
                  <a:gd name="connsiteX62" fmla="*/ 52673 w 593217"/>
                  <a:gd name="connsiteY62" fmla="*/ 576262 h 614362"/>
                  <a:gd name="connsiteX63" fmla="*/ 50292 w 593217"/>
                  <a:gd name="connsiteY63" fmla="*/ 566737 h 614362"/>
                  <a:gd name="connsiteX64" fmla="*/ 43148 w 593217"/>
                  <a:gd name="connsiteY64" fmla="*/ 557212 h 614362"/>
                  <a:gd name="connsiteX65" fmla="*/ 38385 w 593217"/>
                  <a:gd name="connsiteY65" fmla="*/ 547687 h 614362"/>
                  <a:gd name="connsiteX66" fmla="*/ 28860 w 593217"/>
                  <a:gd name="connsiteY66" fmla="*/ 526256 h 614362"/>
                  <a:gd name="connsiteX67" fmla="*/ 26479 w 593217"/>
                  <a:gd name="connsiteY67" fmla="*/ 519112 h 614362"/>
                  <a:gd name="connsiteX68" fmla="*/ 16954 w 593217"/>
                  <a:gd name="connsiteY68" fmla="*/ 511969 h 614362"/>
                  <a:gd name="connsiteX69" fmla="*/ 2667 w 593217"/>
                  <a:gd name="connsiteY69" fmla="*/ 504825 h 614362"/>
                  <a:gd name="connsiteX70" fmla="*/ 285 w 593217"/>
                  <a:gd name="connsiteY70" fmla="*/ 497681 h 614362"/>
                  <a:gd name="connsiteX71" fmla="*/ 2667 w 593217"/>
                  <a:gd name="connsiteY71" fmla="*/ 466725 h 614362"/>
                  <a:gd name="connsiteX72" fmla="*/ 16954 w 593217"/>
                  <a:gd name="connsiteY72" fmla="*/ 459581 h 614362"/>
                  <a:gd name="connsiteX73" fmla="*/ 52673 w 593217"/>
                  <a:gd name="connsiteY73" fmla="*/ 457200 h 614362"/>
                  <a:gd name="connsiteX74" fmla="*/ 57435 w 593217"/>
                  <a:gd name="connsiteY74" fmla="*/ 450056 h 614362"/>
                  <a:gd name="connsiteX75" fmla="*/ 64579 w 593217"/>
                  <a:gd name="connsiteY75" fmla="*/ 442912 h 614362"/>
                  <a:gd name="connsiteX76" fmla="*/ 69342 w 593217"/>
                  <a:gd name="connsiteY76" fmla="*/ 428625 h 614362"/>
                  <a:gd name="connsiteX77" fmla="*/ 71723 w 593217"/>
                  <a:gd name="connsiteY77" fmla="*/ 404812 h 614362"/>
                  <a:gd name="connsiteX78" fmla="*/ 78867 w 593217"/>
                  <a:gd name="connsiteY78" fmla="*/ 397669 h 614362"/>
                  <a:gd name="connsiteX79" fmla="*/ 119348 w 593217"/>
                  <a:gd name="connsiteY79" fmla="*/ 385762 h 614362"/>
                  <a:gd name="connsiteX80" fmla="*/ 126492 w 593217"/>
                  <a:gd name="connsiteY80" fmla="*/ 378619 h 614362"/>
                  <a:gd name="connsiteX81" fmla="*/ 147923 w 593217"/>
                  <a:gd name="connsiteY81" fmla="*/ 366712 h 614362"/>
                  <a:gd name="connsiteX82" fmla="*/ 157448 w 593217"/>
                  <a:gd name="connsiteY82" fmla="*/ 364331 h 614362"/>
                  <a:gd name="connsiteX83" fmla="*/ 197929 w 593217"/>
                  <a:gd name="connsiteY83" fmla="*/ 364331 h 614362"/>
                  <a:gd name="connsiteX84" fmla="*/ 202692 w 593217"/>
                  <a:gd name="connsiteY84" fmla="*/ 352425 h 614362"/>
                  <a:gd name="connsiteX85" fmla="*/ 197929 w 593217"/>
                  <a:gd name="connsiteY85" fmla="*/ 321469 h 614362"/>
                  <a:gd name="connsiteX86" fmla="*/ 188404 w 593217"/>
                  <a:gd name="connsiteY86" fmla="*/ 307181 h 614362"/>
                  <a:gd name="connsiteX87" fmla="*/ 183642 w 593217"/>
                  <a:gd name="connsiteY87" fmla="*/ 283369 h 614362"/>
                  <a:gd name="connsiteX88" fmla="*/ 181260 w 593217"/>
                  <a:gd name="connsiteY88" fmla="*/ 269081 h 614362"/>
                  <a:gd name="connsiteX89" fmla="*/ 176498 w 593217"/>
                  <a:gd name="connsiteY89" fmla="*/ 261937 h 614362"/>
                  <a:gd name="connsiteX90" fmla="*/ 174117 w 593217"/>
                  <a:gd name="connsiteY90" fmla="*/ 254794 h 614362"/>
                  <a:gd name="connsiteX91" fmla="*/ 164592 w 593217"/>
                  <a:gd name="connsiteY91" fmla="*/ 204787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0" name="20 Forma libre"/>
              <p:cNvSpPr/>
              <p:nvPr/>
            </p:nvSpPr>
            <p:spPr>
              <a:xfrm>
                <a:off x="2730302" y="2726531"/>
                <a:ext cx="220067" cy="33813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solidFill>
                <a:srgbClr val="FFFF00"/>
              </a:solid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dirty="0">
                  <a:solidFill>
                    <a:prstClr val="white"/>
                  </a:solidFill>
                  <a:latin typeface="Gill Sans MT"/>
                </a:endParaRPr>
              </a:p>
            </p:txBody>
          </p:sp>
          <p:sp>
            <p:nvSpPr>
              <p:cNvPr id="111" name="21 Forma libre"/>
              <p:cNvSpPr/>
              <p:nvPr/>
            </p:nvSpPr>
            <p:spPr>
              <a:xfrm>
                <a:off x="2335455" y="2597944"/>
                <a:ext cx="439036" cy="641542"/>
              </a:xfrm>
              <a:custGeom>
                <a:avLst/>
                <a:gdLst>
                  <a:gd name="connsiteX0" fmla="*/ 191051 w 439036"/>
                  <a:gd name="connsiteY0" fmla="*/ 114300 h 641542"/>
                  <a:gd name="connsiteX1" fmla="*/ 202958 w 439036"/>
                  <a:gd name="connsiteY1" fmla="*/ 83344 h 641542"/>
                  <a:gd name="connsiteX2" fmla="*/ 210101 w 439036"/>
                  <a:gd name="connsiteY2" fmla="*/ 78581 h 641542"/>
                  <a:gd name="connsiteX3" fmla="*/ 217245 w 439036"/>
                  <a:gd name="connsiteY3" fmla="*/ 71437 h 641542"/>
                  <a:gd name="connsiteX4" fmla="*/ 252964 w 439036"/>
                  <a:gd name="connsiteY4" fmla="*/ 52387 h 641542"/>
                  <a:gd name="connsiteX5" fmla="*/ 267251 w 439036"/>
                  <a:gd name="connsiteY5" fmla="*/ 45244 h 641542"/>
                  <a:gd name="connsiteX6" fmla="*/ 274395 w 439036"/>
                  <a:gd name="connsiteY6" fmla="*/ 40481 h 641542"/>
                  <a:gd name="connsiteX7" fmla="*/ 281539 w 439036"/>
                  <a:gd name="connsiteY7" fmla="*/ 33337 h 641542"/>
                  <a:gd name="connsiteX8" fmla="*/ 310114 w 439036"/>
                  <a:gd name="connsiteY8" fmla="*/ 21431 h 641542"/>
                  <a:gd name="connsiteX9" fmla="*/ 322020 w 439036"/>
                  <a:gd name="connsiteY9" fmla="*/ 16669 h 641542"/>
                  <a:gd name="connsiteX10" fmla="*/ 331545 w 439036"/>
                  <a:gd name="connsiteY10" fmla="*/ 9525 h 641542"/>
                  <a:gd name="connsiteX11" fmla="*/ 341070 w 439036"/>
                  <a:gd name="connsiteY11" fmla="*/ 7144 h 641542"/>
                  <a:gd name="connsiteX12" fmla="*/ 348214 w 439036"/>
                  <a:gd name="connsiteY12" fmla="*/ 4762 h 641542"/>
                  <a:gd name="connsiteX13" fmla="*/ 360120 w 439036"/>
                  <a:gd name="connsiteY13" fmla="*/ 2381 h 641542"/>
                  <a:gd name="connsiteX14" fmla="*/ 369645 w 439036"/>
                  <a:gd name="connsiteY14" fmla="*/ 0 h 641542"/>
                  <a:gd name="connsiteX15" fmla="*/ 376789 w 439036"/>
                  <a:gd name="connsiteY15" fmla="*/ 2381 h 641542"/>
                  <a:gd name="connsiteX16" fmla="*/ 386314 w 439036"/>
                  <a:gd name="connsiteY16" fmla="*/ 4762 h 641542"/>
                  <a:gd name="connsiteX17" fmla="*/ 393458 w 439036"/>
                  <a:gd name="connsiteY17" fmla="*/ 9525 h 641542"/>
                  <a:gd name="connsiteX18" fmla="*/ 405364 w 439036"/>
                  <a:gd name="connsiteY18" fmla="*/ 16669 h 641542"/>
                  <a:gd name="connsiteX19" fmla="*/ 407745 w 439036"/>
                  <a:gd name="connsiteY19" fmla="*/ 23812 h 641542"/>
                  <a:gd name="connsiteX20" fmla="*/ 412508 w 439036"/>
                  <a:gd name="connsiteY20" fmla="*/ 30956 h 641542"/>
                  <a:gd name="connsiteX21" fmla="*/ 410126 w 439036"/>
                  <a:gd name="connsiteY21" fmla="*/ 92869 h 641542"/>
                  <a:gd name="connsiteX22" fmla="*/ 412508 w 439036"/>
                  <a:gd name="connsiteY22" fmla="*/ 209550 h 641542"/>
                  <a:gd name="connsiteX23" fmla="*/ 414889 w 439036"/>
                  <a:gd name="connsiteY23" fmla="*/ 219075 h 641542"/>
                  <a:gd name="connsiteX24" fmla="*/ 429176 w 439036"/>
                  <a:gd name="connsiteY24" fmla="*/ 233362 h 641542"/>
                  <a:gd name="connsiteX25" fmla="*/ 433939 w 439036"/>
                  <a:gd name="connsiteY25" fmla="*/ 240506 h 641542"/>
                  <a:gd name="connsiteX26" fmla="*/ 433939 w 439036"/>
                  <a:gd name="connsiteY26" fmla="*/ 326231 h 641542"/>
                  <a:gd name="connsiteX27" fmla="*/ 429176 w 439036"/>
                  <a:gd name="connsiteY27" fmla="*/ 340519 h 641542"/>
                  <a:gd name="connsiteX28" fmla="*/ 422033 w 439036"/>
                  <a:gd name="connsiteY28" fmla="*/ 361950 h 641542"/>
                  <a:gd name="connsiteX29" fmla="*/ 419651 w 439036"/>
                  <a:gd name="connsiteY29" fmla="*/ 369094 h 641542"/>
                  <a:gd name="connsiteX30" fmla="*/ 417270 w 439036"/>
                  <a:gd name="connsiteY30" fmla="*/ 376237 h 641542"/>
                  <a:gd name="connsiteX31" fmla="*/ 419651 w 439036"/>
                  <a:gd name="connsiteY31" fmla="*/ 385762 h 641542"/>
                  <a:gd name="connsiteX32" fmla="*/ 414889 w 439036"/>
                  <a:gd name="connsiteY32" fmla="*/ 423862 h 641542"/>
                  <a:gd name="connsiteX33" fmla="*/ 414889 w 439036"/>
                  <a:gd name="connsiteY33" fmla="*/ 442912 h 641542"/>
                  <a:gd name="connsiteX34" fmla="*/ 400601 w 439036"/>
                  <a:gd name="connsiteY34" fmla="*/ 447675 h 641542"/>
                  <a:gd name="connsiteX35" fmla="*/ 374408 w 439036"/>
                  <a:gd name="connsiteY35" fmla="*/ 469106 h 641542"/>
                  <a:gd name="connsiteX36" fmla="*/ 364883 w 439036"/>
                  <a:gd name="connsiteY36" fmla="*/ 483394 h 641542"/>
                  <a:gd name="connsiteX37" fmla="*/ 352976 w 439036"/>
                  <a:gd name="connsiteY37" fmla="*/ 502444 h 641542"/>
                  <a:gd name="connsiteX38" fmla="*/ 343451 w 439036"/>
                  <a:gd name="connsiteY38" fmla="*/ 519112 h 641542"/>
                  <a:gd name="connsiteX39" fmla="*/ 341070 w 439036"/>
                  <a:gd name="connsiteY39" fmla="*/ 526256 h 641542"/>
                  <a:gd name="connsiteX40" fmla="*/ 338689 w 439036"/>
                  <a:gd name="connsiteY40" fmla="*/ 535781 h 641542"/>
                  <a:gd name="connsiteX41" fmla="*/ 331545 w 439036"/>
                  <a:gd name="connsiteY41" fmla="*/ 540544 h 641542"/>
                  <a:gd name="connsiteX42" fmla="*/ 305351 w 439036"/>
                  <a:gd name="connsiteY42" fmla="*/ 559594 h 641542"/>
                  <a:gd name="connsiteX43" fmla="*/ 298208 w 439036"/>
                  <a:gd name="connsiteY43" fmla="*/ 564356 h 641542"/>
                  <a:gd name="connsiteX44" fmla="*/ 286301 w 439036"/>
                  <a:gd name="connsiteY44" fmla="*/ 569119 h 641542"/>
                  <a:gd name="connsiteX45" fmla="*/ 260108 w 439036"/>
                  <a:gd name="connsiteY45" fmla="*/ 557212 h 641542"/>
                  <a:gd name="connsiteX46" fmla="*/ 255345 w 439036"/>
                  <a:gd name="connsiteY46" fmla="*/ 538162 h 641542"/>
                  <a:gd name="connsiteX47" fmla="*/ 250583 w 439036"/>
                  <a:gd name="connsiteY47" fmla="*/ 531019 h 641542"/>
                  <a:gd name="connsiteX48" fmla="*/ 241058 w 439036"/>
                  <a:gd name="connsiteY48" fmla="*/ 528637 h 641542"/>
                  <a:gd name="connsiteX49" fmla="*/ 179145 w 439036"/>
                  <a:gd name="connsiteY49" fmla="*/ 531019 h 641542"/>
                  <a:gd name="connsiteX50" fmla="*/ 169620 w 439036"/>
                  <a:gd name="connsiteY50" fmla="*/ 545306 h 641542"/>
                  <a:gd name="connsiteX51" fmla="*/ 148189 w 439036"/>
                  <a:gd name="connsiteY51" fmla="*/ 564356 h 641542"/>
                  <a:gd name="connsiteX52" fmla="*/ 145808 w 439036"/>
                  <a:gd name="connsiteY52" fmla="*/ 571500 h 641542"/>
                  <a:gd name="connsiteX53" fmla="*/ 143426 w 439036"/>
                  <a:gd name="connsiteY53" fmla="*/ 583406 h 641542"/>
                  <a:gd name="connsiteX54" fmla="*/ 121995 w 439036"/>
                  <a:gd name="connsiteY54" fmla="*/ 590550 h 641542"/>
                  <a:gd name="connsiteX55" fmla="*/ 105326 w 439036"/>
                  <a:gd name="connsiteY55" fmla="*/ 600075 h 641542"/>
                  <a:gd name="connsiteX56" fmla="*/ 98183 w 439036"/>
                  <a:gd name="connsiteY56" fmla="*/ 604837 h 641542"/>
                  <a:gd name="connsiteX57" fmla="*/ 83895 w 439036"/>
                  <a:gd name="connsiteY57" fmla="*/ 619125 h 641542"/>
                  <a:gd name="connsiteX58" fmla="*/ 74370 w 439036"/>
                  <a:gd name="connsiteY58" fmla="*/ 628650 h 641542"/>
                  <a:gd name="connsiteX59" fmla="*/ 69608 w 439036"/>
                  <a:gd name="connsiteY59" fmla="*/ 635794 h 641542"/>
                  <a:gd name="connsiteX60" fmla="*/ 55320 w 439036"/>
                  <a:gd name="connsiteY60" fmla="*/ 640556 h 641542"/>
                  <a:gd name="connsiteX61" fmla="*/ 19601 w 439036"/>
                  <a:gd name="connsiteY61" fmla="*/ 638175 h 641542"/>
                  <a:gd name="connsiteX62" fmla="*/ 14839 w 439036"/>
                  <a:gd name="connsiteY62" fmla="*/ 628650 h 641542"/>
                  <a:gd name="connsiteX63" fmla="*/ 7695 w 439036"/>
                  <a:gd name="connsiteY63" fmla="*/ 619125 h 641542"/>
                  <a:gd name="connsiteX64" fmla="*/ 5314 w 439036"/>
                  <a:gd name="connsiteY64" fmla="*/ 611981 h 641542"/>
                  <a:gd name="connsiteX65" fmla="*/ 551 w 439036"/>
                  <a:gd name="connsiteY65" fmla="*/ 602456 h 641542"/>
                  <a:gd name="connsiteX66" fmla="*/ 2933 w 439036"/>
                  <a:gd name="connsiteY66" fmla="*/ 581025 h 641542"/>
                  <a:gd name="connsiteX67" fmla="*/ 10076 w 439036"/>
                  <a:gd name="connsiteY67" fmla="*/ 573881 h 641542"/>
                  <a:gd name="connsiteX68" fmla="*/ 19601 w 439036"/>
                  <a:gd name="connsiteY68" fmla="*/ 561975 h 641542"/>
                  <a:gd name="connsiteX69" fmla="*/ 31508 w 439036"/>
                  <a:gd name="connsiteY69" fmla="*/ 547687 h 641542"/>
                  <a:gd name="connsiteX70" fmla="*/ 33889 w 439036"/>
                  <a:gd name="connsiteY70" fmla="*/ 540544 h 641542"/>
                  <a:gd name="connsiteX71" fmla="*/ 31508 w 439036"/>
                  <a:gd name="connsiteY71" fmla="*/ 523875 h 641542"/>
                  <a:gd name="connsiteX72" fmla="*/ 26745 w 439036"/>
                  <a:gd name="connsiteY72" fmla="*/ 507206 h 641542"/>
                  <a:gd name="connsiteX73" fmla="*/ 29126 w 439036"/>
                  <a:gd name="connsiteY73" fmla="*/ 490537 h 641542"/>
                  <a:gd name="connsiteX74" fmla="*/ 38651 w 439036"/>
                  <a:gd name="connsiteY74" fmla="*/ 476250 h 641542"/>
                  <a:gd name="connsiteX75" fmla="*/ 41033 w 439036"/>
                  <a:gd name="connsiteY75" fmla="*/ 464344 h 641542"/>
                  <a:gd name="connsiteX76" fmla="*/ 48176 w 439036"/>
                  <a:gd name="connsiteY76" fmla="*/ 454819 h 641542"/>
                  <a:gd name="connsiteX77" fmla="*/ 57701 w 439036"/>
                  <a:gd name="connsiteY77" fmla="*/ 440531 h 641542"/>
                  <a:gd name="connsiteX78" fmla="*/ 69608 w 439036"/>
                  <a:gd name="connsiteY78" fmla="*/ 423862 h 641542"/>
                  <a:gd name="connsiteX79" fmla="*/ 71989 w 439036"/>
                  <a:gd name="connsiteY79" fmla="*/ 414337 h 641542"/>
                  <a:gd name="connsiteX80" fmla="*/ 74370 w 439036"/>
                  <a:gd name="connsiteY80" fmla="*/ 407194 h 641542"/>
                  <a:gd name="connsiteX81" fmla="*/ 79133 w 439036"/>
                  <a:gd name="connsiteY81" fmla="*/ 388144 h 641542"/>
                  <a:gd name="connsiteX82" fmla="*/ 81514 w 439036"/>
                  <a:gd name="connsiteY82" fmla="*/ 381000 h 641542"/>
                  <a:gd name="connsiteX83" fmla="*/ 88658 w 439036"/>
                  <a:gd name="connsiteY83" fmla="*/ 376237 h 641542"/>
                  <a:gd name="connsiteX84" fmla="*/ 102945 w 439036"/>
                  <a:gd name="connsiteY84" fmla="*/ 361950 h 641542"/>
                  <a:gd name="connsiteX85" fmla="*/ 114851 w 439036"/>
                  <a:gd name="connsiteY85" fmla="*/ 347662 h 641542"/>
                  <a:gd name="connsiteX86" fmla="*/ 121995 w 439036"/>
                  <a:gd name="connsiteY86" fmla="*/ 330994 h 641542"/>
                  <a:gd name="connsiteX87" fmla="*/ 129139 w 439036"/>
                  <a:gd name="connsiteY87" fmla="*/ 326231 h 641542"/>
                  <a:gd name="connsiteX88" fmla="*/ 133901 w 439036"/>
                  <a:gd name="connsiteY88" fmla="*/ 319087 h 641542"/>
                  <a:gd name="connsiteX89" fmla="*/ 141045 w 439036"/>
                  <a:gd name="connsiteY89" fmla="*/ 311944 h 641542"/>
                  <a:gd name="connsiteX90" fmla="*/ 143426 w 439036"/>
                  <a:gd name="connsiteY90" fmla="*/ 304800 h 641542"/>
                  <a:gd name="connsiteX91" fmla="*/ 150570 w 439036"/>
                  <a:gd name="connsiteY91" fmla="*/ 257175 h 641542"/>
                  <a:gd name="connsiteX92" fmla="*/ 157714 w 439036"/>
                  <a:gd name="connsiteY92" fmla="*/ 250031 h 641542"/>
                  <a:gd name="connsiteX93" fmla="*/ 169620 w 439036"/>
                  <a:gd name="connsiteY93" fmla="*/ 245269 h 641542"/>
                  <a:gd name="connsiteX94" fmla="*/ 174383 w 439036"/>
                  <a:gd name="connsiteY94" fmla="*/ 238125 h 641542"/>
                  <a:gd name="connsiteX95" fmla="*/ 193433 w 439036"/>
                  <a:gd name="connsiteY95" fmla="*/ 226219 h 641542"/>
                  <a:gd name="connsiteX96" fmla="*/ 202958 w 439036"/>
                  <a:gd name="connsiteY96" fmla="*/ 211931 h 641542"/>
                  <a:gd name="connsiteX97" fmla="*/ 200576 w 439036"/>
                  <a:gd name="connsiteY97" fmla="*/ 178594 h 641542"/>
                  <a:gd name="connsiteX98" fmla="*/ 198195 w 439036"/>
                  <a:gd name="connsiteY98" fmla="*/ 171450 h 641542"/>
                  <a:gd name="connsiteX99" fmla="*/ 195814 w 439036"/>
                  <a:gd name="connsiteY99" fmla="*/ 161925 h 641542"/>
                  <a:gd name="connsiteX100" fmla="*/ 191051 w 439036"/>
                  <a:gd name="connsiteY100" fmla="*/ 114300 h 64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12" name="22 Forma libre"/>
              <p:cNvSpPr/>
              <p:nvPr/>
            </p:nvSpPr>
            <p:spPr>
              <a:xfrm>
                <a:off x="2660986" y="2483644"/>
                <a:ext cx="506077" cy="517197"/>
              </a:xfrm>
              <a:custGeom>
                <a:avLst/>
                <a:gdLst>
                  <a:gd name="connsiteX0" fmla="*/ 179845 w 506077"/>
                  <a:gd name="connsiteY0" fmla="*/ 514350 h 517197"/>
                  <a:gd name="connsiteX1" fmla="*/ 327483 w 506077"/>
                  <a:gd name="connsiteY1" fmla="*/ 507206 h 517197"/>
                  <a:gd name="connsiteX2" fmla="*/ 356058 w 506077"/>
                  <a:gd name="connsiteY2" fmla="*/ 495300 h 517197"/>
                  <a:gd name="connsiteX3" fmla="*/ 372727 w 506077"/>
                  <a:gd name="connsiteY3" fmla="*/ 485775 h 517197"/>
                  <a:gd name="connsiteX4" fmla="*/ 384633 w 506077"/>
                  <a:gd name="connsiteY4" fmla="*/ 483394 h 517197"/>
                  <a:gd name="connsiteX5" fmla="*/ 398920 w 506077"/>
                  <a:gd name="connsiteY5" fmla="*/ 478631 h 517197"/>
                  <a:gd name="connsiteX6" fmla="*/ 408445 w 506077"/>
                  <a:gd name="connsiteY6" fmla="*/ 476250 h 517197"/>
                  <a:gd name="connsiteX7" fmla="*/ 429877 w 506077"/>
                  <a:gd name="connsiteY7" fmla="*/ 466725 h 517197"/>
                  <a:gd name="connsiteX8" fmla="*/ 451308 w 506077"/>
                  <a:gd name="connsiteY8" fmla="*/ 459581 h 517197"/>
                  <a:gd name="connsiteX9" fmla="*/ 460833 w 506077"/>
                  <a:gd name="connsiteY9" fmla="*/ 450056 h 517197"/>
                  <a:gd name="connsiteX10" fmla="*/ 477502 w 506077"/>
                  <a:gd name="connsiteY10" fmla="*/ 442912 h 517197"/>
                  <a:gd name="connsiteX11" fmla="*/ 494170 w 506077"/>
                  <a:gd name="connsiteY11" fmla="*/ 431006 h 517197"/>
                  <a:gd name="connsiteX12" fmla="*/ 498933 w 506077"/>
                  <a:gd name="connsiteY12" fmla="*/ 423862 h 517197"/>
                  <a:gd name="connsiteX13" fmla="*/ 501314 w 506077"/>
                  <a:gd name="connsiteY13" fmla="*/ 407194 h 517197"/>
                  <a:gd name="connsiteX14" fmla="*/ 503695 w 506077"/>
                  <a:gd name="connsiteY14" fmla="*/ 400050 h 517197"/>
                  <a:gd name="connsiteX15" fmla="*/ 506077 w 506077"/>
                  <a:gd name="connsiteY15" fmla="*/ 390525 h 517197"/>
                  <a:gd name="connsiteX16" fmla="*/ 503695 w 506077"/>
                  <a:gd name="connsiteY16" fmla="*/ 364331 h 517197"/>
                  <a:gd name="connsiteX17" fmla="*/ 498933 w 506077"/>
                  <a:gd name="connsiteY17" fmla="*/ 357187 h 517197"/>
                  <a:gd name="connsiteX18" fmla="*/ 496552 w 506077"/>
                  <a:gd name="connsiteY18" fmla="*/ 350044 h 517197"/>
                  <a:gd name="connsiteX19" fmla="*/ 501314 w 506077"/>
                  <a:gd name="connsiteY19" fmla="*/ 333375 h 517197"/>
                  <a:gd name="connsiteX20" fmla="*/ 503695 w 506077"/>
                  <a:gd name="connsiteY20" fmla="*/ 326231 h 517197"/>
                  <a:gd name="connsiteX21" fmla="*/ 498933 w 506077"/>
                  <a:gd name="connsiteY21" fmla="*/ 297656 h 517197"/>
                  <a:gd name="connsiteX22" fmla="*/ 491789 w 506077"/>
                  <a:gd name="connsiteY22" fmla="*/ 285750 h 517197"/>
                  <a:gd name="connsiteX23" fmla="*/ 484645 w 506077"/>
                  <a:gd name="connsiteY23" fmla="*/ 278606 h 517197"/>
                  <a:gd name="connsiteX24" fmla="*/ 479883 w 506077"/>
                  <a:gd name="connsiteY24" fmla="*/ 271462 h 517197"/>
                  <a:gd name="connsiteX25" fmla="*/ 448927 w 506077"/>
                  <a:gd name="connsiteY25" fmla="*/ 264319 h 517197"/>
                  <a:gd name="connsiteX26" fmla="*/ 434639 w 506077"/>
                  <a:gd name="connsiteY26" fmla="*/ 259556 h 517197"/>
                  <a:gd name="connsiteX27" fmla="*/ 401302 w 506077"/>
                  <a:gd name="connsiteY27" fmla="*/ 247650 h 517197"/>
                  <a:gd name="connsiteX28" fmla="*/ 389395 w 506077"/>
                  <a:gd name="connsiteY28" fmla="*/ 240506 h 517197"/>
                  <a:gd name="connsiteX29" fmla="*/ 384633 w 506077"/>
                  <a:gd name="connsiteY29" fmla="*/ 233362 h 517197"/>
                  <a:gd name="connsiteX30" fmla="*/ 377489 w 506077"/>
                  <a:gd name="connsiteY30" fmla="*/ 223837 h 517197"/>
                  <a:gd name="connsiteX31" fmla="*/ 370345 w 506077"/>
                  <a:gd name="connsiteY31" fmla="*/ 197644 h 517197"/>
                  <a:gd name="connsiteX32" fmla="*/ 365583 w 506077"/>
                  <a:gd name="connsiteY32" fmla="*/ 188119 h 517197"/>
                  <a:gd name="connsiteX33" fmla="*/ 363202 w 506077"/>
                  <a:gd name="connsiteY33" fmla="*/ 176212 h 517197"/>
                  <a:gd name="connsiteX34" fmla="*/ 360820 w 506077"/>
                  <a:gd name="connsiteY34" fmla="*/ 126206 h 517197"/>
                  <a:gd name="connsiteX35" fmla="*/ 351295 w 506077"/>
                  <a:gd name="connsiteY35" fmla="*/ 116681 h 517197"/>
                  <a:gd name="connsiteX36" fmla="*/ 341770 w 506077"/>
                  <a:gd name="connsiteY36" fmla="*/ 104775 h 517197"/>
                  <a:gd name="connsiteX37" fmla="*/ 332245 w 506077"/>
                  <a:gd name="connsiteY37" fmla="*/ 90487 h 517197"/>
                  <a:gd name="connsiteX38" fmla="*/ 317958 w 506077"/>
                  <a:gd name="connsiteY38" fmla="*/ 78581 h 517197"/>
                  <a:gd name="connsiteX39" fmla="*/ 303670 w 506077"/>
                  <a:gd name="connsiteY39" fmla="*/ 69056 h 517197"/>
                  <a:gd name="connsiteX40" fmla="*/ 296527 w 506077"/>
                  <a:gd name="connsiteY40" fmla="*/ 64294 h 517197"/>
                  <a:gd name="connsiteX41" fmla="*/ 239377 w 506077"/>
                  <a:gd name="connsiteY41" fmla="*/ 47625 h 517197"/>
                  <a:gd name="connsiteX42" fmla="*/ 229852 w 506077"/>
                  <a:gd name="connsiteY42" fmla="*/ 52387 h 517197"/>
                  <a:gd name="connsiteX43" fmla="*/ 220327 w 506077"/>
                  <a:gd name="connsiteY43" fmla="*/ 59531 h 517197"/>
                  <a:gd name="connsiteX44" fmla="*/ 213183 w 506077"/>
                  <a:gd name="connsiteY44" fmla="*/ 64294 h 517197"/>
                  <a:gd name="connsiteX45" fmla="*/ 177464 w 506077"/>
                  <a:gd name="connsiteY45" fmla="*/ 52387 h 517197"/>
                  <a:gd name="connsiteX46" fmla="*/ 172702 w 506077"/>
                  <a:gd name="connsiteY46" fmla="*/ 45244 h 517197"/>
                  <a:gd name="connsiteX47" fmla="*/ 170320 w 506077"/>
                  <a:gd name="connsiteY47" fmla="*/ 35719 h 517197"/>
                  <a:gd name="connsiteX48" fmla="*/ 167939 w 506077"/>
                  <a:gd name="connsiteY48" fmla="*/ 21431 h 517197"/>
                  <a:gd name="connsiteX49" fmla="*/ 163177 w 506077"/>
                  <a:gd name="connsiteY49" fmla="*/ 14287 h 517197"/>
                  <a:gd name="connsiteX50" fmla="*/ 158414 w 506077"/>
                  <a:gd name="connsiteY50" fmla="*/ 4762 h 517197"/>
                  <a:gd name="connsiteX51" fmla="*/ 141745 w 506077"/>
                  <a:gd name="connsiteY51" fmla="*/ 2381 h 517197"/>
                  <a:gd name="connsiteX52" fmla="*/ 129839 w 506077"/>
                  <a:gd name="connsiteY52" fmla="*/ 0 h 517197"/>
                  <a:gd name="connsiteX53" fmla="*/ 86977 w 506077"/>
                  <a:gd name="connsiteY53" fmla="*/ 2381 h 517197"/>
                  <a:gd name="connsiteX54" fmla="*/ 79833 w 506077"/>
                  <a:gd name="connsiteY54" fmla="*/ 4762 h 517197"/>
                  <a:gd name="connsiteX55" fmla="*/ 58402 w 506077"/>
                  <a:gd name="connsiteY55" fmla="*/ 28575 h 517197"/>
                  <a:gd name="connsiteX56" fmla="*/ 51258 w 506077"/>
                  <a:gd name="connsiteY56" fmla="*/ 35719 h 517197"/>
                  <a:gd name="connsiteX57" fmla="*/ 53639 w 506077"/>
                  <a:gd name="connsiteY57" fmla="*/ 50006 h 517197"/>
                  <a:gd name="connsiteX58" fmla="*/ 48877 w 506077"/>
                  <a:gd name="connsiteY58" fmla="*/ 61912 h 517197"/>
                  <a:gd name="connsiteX59" fmla="*/ 46495 w 506077"/>
                  <a:gd name="connsiteY59" fmla="*/ 69056 h 517197"/>
                  <a:gd name="connsiteX60" fmla="*/ 36970 w 506077"/>
                  <a:gd name="connsiteY60" fmla="*/ 78581 h 517197"/>
                  <a:gd name="connsiteX61" fmla="*/ 20302 w 506077"/>
                  <a:gd name="connsiteY61" fmla="*/ 100012 h 517197"/>
                  <a:gd name="connsiteX62" fmla="*/ 17920 w 506077"/>
                  <a:gd name="connsiteY62" fmla="*/ 123825 h 517197"/>
                  <a:gd name="connsiteX63" fmla="*/ 25064 w 506077"/>
                  <a:gd name="connsiteY63" fmla="*/ 130969 h 517197"/>
                  <a:gd name="connsiteX64" fmla="*/ 29827 w 506077"/>
                  <a:gd name="connsiteY64" fmla="*/ 161925 h 517197"/>
                  <a:gd name="connsiteX65" fmla="*/ 36970 w 506077"/>
                  <a:gd name="connsiteY65" fmla="*/ 176212 h 517197"/>
                  <a:gd name="connsiteX66" fmla="*/ 34589 w 506077"/>
                  <a:gd name="connsiteY66" fmla="*/ 204787 h 517197"/>
                  <a:gd name="connsiteX67" fmla="*/ 32208 w 506077"/>
                  <a:gd name="connsiteY67" fmla="*/ 247650 h 517197"/>
                  <a:gd name="connsiteX68" fmla="*/ 27445 w 506077"/>
                  <a:gd name="connsiteY68" fmla="*/ 273844 h 517197"/>
                  <a:gd name="connsiteX69" fmla="*/ 25064 w 506077"/>
                  <a:gd name="connsiteY69" fmla="*/ 280987 h 517197"/>
                  <a:gd name="connsiteX70" fmla="*/ 17920 w 506077"/>
                  <a:gd name="connsiteY70" fmla="*/ 285750 h 517197"/>
                  <a:gd name="connsiteX71" fmla="*/ 15539 w 506077"/>
                  <a:gd name="connsiteY71" fmla="*/ 292894 h 517197"/>
                  <a:gd name="connsiteX72" fmla="*/ 20302 w 506077"/>
                  <a:gd name="connsiteY72" fmla="*/ 311944 h 517197"/>
                  <a:gd name="connsiteX73" fmla="*/ 10777 w 506077"/>
                  <a:gd name="connsiteY73" fmla="*/ 347662 h 517197"/>
                  <a:gd name="connsiteX74" fmla="*/ 8395 w 506077"/>
                  <a:gd name="connsiteY74" fmla="*/ 359569 h 517197"/>
                  <a:gd name="connsiteX75" fmla="*/ 10777 w 506077"/>
                  <a:gd name="connsiteY75" fmla="*/ 366712 h 517197"/>
                  <a:gd name="connsiteX76" fmla="*/ 13158 w 506077"/>
                  <a:gd name="connsiteY76" fmla="*/ 381000 h 517197"/>
                  <a:gd name="connsiteX77" fmla="*/ 1252 w 506077"/>
                  <a:gd name="connsiteY77" fmla="*/ 400050 h 517197"/>
                  <a:gd name="connsiteX78" fmla="*/ 3633 w 506077"/>
                  <a:gd name="connsiteY78" fmla="*/ 414337 h 517197"/>
                  <a:gd name="connsiteX79" fmla="*/ 20302 w 506077"/>
                  <a:gd name="connsiteY79" fmla="*/ 416719 h 517197"/>
                  <a:gd name="connsiteX80" fmla="*/ 36970 w 506077"/>
                  <a:gd name="connsiteY80" fmla="*/ 426244 h 517197"/>
                  <a:gd name="connsiteX81" fmla="*/ 51258 w 506077"/>
                  <a:gd name="connsiteY81" fmla="*/ 433387 h 517197"/>
                  <a:gd name="connsiteX82" fmla="*/ 63164 w 506077"/>
                  <a:gd name="connsiteY82" fmla="*/ 423862 h 517197"/>
                  <a:gd name="connsiteX83" fmla="*/ 70308 w 506077"/>
                  <a:gd name="connsiteY83" fmla="*/ 421481 h 517197"/>
                  <a:gd name="connsiteX84" fmla="*/ 89358 w 506077"/>
                  <a:gd name="connsiteY84" fmla="*/ 423862 h 517197"/>
                  <a:gd name="connsiteX85" fmla="*/ 94120 w 506077"/>
                  <a:gd name="connsiteY85" fmla="*/ 433387 h 517197"/>
                  <a:gd name="connsiteX86" fmla="*/ 101264 w 506077"/>
                  <a:gd name="connsiteY86" fmla="*/ 447675 h 517197"/>
                  <a:gd name="connsiteX87" fmla="*/ 108408 w 506077"/>
                  <a:gd name="connsiteY87" fmla="*/ 452437 h 517197"/>
                  <a:gd name="connsiteX88" fmla="*/ 129839 w 506077"/>
                  <a:gd name="connsiteY88" fmla="*/ 461962 h 517197"/>
                  <a:gd name="connsiteX89" fmla="*/ 144127 w 506077"/>
                  <a:gd name="connsiteY89" fmla="*/ 454819 h 517197"/>
                  <a:gd name="connsiteX90" fmla="*/ 153652 w 506077"/>
                  <a:gd name="connsiteY90" fmla="*/ 431006 h 517197"/>
                  <a:gd name="connsiteX91" fmla="*/ 160795 w 506077"/>
                  <a:gd name="connsiteY91" fmla="*/ 414337 h 517197"/>
                  <a:gd name="connsiteX92" fmla="*/ 163177 w 506077"/>
                  <a:gd name="connsiteY92" fmla="*/ 402431 h 517197"/>
                  <a:gd name="connsiteX93" fmla="*/ 167939 w 506077"/>
                  <a:gd name="connsiteY93" fmla="*/ 388144 h 517197"/>
                  <a:gd name="connsiteX94" fmla="*/ 165558 w 506077"/>
                  <a:gd name="connsiteY94" fmla="*/ 338137 h 517197"/>
                  <a:gd name="connsiteX95" fmla="*/ 158414 w 506077"/>
                  <a:gd name="connsiteY95" fmla="*/ 328612 h 517197"/>
                  <a:gd name="connsiteX96" fmla="*/ 156033 w 506077"/>
                  <a:gd name="connsiteY96" fmla="*/ 321469 h 517197"/>
                  <a:gd name="connsiteX97" fmla="*/ 158414 w 506077"/>
                  <a:gd name="connsiteY97" fmla="*/ 311944 h 517197"/>
                  <a:gd name="connsiteX98" fmla="*/ 172702 w 506077"/>
                  <a:gd name="connsiteY98" fmla="*/ 307181 h 517197"/>
                  <a:gd name="connsiteX99" fmla="*/ 179845 w 506077"/>
                  <a:gd name="connsiteY99" fmla="*/ 302419 h 517197"/>
                  <a:gd name="connsiteX100" fmla="*/ 186989 w 506077"/>
                  <a:gd name="connsiteY100" fmla="*/ 300037 h 517197"/>
                  <a:gd name="connsiteX101" fmla="*/ 189370 w 506077"/>
                  <a:gd name="connsiteY101" fmla="*/ 292894 h 517197"/>
                  <a:gd name="connsiteX102" fmla="*/ 201277 w 506077"/>
                  <a:gd name="connsiteY102" fmla="*/ 278606 h 517197"/>
                  <a:gd name="connsiteX103" fmla="*/ 208420 w 506077"/>
                  <a:gd name="connsiteY103" fmla="*/ 273844 h 517197"/>
                  <a:gd name="connsiteX104" fmla="*/ 225089 w 506077"/>
                  <a:gd name="connsiteY104" fmla="*/ 278606 h 517197"/>
                  <a:gd name="connsiteX105" fmla="*/ 232233 w 506077"/>
                  <a:gd name="connsiteY105" fmla="*/ 285750 h 517197"/>
                  <a:gd name="connsiteX106" fmla="*/ 239377 w 506077"/>
                  <a:gd name="connsiteY106" fmla="*/ 302419 h 517197"/>
                  <a:gd name="connsiteX107" fmla="*/ 234614 w 506077"/>
                  <a:gd name="connsiteY107" fmla="*/ 330994 h 517197"/>
                  <a:gd name="connsiteX108" fmla="*/ 229852 w 506077"/>
                  <a:gd name="connsiteY108" fmla="*/ 338137 h 517197"/>
                  <a:gd name="connsiteX109" fmla="*/ 227470 w 506077"/>
                  <a:gd name="connsiteY109" fmla="*/ 345281 h 517197"/>
                  <a:gd name="connsiteX110" fmla="*/ 220327 w 506077"/>
                  <a:gd name="connsiteY110" fmla="*/ 352425 h 517197"/>
                  <a:gd name="connsiteX111" fmla="*/ 213183 w 506077"/>
                  <a:gd name="connsiteY111" fmla="*/ 364331 h 517197"/>
                  <a:gd name="connsiteX112" fmla="*/ 206039 w 506077"/>
                  <a:gd name="connsiteY112" fmla="*/ 373856 h 517197"/>
                  <a:gd name="connsiteX113" fmla="*/ 201277 w 506077"/>
                  <a:gd name="connsiteY113" fmla="*/ 383381 h 517197"/>
                  <a:gd name="connsiteX114" fmla="*/ 198895 w 506077"/>
                  <a:gd name="connsiteY114" fmla="*/ 390525 h 517197"/>
                  <a:gd name="connsiteX115" fmla="*/ 191752 w 506077"/>
                  <a:gd name="connsiteY115" fmla="*/ 397669 h 517197"/>
                  <a:gd name="connsiteX116" fmla="*/ 186989 w 506077"/>
                  <a:gd name="connsiteY116" fmla="*/ 404812 h 517197"/>
                  <a:gd name="connsiteX117" fmla="*/ 186989 w 506077"/>
                  <a:gd name="connsiteY117" fmla="*/ 433387 h 517197"/>
                  <a:gd name="connsiteX118" fmla="*/ 191752 w 506077"/>
                  <a:gd name="connsiteY118" fmla="*/ 442912 h 517197"/>
                  <a:gd name="connsiteX119" fmla="*/ 194133 w 506077"/>
                  <a:gd name="connsiteY119" fmla="*/ 450056 h 517197"/>
                  <a:gd name="connsiteX120" fmla="*/ 189370 w 506077"/>
                  <a:gd name="connsiteY120" fmla="*/ 461962 h 517197"/>
                  <a:gd name="connsiteX121" fmla="*/ 179845 w 506077"/>
                  <a:gd name="connsiteY121" fmla="*/ 476250 h 517197"/>
                  <a:gd name="connsiteX122" fmla="*/ 182227 w 506077"/>
                  <a:gd name="connsiteY122" fmla="*/ 504825 h 517197"/>
                  <a:gd name="connsiteX123" fmla="*/ 179845 w 506077"/>
                  <a:gd name="connsiteY123" fmla="*/ 514350 h 5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3" name="23 Forma libre"/>
              <p:cNvSpPr/>
              <p:nvPr/>
            </p:nvSpPr>
            <p:spPr>
              <a:xfrm>
                <a:off x="2377935" y="2488406"/>
                <a:ext cx="350978" cy="282756"/>
              </a:xfrm>
              <a:custGeom>
                <a:avLst/>
                <a:gdLst>
                  <a:gd name="connsiteX0" fmla="*/ 3315 w 350978"/>
                  <a:gd name="connsiteY0" fmla="*/ 109538 h 282756"/>
                  <a:gd name="connsiteX1" fmla="*/ 8078 w 350978"/>
                  <a:gd name="connsiteY1" fmla="*/ 133350 h 282756"/>
                  <a:gd name="connsiteX2" fmla="*/ 12840 w 350978"/>
                  <a:gd name="connsiteY2" fmla="*/ 166688 h 282756"/>
                  <a:gd name="connsiteX3" fmla="*/ 15221 w 350978"/>
                  <a:gd name="connsiteY3" fmla="*/ 235744 h 282756"/>
                  <a:gd name="connsiteX4" fmla="*/ 19984 w 350978"/>
                  <a:gd name="connsiteY4" fmla="*/ 242888 h 282756"/>
                  <a:gd name="connsiteX5" fmla="*/ 31890 w 350978"/>
                  <a:gd name="connsiteY5" fmla="*/ 240507 h 282756"/>
                  <a:gd name="connsiteX6" fmla="*/ 53321 w 350978"/>
                  <a:gd name="connsiteY6" fmla="*/ 221457 h 282756"/>
                  <a:gd name="connsiteX7" fmla="*/ 60465 w 350978"/>
                  <a:gd name="connsiteY7" fmla="*/ 223838 h 282756"/>
                  <a:gd name="connsiteX8" fmla="*/ 69990 w 350978"/>
                  <a:gd name="connsiteY8" fmla="*/ 228600 h 282756"/>
                  <a:gd name="connsiteX9" fmla="*/ 84278 w 350978"/>
                  <a:gd name="connsiteY9" fmla="*/ 230982 h 282756"/>
                  <a:gd name="connsiteX10" fmla="*/ 91421 w 350978"/>
                  <a:gd name="connsiteY10" fmla="*/ 233363 h 282756"/>
                  <a:gd name="connsiteX11" fmla="*/ 100946 w 350978"/>
                  <a:gd name="connsiteY11" fmla="*/ 235744 h 282756"/>
                  <a:gd name="connsiteX12" fmla="*/ 115234 w 350978"/>
                  <a:gd name="connsiteY12" fmla="*/ 240507 h 282756"/>
                  <a:gd name="connsiteX13" fmla="*/ 127140 w 350978"/>
                  <a:gd name="connsiteY13" fmla="*/ 247650 h 282756"/>
                  <a:gd name="connsiteX14" fmla="*/ 141428 w 350978"/>
                  <a:gd name="connsiteY14" fmla="*/ 252413 h 282756"/>
                  <a:gd name="connsiteX15" fmla="*/ 160478 w 350978"/>
                  <a:gd name="connsiteY15" fmla="*/ 259557 h 282756"/>
                  <a:gd name="connsiteX16" fmla="*/ 170003 w 350978"/>
                  <a:gd name="connsiteY16" fmla="*/ 254794 h 282756"/>
                  <a:gd name="connsiteX17" fmla="*/ 162859 w 350978"/>
                  <a:gd name="connsiteY17" fmla="*/ 245269 h 282756"/>
                  <a:gd name="connsiteX18" fmla="*/ 160478 w 350978"/>
                  <a:gd name="connsiteY18" fmla="*/ 238125 h 282756"/>
                  <a:gd name="connsiteX19" fmla="*/ 172384 w 350978"/>
                  <a:gd name="connsiteY19" fmla="*/ 223838 h 282756"/>
                  <a:gd name="connsiteX20" fmla="*/ 224771 w 350978"/>
                  <a:gd name="connsiteY20" fmla="*/ 192882 h 282756"/>
                  <a:gd name="connsiteX21" fmla="*/ 229534 w 350978"/>
                  <a:gd name="connsiteY21" fmla="*/ 169069 h 282756"/>
                  <a:gd name="connsiteX22" fmla="*/ 239059 w 350978"/>
                  <a:gd name="connsiteY22" fmla="*/ 161925 h 282756"/>
                  <a:gd name="connsiteX23" fmla="*/ 255728 w 350978"/>
                  <a:gd name="connsiteY23" fmla="*/ 152400 h 282756"/>
                  <a:gd name="connsiteX24" fmla="*/ 265253 w 350978"/>
                  <a:gd name="connsiteY24" fmla="*/ 150019 h 282756"/>
                  <a:gd name="connsiteX25" fmla="*/ 310496 w 350978"/>
                  <a:gd name="connsiteY25" fmla="*/ 150019 h 282756"/>
                  <a:gd name="connsiteX26" fmla="*/ 317640 w 350978"/>
                  <a:gd name="connsiteY26" fmla="*/ 145257 h 282756"/>
                  <a:gd name="connsiteX27" fmla="*/ 324784 w 350978"/>
                  <a:gd name="connsiteY27" fmla="*/ 142875 h 282756"/>
                  <a:gd name="connsiteX28" fmla="*/ 329546 w 350978"/>
                  <a:gd name="connsiteY28" fmla="*/ 126207 h 282756"/>
                  <a:gd name="connsiteX29" fmla="*/ 331928 w 350978"/>
                  <a:gd name="connsiteY29" fmla="*/ 95250 h 282756"/>
                  <a:gd name="connsiteX30" fmla="*/ 336690 w 350978"/>
                  <a:gd name="connsiteY30" fmla="*/ 88107 h 282756"/>
                  <a:gd name="connsiteX31" fmla="*/ 350978 w 350978"/>
                  <a:gd name="connsiteY31" fmla="*/ 71438 h 282756"/>
                  <a:gd name="connsiteX32" fmla="*/ 348596 w 350978"/>
                  <a:gd name="connsiteY32" fmla="*/ 42863 h 282756"/>
                  <a:gd name="connsiteX33" fmla="*/ 346215 w 350978"/>
                  <a:gd name="connsiteY33" fmla="*/ 33338 h 282756"/>
                  <a:gd name="connsiteX34" fmla="*/ 329546 w 350978"/>
                  <a:gd name="connsiteY34" fmla="*/ 35719 h 282756"/>
                  <a:gd name="connsiteX35" fmla="*/ 327165 w 350978"/>
                  <a:gd name="connsiteY35" fmla="*/ 28575 h 282756"/>
                  <a:gd name="connsiteX36" fmla="*/ 312878 w 350978"/>
                  <a:gd name="connsiteY36" fmla="*/ 16669 h 282756"/>
                  <a:gd name="connsiteX37" fmla="*/ 305734 w 350978"/>
                  <a:gd name="connsiteY37" fmla="*/ 9525 h 282756"/>
                  <a:gd name="connsiteX38" fmla="*/ 279540 w 350978"/>
                  <a:gd name="connsiteY38" fmla="*/ 2382 h 282756"/>
                  <a:gd name="connsiteX39" fmla="*/ 250965 w 350978"/>
                  <a:gd name="connsiteY39" fmla="*/ 0 h 282756"/>
                  <a:gd name="connsiteX40" fmla="*/ 177146 w 350978"/>
                  <a:gd name="connsiteY40" fmla="*/ 9525 h 282756"/>
                  <a:gd name="connsiteX41" fmla="*/ 129521 w 350978"/>
                  <a:gd name="connsiteY41" fmla="*/ 28575 h 282756"/>
                  <a:gd name="connsiteX42" fmla="*/ 103328 w 350978"/>
                  <a:gd name="connsiteY42" fmla="*/ 30957 h 282756"/>
                  <a:gd name="connsiteX43" fmla="*/ 72371 w 350978"/>
                  <a:gd name="connsiteY43" fmla="*/ 42863 h 282756"/>
                  <a:gd name="connsiteX44" fmla="*/ 50940 w 350978"/>
                  <a:gd name="connsiteY44" fmla="*/ 64294 h 282756"/>
                  <a:gd name="connsiteX45" fmla="*/ 39034 w 350978"/>
                  <a:gd name="connsiteY45" fmla="*/ 80963 h 282756"/>
                  <a:gd name="connsiteX46" fmla="*/ 34271 w 350978"/>
                  <a:gd name="connsiteY46" fmla="*/ 90488 h 282756"/>
                  <a:gd name="connsiteX47" fmla="*/ 22365 w 350978"/>
                  <a:gd name="connsiteY47" fmla="*/ 97632 h 282756"/>
                  <a:gd name="connsiteX48" fmla="*/ 8078 w 350978"/>
                  <a:gd name="connsiteY48" fmla="*/ 104775 h 282756"/>
                  <a:gd name="connsiteX49" fmla="*/ 3315 w 350978"/>
                  <a:gd name="connsiteY49" fmla="*/ 109538 h 2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4" name="24 Forma libre"/>
              <p:cNvSpPr/>
              <p:nvPr/>
            </p:nvSpPr>
            <p:spPr>
              <a:xfrm>
                <a:off x="1868954" y="1754981"/>
                <a:ext cx="503425" cy="1219200"/>
              </a:xfrm>
              <a:custGeom>
                <a:avLst/>
                <a:gdLst>
                  <a:gd name="connsiteX0" fmla="*/ 250359 w 503425"/>
                  <a:gd name="connsiteY0" fmla="*/ 159544 h 1219200"/>
                  <a:gd name="connsiteX1" fmla="*/ 262265 w 503425"/>
                  <a:gd name="connsiteY1" fmla="*/ 235744 h 1219200"/>
                  <a:gd name="connsiteX2" fmla="*/ 269409 w 503425"/>
                  <a:gd name="connsiteY2" fmla="*/ 242888 h 1219200"/>
                  <a:gd name="connsiteX3" fmla="*/ 278934 w 503425"/>
                  <a:gd name="connsiteY3" fmla="*/ 245269 h 1219200"/>
                  <a:gd name="connsiteX4" fmla="*/ 286077 w 503425"/>
                  <a:gd name="connsiteY4" fmla="*/ 247650 h 1219200"/>
                  <a:gd name="connsiteX5" fmla="*/ 319415 w 503425"/>
                  <a:gd name="connsiteY5" fmla="*/ 271463 h 1219200"/>
                  <a:gd name="connsiteX6" fmla="*/ 326559 w 503425"/>
                  <a:gd name="connsiteY6" fmla="*/ 278607 h 1219200"/>
                  <a:gd name="connsiteX7" fmla="*/ 340846 w 503425"/>
                  <a:gd name="connsiteY7" fmla="*/ 304800 h 1219200"/>
                  <a:gd name="connsiteX8" fmla="*/ 364659 w 503425"/>
                  <a:gd name="connsiteY8" fmla="*/ 335757 h 1219200"/>
                  <a:gd name="connsiteX9" fmla="*/ 376565 w 503425"/>
                  <a:gd name="connsiteY9" fmla="*/ 347663 h 1219200"/>
                  <a:gd name="connsiteX10" fmla="*/ 381327 w 503425"/>
                  <a:gd name="connsiteY10" fmla="*/ 357188 h 1219200"/>
                  <a:gd name="connsiteX11" fmla="*/ 390852 w 503425"/>
                  <a:gd name="connsiteY11" fmla="*/ 373857 h 1219200"/>
                  <a:gd name="connsiteX12" fmla="*/ 400377 w 503425"/>
                  <a:gd name="connsiteY12" fmla="*/ 402432 h 1219200"/>
                  <a:gd name="connsiteX13" fmla="*/ 395615 w 503425"/>
                  <a:gd name="connsiteY13" fmla="*/ 431007 h 1219200"/>
                  <a:gd name="connsiteX14" fmla="*/ 390852 w 503425"/>
                  <a:gd name="connsiteY14" fmla="*/ 440532 h 1219200"/>
                  <a:gd name="connsiteX15" fmla="*/ 378946 w 503425"/>
                  <a:gd name="connsiteY15" fmla="*/ 454819 h 1219200"/>
                  <a:gd name="connsiteX16" fmla="*/ 376565 w 503425"/>
                  <a:gd name="connsiteY16" fmla="*/ 461963 h 1219200"/>
                  <a:gd name="connsiteX17" fmla="*/ 350371 w 503425"/>
                  <a:gd name="connsiteY17" fmla="*/ 485775 h 1219200"/>
                  <a:gd name="connsiteX18" fmla="*/ 331321 w 503425"/>
                  <a:gd name="connsiteY18" fmla="*/ 511969 h 1219200"/>
                  <a:gd name="connsiteX19" fmla="*/ 336084 w 503425"/>
                  <a:gd name="connsiteY19" fmla="*/ 564357 h 1219200"/>
                  <a:gd name="connsiteX20" fmla="*/ 357515 w 503425"/>
                  <a:gd name="connsiteY20" fmla="*/ 573882 h 1219200"/>
                  <a:gd name="connsiteX21" fmla="*/ 381327 w 503425"/>
                  <a:gd name="connsiteY21" fmla="*/ 583407 h 1219200"/>
                  <a:gd name="connsiteX22" fmla="*/ 409902 w 503425"/>
                  <a:gd name="connsiteY22" fmla="*/ 602457 h 1219200"/>
                  <a:gd name="connsiteX23" fmla="*/ 443240 w 503425"/>
                  <a:gd name="connsiteY23" fmla="*/ 626269 h 1219200"/>
                  <a:gd name="connsiteX24" fmla="*/ 452765 w 503425"/>
                  <a:gd name="connsiteY24" fmla="*/ 640557 h 1219200"/>
                  <a:gd name="connsiteX25" fmla="*/ 457527 w 503425"/>
                  <a:gd name="connsiteY25" fmla="*/ 657225 h 1219200"/>
                  <a:gd name="connsiteX26" fmla="*/ 474196 w 503425"/>
                  <a:gd name="connsiteY26" fmla="*/ 688182 h 1219200"/>
                  <a:gd name="connsiteX27" fmla="*/ 493246 w 503425"/>
                  <a:gd name="connsiteY27" fmla="*/ 716757 h 1219200"/>
                  <a:gd name="connsiteX28" fmla="*/ 498009 w 503425"/>
                  <a:gd name="connsiteY28" fmla="*/ 731044 h 1219200"/>
                  <a:gd name="connsiteX29" fmla="*/ 500390 w 503425"/>
                  <a:gd name="connsiteY29" fmla="*/ 771525 h 1219200"/>
                  <a:gd name="connsiteX30" fmla="*/ 502771 w 503425"/>
                  <a:gd name="connsiteY30" fmla="*/ 804863 h 1219200"/>
                  <a:gd name="connsiteX31" fmla="*/ 490865 w 503425"/>
                  <a:gd name="connsiteY31" fmla="*/ 819150 h 1219200"/>
                  <a:gd name="connsiteX32" fmla="*/ 486102 w 503425"/>
                  <a:gd name="connsiteY32" fmla="*/ 852488 h 1219200"/>
                  <a:gd name="connsiteX33" fmla="*/ 483721 w 503425"/>
                  <a:gd name="connsiteY33" fmla="*/ 859632 h 1219200"/>
                  <a:gd name="connsiteX34" fmla="*/ 476577 w 503425"/>
                  <a:gd name="connsiteY34" fmla="*/ 854869 h 1219200"/>
                  <a:gd name="connsiteX35" fmla="*/ 469434 w 503425"/>
                  <a:gd name="connsiteY35" fmla="*/ 857250 h 1219200"/>
                  <a:gd name="connsiteX36" fmla="*/ 459909 w 503425"/>
                  <a:gd name="connsiteY36" fmla="*/ 859632 h 1219200"/>
                  <a:gd name="connsiteX37" fmla="*/ 452765 w 503425"/>
                  <a:gd name="connsiteY37" fmla="*/ 864394 h 1219200"/>
                  <a:gd name="connsiteX38" fmla="*/ 450384 w 503425"/>
                  <a:gd name="connsiteY38" fmla="*/ 871538 h 1219200"/>
                  <a:gd name="connsiteX39" fmla="*/ 438477 w 503425"/>
                  <a:gd name="connsiteY39" fmla="*/ 885825 h 1219200"/>
                  <a:gd name="connsiteX40" fmla="*/ 440859 w 503425"/>
                  <a:gd name="connsiteY40" fmla="*/ 916782 h 1219200"/>
                  <a:gd name="connsiteX41" fmla="*/ 445621 w 503425"/>
                  <a:gd name="connsiteY41" fmla="*/ 935832 h 1219200"/>
                  <a:gd name="connsiteX42" fmla="*/ 452765 w 503425"/>
                  <a:gd name="connsiteY42" fmla="*/ 940594 h 1219200"/>
                  <a:gd name="connsiteX43" fmla="*/ 459909 w 503425"/>
                  <a:gd name="connsiteY43" fmla="*/ 947738 h 1219200"/>
                  <a:gd name="connsiteX44" fmla="*/ 457527 w 503425"/>
                  <a:gd name="connsiteY44" fmla="*/ 959644 h 1219200"/>
                  <a:gd name="connsiteX45" fmla="*/ 452765 w 503425"/>
                  <a:gd name="connsiteY45" fmla="*/ 997744 h 1219200"/>
                  <a:gd name="connsiteX46" fmla="*/ 428952 w 503425"/>
                  <a:gd name="connsiteY46" fmla="*/ 1009650 h 1219200"/>
                  <a:gd name="connsiteX47" fmla="*/ 424190 w 503425"/>
                  <a:gd name="connsiteY47" fmla="*/ 1016794 h 1219200"/>
                  <a:gd name="connsiteX48" fmla="*/ 417046 w 503425"/>
                  <a:gd name="connsiteY48" fmla="*/ 1023938 h 1219200"/>
                  <a:gd name="connsiteX49" fmla="*/ 414665 w 503425"/>
                  <a:gd name="connsiteY49" fmla="*/ 1031082 h 1219200"/>
                  <a:gd name="connsiteX50" fmla="*/ 407521 w 503425"/>
                  <a:gd name="connsiteY50" fmla="*/ 1038225 h 1219200"/>
                  <a:gd name="connsiteX51" fmla="*/ 393234 w 503425"/>
                  <a:gd name="connsiteY51" fmla="*/ 1057275 h 1219200"/>
                  <a:gd name="connsiteX52" fmla="*/ 386090 w 503425"/>
                  <a:gd name="connsiteY52" fmla="*/ 1071563 h 1219200"/>
                  <a:gd name="connsiteX53" fmla="*/ 376565 w 503425"/>
                  <a:gd name="connsiteY53" fmla="*/ 1092994 h 1219200"/>
                  <a:gd name="connsiteX54" fmla="*/ 369421 w 503425"/>
                  <a:gd name="connsiteY54" fmla="*/ 1100138 h 1219200"/>
                  <a:gd name="connsiteX55" fmla="*/ 357515 w 503425"/>
                  <a:gd name="connsiteY55" fmla="*/ 1112044 h 1219200"/>
                  <a:gd name="connsiteX56" fmla="*/ 357515 w 503425"/>
                  <a:gd name="connsiteY56" fmla="*/ 1128713 h 1219200"/>
                  <a:gd name="connsiteX57" fmla="*/ 364659 w 503425"/>
                  <a:gd name="connsiteY57" fmla="*/ 1131094 h 1219200"/>
                  <a:gd name="connsiteX58" fmla="*/ 369421 w 503425"/>
                  <a:gd name="connsiteY58" fmla="*/ 1140619 h 1219200"/>
                  <a:gd name="connsiteX59" fmla="*/ 374184 w 503425"/>
                  <a:gd name="connsiteY59" fmla="*/ 1147763 h 1219200"/>
                  <a:gd name="connsiteX60" fmla="*/ 371802 w 503425"/>
                  <a:gd name="connsiteY60" fmla="*/ 1154907 h 1219200"/>
                  <a:gd name="connsiteX61" fmla="*/ 374184 w 503425"/>
                  <a:gd name="connsiteY61" fmla="*/ 1164432 h 1219200"/>
                  <a:gd name="connsiteX62" fmla="*/ 381327 w 503425"/>
                  <a:gd name="connsiteY62" fmla="*/ 1166813 h 1219200"/>
                  <a:gd name="connsiteX63" fmla="*/ 369421 w 503425"/>
                  <a:gd name="connsiteY63" fmla="*/ 1190625 h 1219200"/>
                  <a:gd name="connsiteX64" fmla="*/ 336084 w 503425"/>
                  <a:gd name="connsiteY64" fmla="*/ 1202532 h 1219200"/>
                  <a:gd name="connsiteX65" fmla="*/ 328940 w 503425"/>
                  <a:gd name="connsiteY65" fmla="*/ 1207294 h 1219200"/>
                  <a:gd name="connsiteX66" fmla="*/ 319415 w 503425"/>
                  <a:gd name="connsiteY66" fmla="*/ 1216819 h 1219200"/>
                  <a:gd name="connsiteX67" fmla="*/ 307509 w 503425"/>
                  <a:gd name="connsiteY67" fmla="*/ 1219200 h 1219200"/>
                  <a:gd name="connsiteX68" fmla="*/ 271790 w 503425"/>
                  <a:gd name="connsiteY68" fmla="*/ 1214438 h 1219200"/>
                  <a:gd name="connsiteX69" fmla="*/ 264646 w 503425"/>
                  <a:gd name="connsiteY69" fmla="*/ 1207294 h 1219200"/>
                  <a:gd name="connsiteX70" fmla="*/ 257502 w 503425"/>
                  <a:gd name="connsiteY70" fmla="*/ 1202532 h 1219200"/>
                  <a:gd name="connsiteX71" fmla="*/ 250359 w 503425"/>
                  <a:gd name="connsiteY71" fmla="*/ 1200150 h 1219200"/>
                  <a:gd name="connsiteX72" fmla="*/ 207496 w 503425"/>
                  <a:gd name="connsiteY72" fmla="*/ 1183482 h 1219200"/>
                  <a:gd name="connsiteX73" fmla="*/ 197971 w 503425"/>
                  <a:gd name="connsiteY73" fmla="*/ 1176338 h 1219200"/>
                  <a:gd name="connsiteX74" fmla="*/ 181302 w 503425"/>
                  <a:gd name="connsiteY74" fmla="*/ 1169194 h 1219200"/>
                  <a:gd name="connsiteX75" fmla="*/ 152727 w 503425"/>
                  <a:gd name="connsiteY75" fmla="*/ 1171575 h 1219200"/>
                  <a:gd name="connsiteX76" fmla="*/ 128915 w 503425"/>
                  <a:gd name="connsiteY76" fmla="*/ 1190625 h 1219200"/>
                  <a:gd name="connsiteX77" fmla="*/ 105102 w 503425"/>
                  <a:gd name="connsiteY77" fmla="*/ 1197769 h 1219200"/>
                  <a:gd name="connsiteX78" fmla="*/ 90815 w 503425"/>
                  <a:gd name="connsiteY78" fmla="*/ 1188244 h 1219200"/>
                  <a:gd name="connsiteX79" fmla="*/ 81290 w 503425"/>
                  <a:gd name="connsiteY79" fmla="*/ 1173957 h 1219200"/>
                  <a:gd name="connsiteX80" fmla="*/ 88434 w 503425"/>
                  <a:gd name="connsiteY80" fmla="*/ 1143000 h 1219200"/>
                  <a:gd name="connsiteX81" fmla="*/ 97959 w 503425"/>
                  <a:gd name="connsiteY81" fmla="*/ 1140619 h 1219200"/>
                  <a:gd name="connsiteX82" fmla="*/ 105102 w 503425"/>
                  <a:gd name="connsiteY82" fmla="*/ 1138238 h 1219200"/>
                  <a:gd name="connsiteX83" fmla="*/ 112246 w 503425"/>
                  <a:gd name="connsiteY83" fmla="*/ 1131094 h 1219200"/>
                  <a:gd name="connsiteX84" fmla="*/ 117009 w 503425"/>
                  <a:gd name="connsiteY84" fmla="*/ 1123950 h 1219200"/>
                  <a:gd name="connsiteX85" fmla="*/ 124152 w 503425"/>
                  <a:gd name="connsiteY85" fmla="*/ 1119188 h 1219200"/>
                  <a:gd name="connsiteX86" fmla="*/ 128915 w 503425"/>
                  <a:gd name="connsiteY86" fmla="*/ 1112044 h 1219200"/>
                  <a:gd name="connsiteX87" fmla="*/ 138440 w 503425"/>
                  <a:gd name="connsiteY87" fmla="*/ 1016794 h 1219200"/>
                  <a:gd name="connsiteX88" fmla="*/ 136059 w 503425"/>
                  <a:gd name="connsiteY88" fmla="*/ 964407 h 1219200"/>
                  <a:gd name="connsiteX89" fmla="*/ 121771 w 503425"/>
                  <a:gd name="connsiteY89" fmla="*/ 950119 h 1219200"/>
                  <a:gd name="connsiteX90" fmla="*/ 119390 w 503425"/>
                  <a:gd name="connsiteY90" fmla="*/ 862013 h 1219200"/>
                  <a:gd name="connsiteX91" fmla="*/ 114627 w 503425"/>
                  <a:gd name="connsiteY91" fmla="*/ 852488 h 1219200"/>
                  <a:gd name="connsiteX92" fmla="*/ 90815 w 503425"/>
                  <a:gd name="connsiteY92" fmla="*/ 835819 h 1219200"/>
                  <a:gd name="connsiteX93" fmla="*/ 88434 w 503425"/>
                  <a:gd name="connsiteY93" fmla="*/ 826294 h 1219200"/>
                  <a:gd name="connsiteX94" fmla="*/ 86052 w 503425"/>
                  <a:gd name="connsiteY94" fmla="*/ 819150 h 1219200"/>
                  <a:gd name="connsiteX95" fmla="*/ 90815 w 503425"/>
                  <a:gd name="connsiteY95" fmla="*/ 812007 h 1219200"/>
                  <a:gd name="connsiteX96" fmla="*/ 97959 w 503425"/>
                  <a:gd name="connsiteY96" fmla="*/ 807244 h 1219200"/>
                  <a:gd name="connsiteX97" fmla="*/ 100340 w 503425"/>
                  <a:gd name="connsiteY97" fmla="*/ 800100 h 1219200"/>
                  <a:gd name="connsiteX98" fmla="*/ 114627 w 503425"/>
                  <a:gd name="connsiteY98" fmla="*/ 792957 h 1219200"/>
                  <a:gd name="connsiteX99" fmla="*/ 131296 w 503425"/>
                  <a:gd name="connsiteY99" fmla="*/ 795338 h 1219200"/>
                  <a:gd name="connsiteX100" fmla="*/ 143202 w 503425"/>
                  <a:gd name="connsiteY100" fmla="*/ 788194 h 1219200"/>
                  <a:gd name="connsiteX101" fmla="*/ 157490 w 503425"/>
                  <a:gd name="connsiteY101" fmla="*/ 776288 h 1219200"/>
                  <a:gd name="connsiteX102" fmla="*/ 155109 w 503425"/>
                  <a:gd name="connsiteY102" fmla="*/ 759619 h 1219200"/>
                  <a:gd name="connsiteX103" fmla="*/ 147965 w 503425"/>
                  <a:gd name="connsiteY103" fmla="*/ 754857 h 1219200"/>
                  <a:gd name="connsiteX104" fmla="*/ 145584 w 503425"/>
                  <a:gd name="connsiteY104" fmla="*/ 747713 h 1219200"/>
                  <a:gd name="connsiteX105" fmla="*/ 143202 w 503425"/>
                  <a:gd name="connsiteY105" fmla="*/ 709613 h 1219200"/>
                  <a:gd name="connsiteX106" fmla="*/ 138440 w 503425"/>
                  <a:gd name="connsiteY106" fmla="*/ 702469 h 1219200"/>
                  <a:gd name="connsiteX107" fmla="*/ 121771 w 503425"/>
                  <a:gd name="connsiteY107" fmla="*/ 676275 h 1219200"/>
                  <a:gd name="connsiteX108" fmla="*/ 112246 w 503425"/>
                  <a:gd name="connsiteY108" fmla="*/ 673894 h 1219200"/>
                  <a:gd name="connsiteX109" fmla="*/ 107484 w 503425"/>
                  <a:gd name="connsiteY109" fmla="*/ 664369 h 1219200"/>
                  <a:gd name="connsiteX110" fmla="*/ 107484 w 503425"/>
                  <a:gd name="connsiteY110" fmla="*/ 628650 h 1219200"/>
                  <a:gd name="connsiteX111" fmla="*/ 121771 w 503425"/>
                  <a:gd name="connsiteY111" fmla="*/ 614363 h 1219200"/>
                  <a:gd name="connsiteX112" fmla="*/ 133677 w 503425"/>
                  <a:gd name="connsiteY112" fmla="*/ 616744 h 1219200"/>
                  <a:gd name="connsiteX113" fmla="*/ 133677 w 503425"/>
                  <a:gd name="connsiteY113" fmla="*/ 595313 h 1219200"/>
                  <a:gd name="connsiteX114" fmla="*/ 131296 w 503425"/>
                  <a:gd name="connsiteY114" fmla="*/ 585788 h 1219200"/>
                  <a:gd name="connsiteX115" fmla="*/ 143202 w 503425"/>
                  <a:gd name="connsiteY115" fmla="*/ 569119 h 1219200"/>
                  <a:gd name="connsiteX116" fmla="*/ 150346 w 503425"/>
                  <a:gd name="connsiteY116" fmla="*/ 557213 h 1219200"/>
                  <a:gd name="connsiteX117" fmla="*/ 147965 w 503425"/>
                  <a:gd name="connsiteY117" fmla="*/ 545307 h 1219200"/>
                  <a:gd name="connsiteX118" fmla="*/ 133677 w 503425"/>
                  <a:gd name="connsiteY118" fmla="*/ 540544 h 1219200"/>
                  <a:gd name="connsiteX119" fmla="*/ 131296 w 503425"/>
                  <a:gd name="connsiteY119" fmla="*/ 533400 h 1219200"/>
                  <a:gd name="connsiteX120" fmla="*/ 112246 w 503425"/>
                  <a:gd name="connsiteY120" fmla="*/ 509588 h 1219200"/>
                  <a:gd name="connsiteX121" fmla="*/ 97959 w 503425"/>
                  <a:gd name="connsiteY121" fmla="*/ 514350 h 1219200"/>
                  <a:gd name="connsiteX122" fmla="*/ 88434 w 503425"/>
                  <a:gd name="connsiteY122" fmla="*/ 528638 h 1219200"/>
                  <a:gd name="connsiteX123" fmla="*/ 81290 w 503425"/>
                  <a:gd name="connsiteY123" fmla="*/ 502444 h 1219200"/>
                  <a:gd name="connsiteX124" fmla="*/ 67002 w 503425"/>
                  <a:gd name="connsiteY124" fmla="*/ 492919 h 1219200"/>
                  <a:gd name="connsiteX125" fmla="*/ 52715 w 503425"/>
                  <a:gd name="connsiteY125" fmla="*/ 476250 h 1219200"/>
                  <a:gd name="connsiteX126" fmla="*/ 45571 w 503425"/>
                  <a:gd name="connsiteY126" fmla="*/ 471488 h 1219200"/>
                  <a:gd name="connsiteX127" fmla="*/ 40809 w 503425"/>
                  <a:gd name="connsiteY127" fmla="*/ 464344 h 1219200"/>
                  <a:gd name="connsiteX128" fmla="*/ 52715 w 503425"/>
                  <a:gd name="connsiteY128" fmla="*/ 450057 h 1219200"/>
                  <a:gd name="connsiteX129" fmla="*/ 55096 w 503425"/>
                  <a:gd name="connsiteY129" fmla="*/ 442913 h 1219200"/>
                  <a:gd name="connsiteX130" fmla="*/ 43190 w 503425"/>
                  <a:gd name="connsiteY130" fmla="*/ 423863 h 1219200"/>
                  <a:gd name="connsiteX131" fmla="*/ 12234 w 503425"/>
                  <a:gd name="connsiteY131" fmla="*/ 395288 h 1219200"/>
                  <a:gd name="connsiteX132" fmla="*/ 7471 w 503425"/>
                  <a:gd name="connsiteY132" fmla="*/ 385763 h 1219200"/>
                  <a:gd name="connsiteX133" fmla="*/ 2709 w 503425"/>
                  <a:gd name="connsiteY133" fmla="*/ 378619 h 1219200"/>
                  <a:gd name="connsiteX134" fmla="*/ 327 w 503425"/>
                  <a:gd name="connsiteY134" fmla="*/ 371475 h 1219200"/>
                  <a:gd name="connsiteX135" fmla="*/ 7471 w 503425"/>
                  <a:gd name="connsiteY135" fmla="*/ 352425 h 1219200"/>
                  <a:gd name="connsiteX136" fmla="*/ 14615 w 503425"/>
                  <a:gd name="connsiteY136" fmla="*/ 338138 h 1219200"/>
                  <a:gd name="connsiteX137" fmla="*/ 21759 w 503425"/>
                  <a:gd name="connsiteY137" fmla="*/ 330994 h 1219200"/>
                  <a:gd name="connsiteX138" fmla="*/ 33665 w 503425"/>
                  <a:gd name="connsiteY138" fmla="*/ 321469 h 1219200"/>
                  <a:gd name="connsiteX139" fmla="*/ 38427 w 503425"/>
                  <a:gd name="connsiteY139" fmla="*/ 314325 h 1219200"/>
                  <a:gd name="connsiteX140" fmla="*/ 43190 w 503425"/>
                  <a:gd name="connsiteY140" fmla="*/ 269082 h 1219200"/>
                  <a:gd name="connsiteX141" fmla="*/ 52715 w 503425"/>
                  <a:gd name="connsiteY141" fmla="*/ 266700 h 1219200"/>
                  <a:gd name="connsiteX142" fmla="*/ 59859 w 503425"/>
                  <a:gd name="connsiteY142" fmla="*/ 264319 h 1219200"/>
                  <a:gd name="connsiteX143" fmla="*/ 69384 w 503425"/>
                  <a:gd name="connsiteY143" fmla="*/ 266700 h 1219200"/>
                  <a:gd name="connsiteX144" fmla="*/ 78909 w 503425"/>
                  <a:gd name="connsiteY144" fmla="*/ 283369 h 1219200"/>
                  <a:gd name="connsiteX145" fmla="*/ 95577 w 503425"/>
                  <a:gd name="connsiteY145" fmla="*/ 292894 h 1219200"/>
                  <a:gd name="connsiteX146" fmla="*/ 105102 w 503425"/>
                  <a:gd name="connsiteY146" fmla="*/ 290513 h 1219200"/>
                  <a:gd name="connsiteX147" fmla="*/ 112246 w 503425"/>
                  <a:gd name="connsiteY147" fmla="*/ 276225 h 1219200"/>
                  <a:gd name="connsiteX148" fmla="*/ 119390 w 503425"/>
                  <a:gd name="connsiteY148" fmla="*/ 271463 h 1219200"/>
                  <a:gd name="connsiteX149" fmla="*/ 128915 w 503425"/>
                  <a:gd name="connsiteY149" fmla="*/ 254794 h 1219200"/>
                  <a:gd name="connsiteX150" fmla="*/ 133677 w 503425"/>
                  <a:gd name="connsiteY150" fmla="*/ 235744 h 1219200"/>
                  <a:gd name="connsiteX151" fmla="*/ 147965 w 503425"/>
                  <a:gd name="connsiteY151" fmla="*/ 223838 h 1219200"/>
                  <a:gd name="connsiteX152" fmla="*/ 162252 w 503425"/>
                  <a:gd name="connsiteY152" fmla="*/ 207169 h 1219200"/>
                  <a:gd name="connsiteX153" fmla="*/ 167015 w 503425"/>
                  <a:gd name="connsiteY153" fmla="*/ 192882 h 1219200"/>
                  <a:gd name="connsiteX154" fmla="*/ 169396 w 503425"/>
                  <a:gd name="connsiteY154" fmla="*/ 185738 h 1219200"/>
                  <a:gd name="connsiteX155" fmla="*/ 167015 w 503425"/>
                  <a:gd name="connsiteY155" fmla="*/ 147638 h 1219200"/>
                  <a:gd name="connsiteX156" fmla="*/ 155109 w 503425"/>
                  <a:gd name="connsiteY156" fmla="*/ 123825 h 1219200"/>
                  <a:gd name="connsiteX157" fmla="*/ 147965 w 503425"/>
                  <a:gd name="connsiteY157" fmla="*/ 107157 h 1219200"/>
                  <a:gd name="connsiteX158" fmla="*/ 133677 w 503425"/>
                  <a:gd name="connsiteY158" fmla="*/ 85725 h 1219200"/>
                  <a:gd name="connsiteX159" fmla="*/ 128915 w 503425"/>
                  <a:gd name="connsiteY159" fmla="*/ 76200 h 1219200"/>
                  <a:gd name="connsiteX160" fmla="*/ 126534 w 503425"/>
                  <a:gd name="connsiteY160" fmla="*/ 61913 h 1219200"/>
                  <a:gd name="connsiteX161" fmla="*/ 121771 w 503425"/>
                  <a:gd name="connsiteY161" fmla="*/ 52388 h 1219200"/>
                  <a:gd name="connsiteX162" fmla="*/ 117009 w 503425"/>
                  <a:gd name="connsiteY162" fmla="*/ 28575 h 1219200"/>
                  <a:gd name="connsiteX163" fmla="*/ 121771 w 503425"/>
                  <a:gd name="connsiteY163" fmla="*/ 9525 h 1219200"/>
                  <a:gd name="connsiteX164" fmla="*/ 126534 w 503425"/>
                  <a:gd name="connsiteY164" fmla="*/ 2382 h 1219200"/>
                  <a:gd name="connsiteX165" fmla="*/ 133677 w 503425"/>
                  <a:gd name="connsiteY165" fmla="*/ 0 h 1219200"/>
                  <a:gd name="connsiteX166" fmla="*/ 159871 w 503425"/>
                  <a:gd name="connsiteY166" fmla="*/ 11907 h 1219200"/>
                  <a:gd name="connsiteX167" fmla="*/ 171777 w 503425"/>
                  <a:gd name="connsiteY167" fmla="*/ 19050 h 1219200"/>
                  <a:gd name="connsiteX168" fmla="*/ 174159 w 503425"/>
                  <a:gd name="connsiteY168" fmla="*/ 26194 h 1219200"/>
                  <a:gd name="connsiteX169" fmla="*/ 188446 w 503425"/>
                  <a:gd name="connsiteY169" fmla="*/ 47625 h 1219200"/>
                  <a:gd name="connsiteX170" fmla="*/ 195590 w 503425"/>
                  <a:gd name="connsiteY170" fmla="*/ 59532 h 1219200"/>
                  <a:gd name="connsiteX171" fmla="*/ 202734 w 503425"/>
                  <a:gd name="connsiteY171" fmla="*/ 83344 h 1219200"/>
                  <a:gd name="connsiteX172" fmla="*/ 209877 w 503425"/>
                  <a:gd name="connsiteY172" fmla="*/ 95250 h 1219200"/>
                  <a:gd name="connsiteX173" fmla="*/ 219402 w 503425"/>
                  <a:gd name="connsiteY173" fmla="*/ 100013 h 1219200"/>
                  <a:gd name="connsiteX174" fmla="*/ 236071 w 503425"/>
                  <a:gd name="connsiteY174" fmla="*/ 107157 h 1219200"/>
                  <a:gd name="connsiteX175" fmla="*/ 267027 w 503425"/>
                  <a:gd name="connsiteY175" fmla="*/ 121444 h 1219200"/>
                  <a:gd name="connsiteX176" fmla="*/ 264646 w 503425"/>
                  <a:gd name="connsiteY176" fmla="*/ 138113 h 1219200"/>
                  <a:gd name="connsiteX177" fmla="*/ 259884 w 503425"/>
                  <a:gd name="connsiteY177" fmla="*/ 145257 h 1219200"/>
                  <a:gd name="connsiteX178" fmla="*/ 250359 w 503425"/>
                  <a:gd name="connsiteY178" fmla="*/ 15954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1000" dirty="0" smtClean="0">
                    <a:solidFill>
                      <a:prstClr val="black"/>
                    </a:solidFill>
                    <a:latin typeface="Gill Sans MT"/>
                  </a:rPr>
                  <a:t>  </a:t>
                </a:r>
                <a:endParaRPr lang="es-ES" sz="1000" dirty="0">
                  <a:solidFill>
                    <a:prstClr val="black"/>
                  </a:solidFill>
                  <a:latin typeface="Gill Sans MT"/>
                </a:endParaRPr>
              </a:p>
            </p:txBody>
          </p:sp>
          <p:sp>
            <p:nvSpPr>
              <p:cNvPr id="115" name="25 Forma libre"/>
              <p:cNvSpPr/>
              <p:nvPr/>
            </p:nvSpPr>
            <p:spPr>
              <a:xfrm>
                <a:off x="2069306" y="1700010"/>
                <a:ext cx="938213" cy="895553"/>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solidFill>
                <a:schemeClr val="accent5">
                  <a:lumMod val="75000"/>
                </a:schemeClr>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1000" b="1" dirty="0">
                  <a:solidFill>
                    <a:prstClr val="black"/>
                  </a:solidFill>
                  <a:latin typeface="Gill Sans MT"/>
                </a:endParaRPr>
              </a:p>
            </p:txBody>
          </p:sp>
          <p:sp>
            <p:nvSpPr>
              <p:cNvPr id="116" name="26 Forma libre"/>
              <p:cNvSpPr/>
              <p:nvPr/>
            </p:nvSpPr>
            <p:spPr>
              <a:xfrm>
                <a:off x="2221706" y="1540669"/>
                <a:ext cx="478632" cy="564356"/>
              </a:xfrm>
              <a:custGeom>
                <a:avLst/>
                <a:gdLst>
                  <a:gd name="connsiteX0" fmla="*/ 247650 w 478632"/>
                  <a:gd name="connsiteY0" fmla="*/ 19050 h 564356"/>
                  <a:gd name="connsiteX1" fmla="*/ 316707 w 478632"/>
                  <a:gd name="connsiteY1" fmla="*/ 50006 h 564356"/>
                  <a:gd name="connsiteX2" fmla="*/ 381000 w 478632"/>
                  <a:gd name="connsiteY2" fmla="*/ 83344 h 564356"/>
                  <a:gd name="connsiteX3" fmla="*/ 392907 w 478632"/>
                  <a:gd name="connsiteY3" fmla="*/ 97631 h 564356"/>
                  <a:gd name="connsiteX4" fmla="*/ 416719 w 478632"/>
                  <a:gd name="connsiteY4" fmla="*/ 133350 h 564356"/>
                  <a:gd name="connsiteX5" fmla="*/ 433388 w 478632"/>
                  <a:gd name="connsiteY5" fmla="*/ 150019 h 564356"/>
                  <a:gd name="connsiteX6" fmla="*/ 466725 w 478632"/>
                  <a:gd name="connsiteY6" fmla="*/ 178594 h 564356"/>
                  <a:gd name="connsiteX7" fmla="*/ 478632 w 478632"/>
                  <a:gd name="connsiteY7" fmla="*/ 200025 h 564356"/>
                  <a:gd name="connsiteX8" fmla="*/ 476250 w 478632"/>
                  <a:gd name="connsiteY8" fmla="*/ 276225 h 564356"/>
                  <a:gd name="connsiteX9" fmla="*/ 471488 w 478632"/>
                  <a:gd name="connsiteY9" fmla="*/ 288131 h 564356"/>
                  <a:gd name="connsiteX10" fmla="*/ 464344 w 478632"/>
                  <a:gd name="connsiteY10" fmla="*/ 345281 h 564356"/>
                  <a:gd name="connsiteX11" fmla="*/ 447675 w 478632"/>
                  <a:gd name="connsiteY11" fmla="*/ 359569 h 564356"/>
                  <a:gd name="connsiteX12" fmla="*/ 440532 w 478632"/>
                  <a:gd name="connsiteY12" fmla="*/ 373856 h 564356"/>
                  <a:gd name="connsiteX13" fmla="*/ 419100 w 478632"/>
                  <a:gd name="connsiteY13" fmla="*/ 378619 h 564356"/>
                  <a:gd name="connsiteX14" fmla="*/ 397669 w 478632"/>
                  <a:gd name="connsiteY14" fmla="*/ 376237 h 564356"/>
                  <a:gd name="connsiteX15" fmla="*/ 383382 w 478632"/>
                  <a:gd name="connsiteY15" fmla="*/ 378619 h 564356"/>
                  <a:gd name="connsiteX16" fmla="*/ 364332 w 478632"/>
                  <a:gd name="connsiteY16" fmla="*/ 383381 h 564356"/>
                  <a:gd name="connsiteX17" fmla="*/ 347663 w 478632"/>
                  <a:gd name="connsiteY17" fmla="*/ 400050 h 564356"/>
                  <a:gd name="connsiteX18" fmla="*/ 338138 w 478632"/>
                  <a:gd name="connsiteY18" fmla="*/ 414337 h 564356"/>
                  <a:gd name="connsiteX19" fmla="*/ 319088 w 478632"/>
                  <a:gd name="connsiteY19" fmla="*/ 426244 h 564356"/>
                  <a:gd name="connsiteX20" fmla="*/ 314325 w 478632"/>
                  <a:gd name="connsiteY20" fmla="*/ 433387 h 564356"/>
                  <a:gd name="connsiteX21" fmla="*/ 311944 w 478632"/>
                  <a:gd name="connsiteY21" fmla="*/ 440531 h 564356"/>
                  <a:gd name="connsiteX22" fmla="*/ 302419 w 478632"/>
                  <a:gd name="connsiteY22" fmla="*/ 445294 h 564356"/>
                  <a:gd name="connsiteX23" fmla="*/ 278607 w 478632"/>
                  <a:gd name="connsiteY23" fmla="*/ 457200 h 564356"/>
                  <a:gd name="connsiteX24" fmla="*/ 276225 w 478632"/>
                  <a:gd name="connsiteY24" fmla="*/ 464344 h 564356"/>
                  <a:gd name="connsiteX25" fmla="*/ 252413 w 478632"/>
                  <a:gd name="connsiteY25" fmla="*/ 471487 h 564356"/>
                  <a:gd name="connsiteX26" fmla="*/ 242888 w 478632"/>
                  <a:gd name="connsiteY26" fmla="*/ 504825 h 564356"/>
                  <a:gd name="connsiteX27" fmla="*/ 233363 w 478632"/>
                  <a:gd name="connsiteY27" fmla="*/ 519112 h 564356"/>
                  <a:gd name="connsiteX28" fmla="*/ 219075 w 478632"/>
                  <a:gd name="connsiteY28" fmla="*/ 533400 h 564356"/>
                  <a:gd name="connsiteX29" fmla="*/ 211932 w 478632"/>
                  <a:gd name="connsiteY29" fmla="*/ 540544 h 564356"/>
                  <a:gd name="connsiteX30" fmla="*/ 197644 w 478632"/>
                  <a:gd name="connsiteY30" fmla="*/ 547687 h 564356"/>
                  <a:gd name="connsiteX31" fmla="*/ 190500 w 478632"/>
                  <a:gd name="connsiteY31" fmla="*/ 550069 h 564356"/>
                  <a:gd name="connsiteX32" fmla="*/ 166688 w 478632"/>
                  <a:gd name="connsiteY32" fmla="*/ 552450 h 564356"/>
                  <a:gd name="connsiteX33" fmla="*/ 142875 w 478632"/>
                  <a:gd name="connsiteY33" fmla="*/ 559594 h 564356"/>
                  <a:gd name="connsiteX34" fmla="*/ 133350 w 478632"/>
                  <a:gd name="connsiteY34" fmla="*/ 564356 h 564356"/>
                  <a:gd name="connsiteX35" fmla="*/ 45244 w 478632"/>
                  <a:gd name="connsiteY35" fmla="*/ 561975 h 564356"/>
                  <a:gd name="connsiteX36" fmla="*/ 42863 w 478632"/>
                  <a:gd name="connsiteY36" fmla="*/ 552450 h 564356"/>
                  <a:gd name="connsiteX37" fmla="*/ 30957 w 478632"/>
                  <a:gd name="connsiteY37" fmla="*/ 533400 h 564356"/>
                  <a:gd name="connsiteX38" fmla="*/ 21432 w 478632"/>
                  <a:gd name="connsiteY38" fmla="*/ 526256 h 564356"/>
                  <a:gd name="connsiteX39" fmla="*/ 11907 w 478632"/>
                  <a:gd name="connsiteY39" fmla="*/ 511969 h 564356"/>
                  <a:gd name="connsiteX40" fmla="*/ 7144 w 478632"/>
                  <a:gd name="connsiteY40" fmla="*/ 497681 h 564356"/>
                  <a:gd name="connsiteX41" fmla="*/ 0 w 478632"/>
                  <a:gd name="connsiteY41" fmla="*/ 471487 h 564356"/>
                  <a:gd name="connsiteX42" fmla="*/ 4763 w 478632"/>
                  <a:gd name="connsiteY42" fmla="*/ 450056 h 564356"/>
                  <a:gd name="connsiteX43" fmla="*/ 11907 w 478632"/>
                  <a:gd name="connsiteY43" fmla="*/ 445294 h 564356"/>
                  <a:gd name="connsiteX44" fmla="*/ 19050 w 478632"/>
                  <a:gd name="connsiteY44" fmla="*/ 431006 h 564356"/>
                  <a:gd name="connsiteX45" fmla="*/ 14288 w 478632"/>
                  <a:gd name="connsiteY45" fmla="*/ 411956 h 564356"/>
                  <a:gd name="connsiteX46" fmla="*/ 23813 w 478632"/>
                  <a:gd name="connsiteY46" fmla="*/ 397669 h 564356"/>
                  <a:gd name="connsiteX47" fmla="*/ 26194 w 478632"/>
                  <a:gd name="connsiteY47" fmla="*/ 385762 h 564356"/>
                  <a:gd name="connsiteX48" fmla="*/ 42863 w 478632"/>
                  <a:gd name="connsiteY48" fmla="*/ 373856 h 564356"/>
                  <a:gd name="connsiteX49" fmla="*/ 45244 w 478632"/>
                  <a:gd name="connsiteY49" fmla="*/ 342900 h 564356"/>
                  <a:gd name="connsiteX50" fmla="*/ 52388 w 478632"/>
                  <a:gd name="connsiteY50" fmla="*/ 335756 h 564356"/>
                  <a:gd name="connsiteX51" fmla="*/ 57150 w 478632"/>
                  <a:gd name="connsiteY51" fmla="*/ 328612 h 564356"/>
                  <a:gd name="connsiteX52" fmla="*/ 64294 w 478632"/>
                  <a:gd name="connsiteY52" fmla="*/ 321469 h 564356"/>
                  <a:gd name="connsiteX53" fmla="*/ 69057 w 478632"/>
                  <a:gd name="connsiteY53" fmla="*/ 314325 h 564356"/>
                  <a:gd name="connsiteX54" fmla="*/ 78582 w 478632"/>
                  <a:gd name="connsiteY54" fmla="*/ 307181 h 564356"/>
                  <a:gd name="connsiteX55" fmla="*/ 83344 w 478632"/>
                  <a:gd name="connsiteY55" fmla="*/ 300037 h 564356"/>
                  <a:gd name="connsiteX56" fmla="*/ 97632 w 478632"/>
                  <a:gd name="connsiteY56" fmla="*/ 285750 h 564356"/>
                  <a:gd name="connsiteX57" fmla="*/ 102394 w 478632"/>
                  <a:gd name="connsiteY57" fmla="*/ 278606 h 564356"/>
                  <a:gd name="connsiteX58" fmla="*/ 97632 w 478632"/>
                  <a:gd name="connsiteY58" fmla="*/ 257175 h 564356"/>
                  <a:gd name="connsiteX59" fmla="*/ 92869 w 478632"/>
                  <a:gd name="connsiteY59" fmla="*/ 250031 h 564356"/>
                  <a:gd name="connsiteX60" fmla="*/ 83344 w 478632"/>
                  <a:gd name="connsiteY60" fmla="*/ 240506 h 564356"/>
                  <a:gd name="connsiteX61" fmla="*/ 78582 w 478632"/>
                  <a:gd name="connsiteY61" fmla="*/ 230981 h 564356"/>
                  <a:gd name="connsiteX62" fmla="*/ 69057 w 478632"/>
                  <a:gd name="connsiteY62" fmla="*/ 216694 h 564356"/>
                  <a:gd name="connsiteX63" fmla="*/ 64294 w 478632"/>
                  <a:gd name="connsiteY63" fmla="*/ 207169 h 564356"/>
                  <a:gd name="connsiteX64" fmla="*/ 47625 w 478632"/>
                  <a:gd name="connsiteY64" fmla="*/ 185737 h 564356"/>
                  <a:gd name="connsiteX65" fmla="*/ 40482 w 478632"/>
                  <a:gd name="connsiteY65" fmla="*/ 166687 h 564356"/>
                  <a:gd name="connsiteX66" fmla="*/ 33338 w 478632"/>
                  <a:gd name="connsiteY66" fmla="*/ 161925 h 564356"/>
                  <a:gd name="connsiteX67" fmla="*/ 35719 w 478632"/>
                  <a:gd name="connsiteY67" fmla="*/ 152400 h 564356"/>
                  <a:gd name="connsiteX68" fmla="*/ 52388 w 478632"/>
                  <a:gd name="connsiteY68" fmla="*/ 140494 h 564356"/>
                  <a:gd name="connsiteX69" fmla="*/ 64294 w 478632"/>
                  <a:gd name="connsiteY69" fmla="*/ 128587 h 564356"/>
                  <a:gd name="connsiteX70" fmla="*/ 69057 w 478632"/>
                  <a:gd name="connsiteY70" fmla="*/ 121444 h 564356"/>
                  <a:gd name="connsiteX71" fmla="*/ 85725 w 478632"/>
                  <a:gd name="connsiteY71" fmla="*/ 104775 h 564356"/>
                  <a:gd name="connsiteX72" fmla="*/ 90488 w 478632"/>
                  <a:gd name="connsiteY72" fmla="*/ 71437 h 564356"/>
                  <a:gd name="connsiteX73" fmla="*/ 95250 w 478632"/>
                  <a:gd name="connsiteY73" fmla="*/ 57150 h 564356"/>
                  <a:gd name="connsiteX74" fmla="*/ 102394 w 478632"/>
                  <a:gd name="connsiteY74" fmla="*/ 54769 h 564356"/>
                  <a:gd name="connsiteX75" fmla="*/ 119063 w 478632"/>
                  <a:gd name="connsiteY75" fmla="*/ 40481 h 564356"/>
                  <a:gd name="connsiteX76" fmla="*/ 128588 w 478632"/>
                  <a:gd name="connsiteY76" fmla="*/ 35719 h 564356"/>
                  <a:gd name="connsiteX77" fmla="*/ 135732 w 478632"/>
                  <a:gd name="connsiteY77" fmla="*/ 30956 h 564356"/>
                  <a:gd name="connsiteX78" fmla="*/ 154782 w 478632"/>
                  <a:gd name="connsiteY78" fmla="*/ 9525 h 564356"/>
                  <a:gd name="connsiteX79" fmla="*/ 161925 w 478632"/>
                  <a:gd name="connsiteY79" fmla="*/ 7144 h 564356"/>
                  <a:gd name="connsiteX80" fmla="*/ 171450 w 478632"/>
                  <a:gd name="connsiteY80" fmla="*/ 2381 h 564356"/>
                  <a:gd name="connsiteX81" fmla="*/ 180975 w 478632"/>
                  <a:gd name="connsiteY81" fmla="*/ 0 h 564356"/>
                  <a:gd name="connsiteX82" fmla="*/ 197644 w 478632"/>
                  <a:gd name="connsiteY82" fmla="*/ 4762 h 564356"/>
                  <a:gd name="connsiteX83" fmla="*/ 209550 w 478632"/>
                  <a:gd name="connsiteY83" fmla="*/ 11906 h 564356"/>
                  <a:gd name="connsiteX84" fmla="*/ 226219 w 478632"/>
                  <a:gd name="connsiteY84" fmla="*/ 14287 h 564356"/>
                  <a:gd name="connsiteX85" fmla="*/ 247650 w 478632"/>
                  <a:gd name="connsiteY85" fmla="*/ 1905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17" name="27 Forma libre"/>
              <p:cNvSpPr/>
              <p:nvPr/>
            </p:nvSpPr>
            <p:spPr>
              <a:xfrm>
                <a:off x="2432247" y="1368822"/>
                <a:ext cx="357662" cy="502841"/>
              </a:xfrm>
              <a:custGeom>
                <a:avLst/>
                <a:gdLst>
                  <a:gd name="connsiteX0" fmla="*/ 70447 w 357662"/>
                  <a:gd name="connsiteY0" fmla="*/ 2778 h 502841"/>
                  <a:gd name="connsiteX1" fmla="*/ 53778 w 357662"/>
                  <a:gd name="connsiteY1" fmla="*/ 21828 h 502841"/>
                  <a:gd name="connsiteX2" fmla="*/ 44253 w 357662"/>
                  <a:gd name="connsiteY2" fmla="*/ 43259 h 502841"/>
                  <a:gd name="connsiteX3" fmla="*/ 34728 w 357662"/>
                  <a:gd name="connsiteY3" fmla="*/ 57547 h 502841"/>
                  <a:gd name="connsiteX4" fmla="*/ 29966 w 357662"/>
                  <a:gd name="connsiteY4" fmla="*/ 67072 h 502841"/>
                  <a:gd name="connsiteX5" fmla="*/ 25203 w 357662"/>
                  <a:gd name="connsiteY5" fmla="*/ 86122 h 502841"/>
                  <a:gd name="connsiteX6" fmla="*/ 20441 w 357662"/>
                  <a:gd name="connsiteY6" fmla="*/ 93266 h 502841"/>
                  <a:gd name="connsiteX7" fmla="*/ 18059 w 357662"/>
                  <a:gd name="connsiteY7" fmla="*/ 100409 h 502841"/>
                  <a:gd name="connsiteX8" fmla="*/ 13297 w 357662"/>
                  <a:gd name="connsiteY8" fmla="*/ 107553 h 502841"/>
                  <a:gd name="connsiteX9" fmla="*/ 8534 w 357662"/>
                  <a:gd name="connsiteY9" fmla="*/ 121841 h 502841"/>
                  <a:gd name="connsiteX10" fmla="*/ 10916 w 357662"/>
                  <a:gd name="connsiteY10" fmla="*/ 128984 h 502841"/>
                  <a:gd name="connsiteX11" fmla="*/ 18059 w 357662"/>
                  <a:gd name="connsiteY11" fmla="*/ 131366 h 502841"/>
                  <a:gd name="connsiteX12" fmla="*/ 25203 w 357662"/>
                  <a:gd name="connsiteY12" fmla="*/ 136128 h 502841"/>
                  <a:gd name="connsiteX13" fmla="*/ 32347 w 357662"/>
                  <a:gd name="connsiteY13" fmla="*/ 155178 h 502841"/>
                  <a:gd name="connsiteX14" fmla="*/ 39491 w 357662"/>
                  <a:gd name="connsiteY14" fmla="*/ 171847 h 502841"/>
                  <a:gd name="connsiteX15" fmla="*/ 32347 w 357662"/>
                  <a:gd name="connsiteY15" fmla="*/ 176609 h 502841"/>
                  <a:gd name="connsiteX16" fmla="*/ 20441 w 357662"/>
                  <a:gd name="connsiteY16" fmla="*/ 190897 h 502841"/>
                  <a:gd name="connsiteX17" fmla="*/ 15678 w 357662"/>
                  <a:gd name="connsiteY17" fmla="*/ 207566 h 502841"/>
                  <a:gd name="connsiteX18" fmla="*/ 10916 w 357662"/>
                  <a:gd name="connsiteY18" fmla="*/ 214709 h 502841"/>
                  <a:gd name="connsiteX19" fmla="*/ 18059 w 357662"/>
                  <a:gd name="connsiteY19" fmla="*/ 219472 h 502841"/>
                  <a:gd name="connsiteX20" fmla="*/ 34728 w 357662"/>
                  <a:gd name="connsiteY20" fmla="*/ 226616 h 502841"/>
                  <a:gd name="connsiteX21" fmla="*/ 41872 w 357662"/>
                  <a:gd name="connsiteY21" fmla="*/ 231378 h 502841"/>
                  <a:gd name="connsiteX22" fmla="*/ 72828 w 357662"/>
                  <a:gd name="connsiteY22" fmla="*/ 236141 h 502841"/>
                  <a:gd name="connsiteX23" fmla="*/ 79972 w 357662"/>
                  <a:gd name="connsiteY23" fmla="*/ 240903 h 502841"/>
                  <a:gd name="connsiteX24" fmla="*/ 82353 w 357662"/>
                  <a:gd name="connsiteY24" fmla="*/ 248047 h 502841"/>
                  <a:gd name="connsiteX25" fmla="*/ 87116 w 357662"/>
                  <a:gd name="connsiteY25" fmla="*/ 255191 h 502841"/>
                  <a:gd name="connsiteX26" fmla="*/ 89497 w 357662"/>
                  <a:gd name="connsiteY26" fmla="*/ 262334 h 502841"/>
                  <a:gd name="connsiteX27" fmla="*/ 115691 w 357662"/>
                  <a:gd name="connsiteY27" fmla="*/ 274241 h 502841"/>
                  <a:gd name="connsiteX28" fmla="*/ 132359 w 357662"/>
                  <a:gd name="connsiteY28" fmla="*/ 298053 h 502841"/>
                  <a:gd name="connsiteX29" fmla="*/ 144266 w 357662"/>
                  <a:gd name="connsiteY29" fmla="*/ 314722 h 502841"/>
                  <a:gd name="connsiteX30" fmla="*/ 132359 w 357662"/>
                  <a:gd name="connsiteY30" fmla="*/ 326628 h 502841"/>
                  <a:gd name="connsiteX31" fmla="*/ 118072 w 357662"/>
                  <a:gd name="connsiteY31" fmla="*/ 331391 h 502841"/>
                  <a:gd name="connsiteX32" fmla="*/ 103784 w 357662"/>
                  <a:gd name="connsiteY32" fmla="*/ 338534 h 502841"/>
                  <a:gd name="connsiteX33" fmla="*/ 101403 w 357662"/>
                  <a:gd name="connsiteY33" fmla="*/ 348059 h 502841"/>
                  <a:gd name="connsiteX34" fmla="*/ 103784 w 357662"/>
                  <a:gd name="connsiteY34" fmla="*/ 359966 h 502841"/>
                  <a:gd name="connsiteX35" fmla="*/ 113309 w 357662"/>
                  <a:gd name="connsiteY35" fmla="*/ 429022 h 502841"/>
                  <a:gd name="connsiteX36" fmla="*/ 122834 w 357662"/>
                  <a:gd name="connsiteY36" fmla="*/ 443309 h 502841"/>
                  <a:gd name="connsiteX37" fmla="*/ 146647 w 357662"/>
                  <a:gd name="connsiteY37" fmla="*/ 445691 h 502841"/>
                  <a:gd name="connsiteX38" fmla="*/ 156172 w 357662"/>
                  <a:gd name="connsiteY38" fmla="*/ 452834 h 502841"/>
                  <a:gd name="connsiteX39" fmla="*/ 158553 w 357662"/>
                  <a:gd name="connsiteY39" fmla="*/ 462359 h 502841"/>
                  <a:gd name="connsiteX40" fmla="*/ 182366 w 357662"/>
                  <a:gd name="connsiteY40" fmla="*/ 459978 h 502841"/>
                  <a:gd name="connsiteX41" fmla="*/ 194272 w 357662"/>
                  <a:gd name="connsiteY41" fmla="*/ 455216 h 502841"/>
                  <a:gd name="connsiteX42" fmla="*/ 201416 w 357662"/>
                  <a:gd name="connsiteY42" fmla="*/ 450453 h 502841"/>
                  <a:gd name="connsiteX43" fmla="*/ 222847 w 357662"/>
                  <a:gd name="connsiteY43" fmla="*/ 452834 h 502841"/>
                  <a:gd name="connsiteX44" fmla="*/ 237134 w 357662"/>
                  <a:gd name="connsiteY44" fmla="*/ 464741 h 502841"/>
                  <a:gd name="connsiteX45" fmla="*/ 244278 w 357662"/>
                  <a:gd name="connsiteY45" fmla="*/ 490934 h 502841"/>
                  <a:gd name="connsiteX46" fmla="*/ 251422 w 357662"/>
                  <a:gd name="connsiteY46" fmla="*/ 495697 h 502841"/>
                  <a:gd name="connsiteX47" fmla="*/ 289522 w 357662"/>
                  <a:gd name="connsiteY47" fmla="*/ 502841 h 502841"/>
                  <a:gd name="connsiteX48" fmla="*/ 313334 w 357662"/>
                  <a:gd name="connsiteY48" fmla="*/ 498078 h 502841"/>
                  <a:gd name="connsiteX49" fmla="*/ 334766 w 357662"/>
                  <a:gd name="connsiteY49" fmla="*/ 481409 h 502841"/>
                  <a:gd name="connsiteX50" fmla="*/ 344291 w 357662"/>
                  <a:gd name="connsiteY50" fmla="*/ 474266 h 502841"/>
                  <a:gd name="connsiteX51" fmla="*/ 349053 w 357662"/>
                  <a:gd name="connsiteY51" fmla="*/ 459978 h 502841"/>
                  <a:gd name="connsiteX52" fmla="*/ 353816 w 357662"/>
                  <a:gd name="connsiteY52" fmla="*/ 440928 h 502841"/>
                  <a:gd name="connsiteX53" fmla="*/ 351434 w 357662"/>
                  <a:gd name="connsiteY53" fmla="*/ 298053 h 502841"/>
                  <a:gd name="connsiteX54" fmla="*/ 332384 w 357662"/>
                  <a:gd name="connsiteY54" fmla="*/ 238522 h 502841"/>
                  <a:gd name="connsiteX55" fmla="*/ 313334 w 357662"/>
                  <a:gd name="connsiteY55" fmla="*/ 207566 h 502841"/>
                  <a:gd name="connsiteX56" fmla="*/ 291903 w 357662"/>
                  <a:gd name="connsiteY56" fmla="*/ 181372 h 502841"/>
                  <a:gd name="connsiteX57" fmla="*/ 282378 w 357662"/>
                  <a:gd name="connsiteY57" fmla="*/ 167084 h 502841"/>
                  <a:gd name="connsiteX58" fmla="*/ 275234 w 357662"/>
                  <a:gd name="connsiteY58" fmla="*/ 157559 h 502841"/>
                  <a:gd name="connsiteX59" fmla="*/ 260947 w 357662"/>
                  <a:gd name="connsiteY59" fmla="*/ 133747 h 502841"/>
                  <a:gd name="connsiteX60" fmla="*/ 253803 w 357662"/>
                  <a:gd name="connsiteY60" fmla="*/ 121841 h 502841"/>
                  <a:gd name="connsiteX61" fmla="*/ 239516 w 357662"/>
                  <a:gd name="connsiteY61" fmla="*/ 95647 h 502841"/>
                  <a:gd name="connsiteX62" fmla="*/ 227609 w 357662"/>
                  <a:gd name="connsiteY62" fmla="*/ 78978 h 502841"/>
                  <a:gd name="connsiteX63" fmla="*/ 182366 w 357662"/>
                  <a:gd name="connsiteY63" fmla="*/ 50403 h 502841"/>
                  <a:gd name="connsiteX64" fmla="*/ 146647 w 357662"/>
                  <a:gd name="connsiteY64" fmla="*/ 24209 h 502841"/>
                  <a:gd name="connsiteX65" fmla="*/ 129978 w 357662"/>
                  <a:gd name="connsiteY65" fmla="*/ 17066 h 502841"/>
                  <a:gd name="connsiteX66" fmla="*/ 120453 w 357662"/>
                  <a:gd name="connsiteY66" fmla="*/ 12303 h 502841"/>
                  <a:gd name="connsiteX67" fmla="*/ 113309 w 357662"/>
                  <a:gd name="connsiteY67" fmla="*/ 7541 h 502841"/>
                  <a:gd name="connsiteX68" fmla="*/ 87116 w 357662"/>
                  <a:gd name="connsiteY68" fmla="*/ 5159 h 502841"/>
                  <a:gd name="connsiteX69" fmla="*/ 70447 w 357662"/>
                  <a:gd name="connsiteY69" fmla="*/ 2778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18" name="28 Forma libre"/>
              <p:cNvSpPr/>
              <p:nvPr/>
            </p:nvSpPr>
            <p:spPr>
              <a:xfrm>
                <a:off x="2441481" y="1221581"/>
                <a:ext cx="527938" cy="985838"/>
              </a:xfrm>
              <a:custGeom>
                <a:avLst/>
                <a:gdLst>
                  <a:gd name="connsiteX0" fmla="*/ 485075 w 527938"/>
                  <a:gd name="connsiteY0" fmla="*/ 890588 h 985838"/>
                  <a:gd name="connsiteX1" fmla="*/ 477932 w 527938"/>
                  <a:gd name="connsiteY1" fmla="*/ 892969 h 985838"/>
                  <a:gd name="connsiteX2" fmla="*/ 461263 w 527938"/>
                  <a:gd name="connsiteY2" fmla="*/ 912019 h 985838"/>
                  <a:gd name="connsiteX3" fmla="*/ 446975 w 527938"/>
                  <a:gd name="connsiteY3" fmla="*/ 923925 h 985838"/>
                  <a:gd name="connsiteX4" fmla="*/ 439832 w 527938"/>
                  <a:gd name="connsiteY4" fmla="*/ 931069 h 985838"/>
                  <a:gd name="connsiteX5" fmla="*/ 427925 w 527938"/>
                  <a:gd name="connsiteY5" fmla="*/ 933450 h 985838"/>
                  <a:gd name="connsiteX6" fmla="*/ 420782 w 527938"/>
                  <a:gd name="connsiteY6" fmla="*/ 942975 h 985838"/>
                  <a:gd name="connsiteX7" fmla="*/ 413638 w 527938"/>
                  <a:gd name="connsiteY7" fmla="*/ 947738 h 985838"/>
                  <a:gd name="connsiteX8" fmla="*/ 401732 w 527938"/>
                  <a:gd name="connsiteY8" fmla="*/ 959644 h 985838"/>
                  <a:gd name="connsiteX9" fmla="*/ 396969 w 527938"/>
                  <a:gd name="connsiteY9" fmla="*/ 969169 h 985838"/>
                  <a:gd name="connsiteX10" fmla="*/ 373157 w 527938"/>
                  <a:gd name="connsiteY10" fmla="*/ 985838 h 985838"/>
                  <a:gd name="connsiteX11" fmla="*/ 354107 w 527938"/>
                  <a:gd name="connsiteY11" fmla="*/ 978694 h 985838"/>
                  <a:gd name="connsiteX12" fmla="*/ 349344 w 527938"/>
                  <a:gd name="connsiteY12" fmla="*/ 971550 h 985838"/>
                  <a:gd name="connsiteX13" fmla="*/ 346963 w 527938"/>
                  <a:gd name="connsiteY13" fmla="*/ 964407 h 985838"/>
                  <a:gd name="connsiteX14" fmla="*/ 342200 w 527938"/>
                  <a:gd name="connsiteY14" fmla="*/ 954882 h 985838"/>
                  <a:gd name="connsiteX15" fmla="*/ 339819 w 527938"/>
                  <a:gd name="connsiteY15" fmla="*/ 945357 h 985838"/>
                  <a:gd name="connsiteX16" fmla="*/ 337438 w 527938"/>
                  <a:gd name="connsiteY16" fmla="*/ 938213 h 985838"/>
                  <a:gd name="connsiteX17" fmla="*/ 335057 w 527938"/>
                  <a:gd name="connsiteY17" fmla="*/ 921544 h 985838"/>
                  <a:gd name="connsiteX18" fmla="*/ 351725 w 527938"/>
                  <a:gd name="connsiteY18" fmla="*/ 890588 h 985838"/>
                  <a:gd name="connsiteX19" fmla="*/ 351725 w 527938"/>
                  <a:gd name="connsiteY19" fmla="*/ 866775 h 985838"/>
                  <a:gd name="connsiteX20" fmla="*/ 337438 w 527938"/>
                  <a:gd name="connsiteY20" fmla="*/ 873919 h 985838"/>
                  <a:gd name="connsiteX21" fmla="*/ 323150 w 527938"/>
                  <a:gd name="connsiteY21" fmla="*/ 883444 h 985838"/>
                  <a:gd name="connsiteX22" fmla="*/ 316007 w 527938"/>
                  <a:gd name="connsiteY22" fmla="*/ 892969 h 985838"/>
                  <a:gd name="connsiteX23" fmla="*/ 308863 w 527938"/>
                  <a:gd name="connsiteY23" fmla="*/ 888207 h 985838"/>
                  <a:gd name="connsiteX24" fmla="*/ 301719 w 527938"/>
                  <a:gd name="connsiteY24" fmla="*/ 881063 h 985838"/>
                  <a:gd name="connsiteX25" fmla="*/ 292194 w 527938"/>
                  <a:gd name="connsiteY25" fmla="*/ 866775 h 985838"/>
                  <a:gd name="connsiteX26" fmla="*/ 292194 w 527938"/>
                  <a:gd name="connsiteY26" fmla="*/ 835819 h 985838"/>
                  <a:gd name="connsiteX27" fmla="*/ 301719 w 527938"/>
                  <a:gd name="connsiteY27" fmla="*/ 828675 h 985838"/>
                  <a:gd name="connsiteX28" fmla="*/ 304100 w 527938"/>
                  <a:gd name="connsiteY28" fmla="*/ 821532 h 985838"/>
                  <a:gd name="connsiteX29" fmla="*/ 299338 w 527938"/>
                  <a:gd name="connsiteY29" fmla="*/ 809625 h 985838"/>
                  <a:gd name="connsiteX30" fmla="*/ 296957 w 527938"/>
                  <a:gd name="connsiteY30" fmla="*/ 802482 h 985838"/>
                  <a:gd name="connsiteX31" fmla="*/ 301719 w 527938"/>
                  <a:gd name="connsiteY31" fmla="*/ 795338 h 985838"/>
                  <a:gd name="connsiteX32" fmla="*/ 316007 w 527938"/>
                  <a:gd name="connsiteY32" fmla="*/ 790575 h 985838"/>
                  <a:gd name="connsiteX33" fmla="*/ 318388 w 527938"/>
                  <a:gd name="connsiteY33" fmla="*/ 783432 h 985838"/>
                  <a:gd name="connsiteX34" fmla="*/ 304100 w 527938"/>
                  <a:gd name="connsiteY34" fmla="*/ 757238 h 985838"/>
                  <a:gd name="connsiteX35" fmla="*/ 296957 w 527938"/>
                  <a:gd name="connsiteY35" fmla="*/ 750094 h 985838"/>
                  <a:gd name="connsiteX36" fmla="*/ 292194 w 527938"/>
                  <a:gd name="connsiteY36" fmla="*/ 742950 h 985838"/>
                  <a:gd name="connsiteX37" fmla="*/ 299338 w 527938"/>
                  <a:gd name="connsiteY37" fmla="*/ 721519 h 985838"/>
                  <a:gd name="connsiteX38" fmla="*/ 304100 w 527938"/>
                  <a:gd name="connsiteY38" fmla="*/ 707232 h 985838"/>
                  <a:gd name="connsiteX39" fmla="*/ 292194 w 527938"/>
                  <a:gd name="connsiteY39" fmla="*/ 700088 h 985838"/>
                  <a:gd name="connsiteX40" fmla="*/ 285050 w 527938"/>
                  <a:gd name="connsiteY40" fmla="*/ 692944 h 985838"/>
                  <a:gd name="connsiteX41" fmla="*/ 258857 w 527938"/>
                  <a:gd name="connsiteY41" fmla="*/ 683419 h 985838"/>
                  <a:gd name="connsiteX42" fmla="*/ 251713 w 527938"/>
                  <a:gd name="connsiteY42" fmla="*/ 678657 h 985838"/>
                  <a:gd name="connsiteX43" fmla="*/ 235044 w 527938"/>
                  <a:gd name="connsiteY43" fmla="*/ 661988 h 985838"/>
                  <a:gd name="connsiteX44" fmla="*/ 232663 w 527938"/>
                  <a:gd name="connsiteY44" fmla="*/ 652463 h 985838"/>
                  <a:gd name="connsiteX45" fmla="*/ 256475 w 527938"/>
                  <a:gd name="connsiteY45" fmla="*/ 640557 h 985838"/>
                  <a:gd name="connsiteX46" fmla="*/ 270763 w 527938"/>
                  <a:gd name="connsiteY46" fmla="*/ 633413 h 985838"/>
                  <a:gd name="connsiteX47" fmla="*/ 277907 w 527938"/>
                  <a:gd name="connsiteY47" fmla="*/ 628650 h 985838"/>
                  <a:gd name="connsiteX48" fmla="*/ 282669 w 527938"/>
                  <a:gd name="connsiteY48" fmla="*/ 621507 h 985838"/>
                  <a:gd name="connsiteX49" fmla="*/ 289813 w 527938"/>
                  <a:gd name="connsiteY49" fmla="*/ 611982 h 985838"/>
                  <a:gd name="connsiteX50" fmla="*/ 292194 w 527938"/>
                  <a:gd name="connsiteY50" fmla="*/ 604838 h 985838"/>
                  <a:gd name="connsiteX51" fmla="*/ 296957 w 527938"/>
                  <a:gd name="connsiteY51" fmla="*/ 597694 h 985838"/>
                  <a:gd name="connsiteX52" fmla="*/ 299338 w 527938"/>
                  <a:gd name="connsiteY52" fmla="*/ 588169 h 985838"/>
                  <a:gd name="connsiteX53" fmla="*/ 294575 w 527938"/>
                  <a:gd name="connsiteY53" fmla="*/ 552450 h 985838"/>
                  <a:gd name="connsiteX54" fmla="*/ 289813 w 527938"/>
                  <a:gd name="connsiteY54" fmla="*/ 545307 h 985838"/>
                  <a:gd name="connsiteX55" fmla="*/ 287432 w 527938"/>
                  <a:gd name="connsiteY55" fmla="*/ 533400 h 985838"/>
                  <a:gd name="connsiteX56" fmla="*/ 285050 w 527938"/>
                  <a:gd name="connsiteY56" fmla="*/ 523875 h 985838"/>
                  <a:gd name="connsiteX57" fmla="*/ 287432 w 527938"/>
                  <a:gd name="connsiteY57" fmla="*/ 509588 h 985838"/>
                  <a:gd name="connsiteX58" fmla="*/ 292194 w 527938"/>
                  <a:gd name="connsiteY58" fmla="*/ 502444 h 985838"/>
                  <a:gd name="connsiteX59" fmla="*/ 296957 w 527938"/>
                  <a:gd name="connsiteY59" fmla="*/ 492919 h 985838"/>
                  <a:gd name="connsiteX60" fmla="*/ 292194 w 527938"/>
                  <a:gd name="connsiteY60" fmla="*/ 476250 h 985838"/>
                  <a:gd name="connsiteX61" fmla="*/ 289813 w 527938"/>
                  <a:gd name="connsiteY61" fmla="*/ 469107 h 985838"/>
                  <a:gd name="connsiteX62" fmla="*/ 258857 w 527938"/>
                  <a:gd name="connsiteY62" fmla="*/ 442913 h 985838"/>
                  <a:gd name="connsiteX63" fmla="*/ 242188 w 527938"/>
                  <a:gd name="connsiteY63" fmla="*/ 431007 h 985838"/>
                  <a:gd name="connsiteX64" fmla="*/ 235044 w 527938"/>
                  <a:gd name="connsiteY64" fmla="*/ 423863 h 985838"/>
                  <a:gd name="connsiteX65" fmla="*/ 208850 w 527938"/>
                  <a:gd name="connsiteY65" fmla="*/ 416719 h 985838"/>
                  <a:gd name="connsiteX66" fmla="*/ 201707 w 527938"/>
                  <a:gd name="connsiteY66" fmla="*/ 400050 h 985838"/>
                  <a:gd name="connsiteX67" fmla="*/ 187419 w 527938"/>
                  <a:gd name="connsiteY67" fmla="*/ 381000 h 985838"/>
                  <a:gd name="connsiteX68" fmla="*/ 192182 w 527938"/>
                  <a:gd name="connsiteY68" fmla="*/ 350044 h 985838"/>
                  <a:gd name="connsiteX69" fmla="*/ 196944 w 527938"/>
                  <a:gd name="connsiteY69" fmla="*/ 342900 h 985838"/>
                  <a:gd name="connsiteX70" fmla="*/ 201707 w 527938"/>
                  <a:gd name="connsiteY70" fmla="*/ 330994 h 985838"/>
                  <a:gd name="connsiteX71" fmla="*/ 199325 w 527938"/>
                  <a:gd name="connsiteY71" fmla="*/ 316707 h 985838"/>
                  <a:gd name="connsiteX72" fmla="*/ 192182 w 527938"/>
                  <a:gd name="connsiteY72" fmla="*/ 311944 h 985838"/>
                  <a:gd name="connsiteX73" fmla="*/ 180275 w 527938"/>
                  <a:gd name="connsiteY73" fmla="*/ 309563 h 985838"/>
                  <a:gd name="connsiteX74" fmla="*/ 154082 w 527938"/>
                  <a:gd name="connsiteY74" fmla="*/ 300038 h 985838"/>
                  <a:gd name="connsiteX75" fmla="*/ 111219 w 527938"/>
                  <a:gd name="connsiteY75" fmla="*/ 276225 h 985838"/>
                  <a:gd name="connsiteX76" fmla="*/ 96932 w 527938"/>
                  <a:gd name="connsiteY76" fmla="*/ 269082 h 985838"/>
                  <a:gd name="connsiteX77" fmla="*/ 82644 w 527938"/>
                  <a:gd name="connsiteY77" fmla="*/ 273844 h 985838"/>
                  <a:gd name="connsiteX78" fmla="*/ 85025 w 527938"/>
                  <a:gd name="connsiteY78" fmla="*/ 259557 h 985838"/>
                  <a:gd name="connsiteX79" fmla="*/ 92169 w 527938"/>
                  <a:gd name="connsiteY79" fmla="*/ 247650 h 985838"/>
                  <a:gd name="connsiteX80" fmla="*/ 99313 w 527938"/>
                  <a:gd name="connsiteY80" fmla="*/ 230982 h 985838"/>
                  <a:gd name="connsiteX81" fmla="*/ 92169 w 527938"/>
                  <a:gd name="connsiteY81" fmla="*/ 226219 h 985838"/>
                  <a:gd name="connsiteX82" fmla="*/ 61213 w 527938"/>
                  <a:gd name="connsiteY82" fmla="*/ 214313 h 985838"/>
                  <a:gd name="connsiteX83" fmla="*/ 56450 w 527938"/>
                  <a:gd name="connsiteY83" fmla="*/ 178594 h 985838"/>
                  <a:gd name="connsiteX84" fmla="*/ 49307 w 527938"/>
                  <a:gd name="connsiteY84" fmla="*/ 159544 h 985838"/>
                  <a:gd name="connsiteX85" fmla="*/ 42163 w 527938"/>
                  <a:gd name="connsiteY85" fmla="*/ 154782 h 985838"/>
                  <a:gd name="connsiteX86" fmla="*/ 39782 w 527938"/>
                  <a:gd name="connsiteY86" fmla="*/ 147638 h 985838"/>
                  <a:gd name="connsiteX87" fmla="*/ 37400 w 527938"/>
                  <a:gd name="connsiteY87" fmla="*/ 135732 h 985838"/>
                  <a:gd name="connsiteX88" fmla="*/ 32638 w 527938"/>
                  <a:gd name="connsiteY88" fmla="*/ 128588 h 985838"/>
                  <a:gd name="connsiteX89" fmla="*/ 23113 w 527938"/>
                  <a:gd name="connsiteY89" fmla="*/ 130969 h 985838"/>
                  <a:gd name="connsiteX90" fmla="*/ 15969 w 527938"/>
                  <a:gd name="connsiteY90" fmla="*/ 140494 h 985838"/>
                  <a:gd name="connsiteX91" fmla="*/ 11207 w 527938"/>
                  <a:gd name="connsiteY91" fmla="*/ 157163 h 985838"/>
                  <a:gd name="connsiteX92" fmla="*/ 4063 w 527938"/>
                  <a:gd name="connsiteY92" fmla="*/ 150019 h 985838"/>
                  <a:gd name="connsiteX93" fmla="*/ 4063 w 527938"/>
                  <a:gd name="connsiteY93" fmla="*/ 126207 h 985838"/>
                  <a:gd name="connsiteX94" fmla="*/ 15969 w 527938"/>
                  <a:gd name="connsiteY94" fmla="*/ 119063 h 985838"/>
                  <a:gd name="connsiteX95" fmla="*/ 25494 w 527938"/>
                  <a:gd name="connsiteY95" fmla="*/ 111919 h 985838"/>
                  <a:gd name="connsiteX96" fmla="*/ 32638 w 527938"/>
                  <a:gd name="connsiteY96" fmla="*/ 107157 h 985838"/>
                  <a:gd name="connsiteX97" fmla="*/ 37400 w 527938"/>
                  <a:gd name="connsiteY97" fmla="*/ 100013 h 985838"/>
                  <a:gd name="connsiteX98" fmla="*/ 39782 w 527938"/>
                  <a:gd name="connsiteY98" fmla="*/ 90488 h 985838"/>
                  <a:gd name="connsiteX99" fmla="*/ 35019 w 527938"/>
                  <a:gd name="connsiteY99" fmla="*/ 71438 h 985838"/>
                  <a:gd name="connsiteX100" fmla="*/ 37400 w 527938"/>
                  <a:gd name="connsiteY100" fmla="*/ 54769 h 985838"/>
                  <a:gd name="connsiteX101" fmla="*/ 51688 w 527938"/>
                  <a:gd name="connsiteY101" fmla="*/ 50007 h 985838"/>
                  <a:gd name="connsiteX102" fmla="*/ 58832 w 527938"/>
                  <a:gd name="connsiteY102" fmla="*/ 45244 h 985838"/>
                  <a:gd name="connsiteX103" fmla="*/ 68357 w 527938"/>
                  <a:gd name="connsiteY103" fmla="*/ 42863 h 985838"/>
                  <a:gd name="connsiteX104" fmla="*/ 70738 w 527938"/>
                  <a:gd name="connsiteY104" fmla="*/ 33338 h 985838"/>
                  <a:gd name="connsiteX105" fmla="*/ 68357 w 527938"/>
                  <a:gd name="connsiteY105" fmla="*/ 19050 h 985838"/>
                  <a:gd name="connsiteX106" fmla="*/ 77882 w 527938"/>
                  <a:gd name="connsiteY106" fmla="*/ 11907 h 985838"/>
                  <a:gd name="connsiteX107" fmla="*/ 99313 w 527938"/>
                  <a:gd name="connsiteY107" fmla="*/ 4763 h 985838"/>
                  <a:gd name="connsiteX108" fmla="*/ 127888 w 527938"/>
                  <a:gd name="connsiteY108" fmla="*/ 0 h 985838"/>
                  <a:gd name="connsiteX109" fmla="*/ 177894 w 527938"/>
                  <a:gd name="connsiteY109" fmla="*/ 50007 h 985838"/>
                  <a:gd name="connsiteX110" fmla="*/ 227900 w 527938"/>
                  <a:gd name="connsiteY110" fmla="*/ 90488 h 985838"/>
                  <a:gd name="connsiteX111" fmla="*/ 254094 w 527938"/>
                  <a:gd name="connsiteY111" fmla="*/ 123825 h 985838"/>
                  <a:gd name="connsiteX112" fmla="*/ 268382 w 527938"/>
                  <a:gd name="connsiteY112" fmla="*/ 140494 h 985838"/>
                  <a:gd name="connsiteX113" fmla="*/ 275525 w 527938"/>
                  <a:gd name="connsiteY113" fmla="*/ 157163 h 985838"/>
                  <a:gd name="connsiteX114" fmla="*/ 285050 w 527938"/>
                  <a:gd name="connsiteY114" fmla="*/ 166688 h 985838"/>
                  <a:gd name="connsiteX115" fmla="*/ 292194 w 527938"/>
                  <a:gd name="connsiteY115" fmla="*/ 178594 h 985838"/>
                  <a:gd name="connsiteX116" fmla="*/ 306482 w 527938"/>
                  <a:gd name="connsiteY116" fmla="*/ 197644 h 985838"/>
                  <a:gd name="connsiteX117" fmla="*/ 327913 w 527938"/>
                  <a:gd name="connsiteY117" fmla="*/ 230982 h 985838"/>
                  <a:gd name="connsiteX118" fmla="*/ 370775 w 527938"/>
                  <a:gd name="connsiteY118" fmla="*/ 276225 h 985838"/>
                  <a:gd name="connsiteX119" fmla="*/ 380300 w 527938"/>
                  <a:gd name="connsiteY119" fmla="*/ 285750 h 985838"/>
                  <a:gd name="connsiteX120" fmla="*/ 396969 w 527938"/>
                  <a:gd name="connsiteY120" fmla="*/ 309563 h 985838"/>
                  <a:gd name="connsiteX121" fmla="*/ 401732 w 527938"/>
                  <a:gd name="connsiteY121" fmla="*/ 316707 h 985838"/>
                  <a:gd name="connsiteX122" fmla="*/ 423163 w 527938"/>
                  <a:gd name="connsiteY122" fmla="*/ 342900 h 985838"/>
                  <a:gd name="connsiteX123" fmla="*/ 430307 w 527938"/>
                  <a:gd name="connsiteY123" fmla="*/ 354807 h 985838"/>
                  <a:gd name="connsiteX124" fmla="*/ 439832 w 527938"/>
                  <a:gd name="connsiteY124" fmla="*/ 369094 h 985838"/>
                  <a:gd name="connsiteX125" fmla="*/ 456500 w 527938"/>
                  <a:gd name="connsiteY125" fmla="*/ 392907 h 985838"/>
                  <a:gd name="connsiteX126" fmla="*/ 463644 w 527938"/>
                  <a:gd name="connsiteY126" fmla="*/ 402432 h 985838"/>
                  <a:gd name="connsiteX127" fmla="*/ 480313 w 527938"/>
                  <a:gd name="connsiteY127" fmla="*/ 419100 h 985838"/>
                  <a:gd name="connsiteX128" fmla="*/ 487457 w 527938"/>
                  <a:gd name="connsiteY128" fmla="*/ 426244 h 985838"/>
                  <a:gd name="connsiteX129" fmla="*/ 494600 w 527938"/>
                  <a:gd name="connsiteY129" fmla="*/ 435769 h 985838"/>
                  <a:gd name="connsiteX130" fmla="*/ 516032 w 527938"/>
                  <a:gd name="connsiteY130" fmla="*/ 457200 h 985838"/>
                  <a:gd name="connsiteX131" fmla="*/ 525557 w 527938"/>
                  <a:gd name="connsiteY131" fmla="*/ 471488 h 985838"/>
                  <a:gd name="connsiteX132" fmla="*/ 527938 w 527938"/>
                  <a:gd name="connsiteY132" fmla="*/ 481013 h 985838"/>
                  <a:gd name="connsiteX133" fmla="*/ 525557 w 527938"/>
                  <a:gd name="connsiteY133" fmla="*/ 614363 h 985838"/>
                  <a:gd name="connsiteX134" fmla="*/ 523175 w 527938"/>
                  <a:gd name="connsiteY134" fmla="*/ 771525 h 985838"/>
                  <a:gd name="connsiteX135" fmla="*/ 518413 w 527938"/>
                  <a:gd name="connsiteY135" fmla="*/ 785813 h 985838"/>
                  <a:gd name="connsiteX136" fmla="*/ 513650 w 527938"/>
                  <a:gd name="connsiteY136" fmla="*/ 814388 h 985838"/>
                  <a:gd name="connsiteX137" fmla="*/ 508888 w 527938"/>
                  <a:gd name="connsiteY137" fmla="*/ 823913 h 985838"/>
                  <a:gd name="connsiteX138" fmla="*/ 504125 w 527938"/>
                  <a:gd name="connsiteY138" fmla="*/ 845344 h 985838"/>
                  <a:gd name="connsiteX139" fmla="*/ 501744 w 527938"/>
                  <a:gd name="connsiteY139" fmla="*/ 852488 h 985838"/>
                  <a:gd name="connsiteX140" fmla="*/ 499363 w 527938"/>
                  <a:gd name="connsiteY140" fmla="*/ 862013 h 985838"/>
                  <a:gd name="connsiteX141" fmla="*/ 494600 w 527938"/>
                  <a:gd name="connsiteY141" fmla="*/ 869157 h 985838"/>
                  <a:gd name="connsiteX142" fmla="*/ 487457 w 527938"/>
                  <a:gd name="connsiteY142" fmla="*/ 883444 h 985838"/>
                  <a:gd name="connsiteX143" fmla="*/ 485075 w 527938"/>
                  <a:gd name="connsiteY143" fmla="*/ 890588 h 985838"/>
                  <a:gd name="connsiteX144" fmla="*/ 485075 w 527938"/>
                  <a:gd name="connsiteY144" fmla="*/ 89058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lnTo>
                      <a:pt x="485075" y="890588"/>
                    </a:ln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p:txBody>
          </p:sp>
          <p:sp>
            <p:nvSpPr>
              <p:cNvPr id="119" name="29 Forma libre"/>
              <p:cNvSpPr/>
              <p:nvPr/>
            </p:nvSpPr>
            <p:spPr>
              <a:xfrm>
                <a:off x="2543070" y="1138238"/>
                <a:ext cx="195718" cy="208201"/>
              </a:xfrm>
              <a:custGeom>
                <a:avLst/>
                <a:gdLst>
                  <a:gd name="connsiteX0" fmla="*/ 102499 w 195718"/>
                  <a:gd name="connsiteY0" fmla="*/ 204787 h 208201"/>
                  <a:gd name="connsiteX1" fmla="*/ 92974 w 195718"/>
                  <a:gd name="connsiteY1" fmla="*/ 200025 h 208201"/>
                  <a:gd name="connsiteX2" fmla="*/ 76305 w 195718"/>
                  <a:gd name="connsiteY2" fmla="*/ 190500 h 208201"/>
                  <a:gd name="connsiteX3" fmla="*/ 57255 w 195718"/>
                  <a:gd name="connsiteY3" fmla="*/ 185737 h 208201"/>
                  <a:gd name="connsiteX4" fmla="*/ 40586 w 195718"/>
                  <a:gd name="connsiteY4" fmla="*/ 171450 h 208201"/>
                  <a:gd name="connsiteX5" fmla="*/ 19155 w 195718"/>
                  <a:gd name="connsiteY5" fmla="*/ 154781 h 208201"/>
                  <a:gd name="connsiteX6" fmla="*/ 9630 w 195718"/>
                  <a:gd name="connsiteY6" fmla="*/ 140493 h 208201"/>
                  <a:gd name="connsiteX7" fmla="*/ 4868 w 195718"/>
                  <a:gd name="connsiteY7" fmla="*/ 133350 h 208201"/>
                  <a:gd name="connsiteX8" fmla="*/ 2486 w 195718"/>
                  <a:gd name="connsiteY8" fmla="*/ 123825 h 208201"/>
                  <a:gd name="connsiteX9" fmla="*/ 105 w 195718"/>
                  <a:gd name="connsiteY9" fmla="*/ 116681 h 208201"/>
                  <a:gd name="connsiteX10" fmla="*/ 4868 w 195718"/>
                  <a:gd name="connsiteY10" fmla="*/ 66675 h 208201"/>
                  <a:gd name="connsiteX11" fmla="*/ 14393 w 195718"/>
                  <a:gd name="connsiteY11" fmla="*/ 64293 h 208201"/>
                  <a:gd name="connsiteX12" fmla="*/ 21536 w 195718"/>
                  <a:gd name="connsiteY12" fmla="*/ 57150 h 208201"/>
                  <a:gd name="connsiteX13" fmla="*/ 35824 w 195718"/>
                  <a:gd name="connsiteY13" fmla="*/ 47625 h 208201"/>
                  <a:gd name="connsiteX14" fmla="*/ 50111 w 195718"/>
                  <a:gd name="connsiteY14" fmla="*/ 33337 h 208201"/>
                  <a:gd name="connsiteX15" fmla="*/ 62018 w 195718"/>
                  <a:gd name="connsiteY15" fmla="*/ 28575 h 208201"/>
                  <a:gd name="connsiteX16" fmla="*/ 76305 w 195718"/>
                  <a:gd name="connsiteY16" fmla="*/ 19050 h 208201"/>
                  <a:gd name="connsiteX17" fmla="*/ 83449 w 195718"/>
                  <a:gd name="connsiteY17" fmla="*/ 14287 h 208201"/>
                  <a:gd name="connsiteX18" fmla="*/ 97736 w 195718"/>
                  <a:gd name="connsiteY18" fmla="*/ 7143 h 208201"/>
                  <a:gd name="connsiteX19" fmla="*/ 112024 w 195718"/>
                  <a:gd name="connsiteY19" fmla="*/ 0 h 208201"/>
                  <a:gd name="connsiteX20" fmla="*/ 147743 w 195718"/>
                  <a:gd name="connsiteY20" fmla="*/ 9525 h 208201"/>
                  <a:gd name="connsiteX21" fmla="*/ 154886 w 195718"/>
                  <a:gd name="connsiteY21" fmla="*/ 16668 h 208201"/>
                  <a:gd name="connsiteX22" fmla="*/ 157268 w 195718"/>
                  <a:gd name="connsiteY22" fmla="*/ 23812 h 208201"/>
                  <a:gd name="connsiteX23" fmla="*/ 173936 w 195718"/>
                  <a:gd name="connsiteY23" fmla="*/ 50006 h 208201"/>
                  <a:gd name="connsiteX24" fmla="*/ 188224 w 195718"/>
                  <a:gd name="connsiteY24" fmla="*/ 83343 h 208201"/>
                  <a:gd name="connsiteX25" fmla="*/ 192986 w 195718"/>
                  <a:gd name="connsiteY25" fmla="*/ 95250 h 208201"/>
                  <a:gd name="connsiteX26" fmla="*/ 195368 w 195718"/>
                  <a:gd name="connsiteY26" fmla="*/ 111918 h 208201"/>
                  <a:gd name="connsiteX27" fmla="*/ 185843 w 195718"/>
                  <a:gd name="connsiteY27" fmla="*/ 142875 h 208201"/>
                  <a:gd name="connsiteX28" fmla="*/ 166793 w 195718"/>
                  <a:gd name="connsiteY28" fmla="*/ 161925 h 208201"/>
                  <a:gd name="connsiteX29" fmla="*/ 157268 w 195718"/>
                  <a:gd name="connsiteY29" fmla="*/ 171450 h 208201"/>
                  <a:gd name="connsiteX30" fmla="*/ 140599 w 195718"/>
                  <a:gd name="connsiteY30" fmla="*/ 183356 h 208201"/>
                  <a:gd name="connsiteX31" fmla="*/ 121549 w 195718"/>
                  <a:gd name="connsiteY31" fmla="*/ 202406 h 208201"/>
                  <a:gd name="connsiteX32" fmla="*/ 114405 w 195718"/>
                  <a:gd name="connsiteY32" fmla="*/ 207168 h 208201"/>
                  <a:gd name="connsiteX33" fmla="*/ 102499 w 195718"/>
                  <a:gd name="connsiteY33" fmla="*/ 204787 h 2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20" name="30 Forma libre"/>
              <p:cNvSpPr/>
              <p:nvPr/>
            </p:nvSpPr>
            <p:spPr>
              <a:xfrm>
                <a:off x="2631281" y="1054120"/>
                <a:ext cx="395915" cy="631805"/>
              </a:xfrm>
              <a:custGeom>
                <a:avLst/>
                <a:gdLst>
                  <a:gd name="connsiteX0" fmla="*/ 383382 w 395915"/>
                  <a:gd name="connsiteY0" fmla="*/ 50780 h 631805"/>
                  <a:gd name="connsiteX1" fmla="*/ 390525 w 395915"/>
                  <a:gd name="connsiteY1" fmla="*/ 115074 h 631805"/>
                  <a:gd name="connsiteX2" fmla="*/ 395288 w 395915"/>
                  <a:gd name="connsiteY2" fmla="*/ 186511 h 631805"/>
                  <a:gd name="connsiteX3" fmla="*/ 388144 w 395915"/>
                  <a:gd name="connsiteY3" fmla="*/ 329386 h 631805"/>
                  <a:gd name="connsiteX4" fmla="*/ 378619 w 395915"/>
                  <a:gd name="connsiteY4" fmla="*/ 348436 h 631805"/>
                  <a:gd name="connsiteX5" fmla="*/ 364332 w 395915"/>
                  <a:gd name="connsiteY5" fmla="*/ 381774 h 631805"/>
                  <a:gd name="connsiteX6" fmla="*/ 359569 w 395915"/>
                  <a:gd name="connsiteY6" fmla="*/ 391299 h 631805"/>
                  <a:gd name="connsiteX7" fmla="*/ 350044 w 395915"/>
                  <a:gd name="connsiteY7" fmla="*/ 403205 h 631805"/>
                  <a:gd name="connsiteX8" fmla="*/ 335757 w 395915"/>
                  <a:gd name="connsiteY8" fmla="*/ 429399 h 631805"/>
                  <a:gd name="connsiteX9" fmla="*/ 328613 w 395915"/>
                  <a:gd name="connsiteY9" fmla="*/ 453211 h 631805"/>
                  <a:gd name="connsiteX10" fmla="*/ 323850 w 395915"/>
                  <a:gd name="connsiteY10" fmla="*/ 467499 h 631805"/>
                  <a:gd name="connsiteX11" fmla="*/ 319088 w 395915"/>
                  <a:gd name="connsiteY11" fmla="*/ 493693 h 631805"/>
                  <a:gd name="connsiteX12" fmla="*/ 321469 w 395915"/>
                  <a:gd name="connsiteY12" fmla="*/ 550843 h 631805"/>
                  <a:gd name="connsiteX13" fmla="*/ 323850 w 395915"/>
                  <a:gd name="connsiteY13" fmla="*/ 557986 h 631805"/>
                  <a:gd name="connsiteX14" fmla="*/ 316707 w 395915"/>
                  <a:gd name="connsiteY14" fmla="*/ 603230 h 631805"/>
                  <a:gd name="connsiteX15" fmla="*/ 309563 w 395915"/>
                  <a:gd name="connsiteY15" fmla="*/ 624661 h 631805"/>
                  <a:gd name="connsiteX16" fmla="*/ 292894 w 395915"/>
                  <a:gd name="connsiteY16" fmla="*/ 627043 h 631805"/>
                  <a:gd name="connsiteX17" fmla="*/ 271463 w 395915"/>
                  <a:gd name="connsiteY17" fmla="*/ 631805 h 631805"/>
                  <a:gd name="connsiteX18" fmla="*/ 254794 w 395915"/>
                  <a:gd name="connsiteY18" fmla="*/ 629424 h 631805"/>
                  <a:gd name="connsiteX19" fmla="*/ 242888 w 395915"/>
                  <a:gd name="connsiteY19" fmla="*/ 624661 h 631805"/>
                  <a:gd name="connsiteX20" fmla="*/ 235744 w 395915"/>
                  <a:gd name="connsiteY20" fmla="*/ 622280 h 631805"/>
                  <a:gd name="connsiteX21" fmla="*/ 226219 w 395915"/>
                  <a:gd name="connsiteY21" fmla="*/ 617518 h 631805"/>
                  <a:gd name="connsiteX22" fmla="*/ 211932 w 395915"/>
                  <a:gd name="connsiteY22" fmla="*/ 610374 h 631805"/>
                  <a:gd name="connsiteX23" fmla="*/ 202407 w 395915"/>
                  <a:gd name="connsiteY23" fmla="*/ 596086 h 631805"/>
                  <a:gd name="connsiteX24" fmla="*/ 195263 w 395915"/>
                  <a:gd name="connsiteY24" fmla="*/ 586561 h 631805"/>
                  <a:gd name="connsiteX25" fmla="*/ 178594 w 395915"/>
                  <a:gd name="connsiteY25" fmla="*/ 572274 h 631805"/>
                  <a:gd name="connsiteX26" fmla="*/ 164307 w 395915"/>
                  <a:gd name="connsiteY26" fmla="*/ 562749 h 631805"/>
                  <a:gd name="connsiteX27" fmla="*/ 133350 w 395915"/>
                  <a:gd name="connsiteY27" fmla="*/ 560368 h 631805"/>
                  <a:gd name="connsiteX28" fmla="*/ 116682 w 395915"/>
                  <a:gd name="connsiteY28" fmla="*/ 548461 h 631805"/>
                  <a:gd name="connsiteX29" fmla="*/ 107157 w 395915"/>
                  <a:gd name="connsiteY29" fmla="*/ 546080 h 631805"/>
                  <a:gd name="connsiteX30" fmla="*/ 102394 w 395915"/>
                  <a:gd name="connsiteY30" fmla="*/ 538936 h 631805"/>
                  <a:gd name="connsiteX31" fmla="*/ 95250 w 395915"/>
                  <a:gd name="connsiteY31" fmla="*/ 529411 h 631805"/>
                  <a:gd name="connsiteX32" fmla="*/ 88107 w 395915"/>
                  <a:gd name="connsiteY32" fmla="*/ 527030 h 631805"/>
                  <a:gd name="connsiteX33" fmla="*/ 76200 w 395915"/>
                  <a:gd name="connsiteY33" fmla="*/ 515124 h 631805"/>
                  <a:gd name="connsiteX34" fmla="*/ 66675 w 395915"/>
                  <a:gd name="connsiteY34" fmla="*/ 510361 h 631805"/>
                  <a:gd name="connsiteX35" fmla="*/ 59532 w 395915"/>
                  <a:gd name="connsiteY35" fmla="*/ 505599 h 631805"/>
                  <a:gd name="connsiteX36" fmla="*/ 50007 w 395915"/>
                  <a:gd name="connsiteY36" fmla="*/ 491311 h 631805"/>
                  <a:gd name="connsiteX37" fmla="*/ 45244 w 395915"/>
                  <a:gd name="connsiteY37" fmla="*/ 484168 h 631805"/>
                  <a:gd name="connsiteX38" fmla="*/ 45244 w 395915"/>
                  <a:gd name="connsiteY38" fmla="*/ 441305 h 631805"/>
                  <a:gd name="connsiteX39" fmla="*/ 40482 w 395915"/>
                  <a:gd name="connsiteY39" fmla="*/ 434161 h 631805"/>
                  <a:gd name="connsiteX40" fmla="*/ 33338 w 395915"/>
                  <a:gd name="connsiteY40" fmla="*/ 417493 h 631805"/>
                  <a:gd name="connsiteX41" fmla="*/ 35719 w 395915"/>
                  <a:gd name="connsiteY41" fmla="*/ 391299 h 631805"/>
                  <a:gd name="connsiteX42" fmla="*/ 33338 w 395915"/>
                  <a:gd name="connsiteY42" fmla="*/ 377011 h 631805"/>
                  <a:gd name="connsiteX43" fmla="*/ 38100 w 395915"/>
                  <a:gd name="connsiteY43" fmla="*/ 357961 h 631805"/>
                  <a:gd name="connsiteX44" fmla="*/ 40482 w 395915"/>
                  <a:gd name="connsiteY44" fmla="*/ 348436 h 631805"/>
                  <a:gd name="connsiteX45" fmla="*/ 28575 w 395915"/>
                  <a:gd name="connsiteY45" fmla="*/ 338911 h 631805"/>
                  <a:gd name="connsiteX46" fmla="*/ 21432 w 395915"/>
                  <a:gd name="connsiteY46" fmla="*/ 331768 h 631805"/>
                  <a:gd name="connsiteX47" fmla="*/ 7144 w 395915"/>
                  <a:gd name="connsiteY47" fmla="*/ 327005 h 631805"/>
                  <a:gd name="connsiteX48" fmla="*/ 0 w 395915"/>
                  <a:gd name="connsiteY48" fmla="*/ 322243 h 631805"/>
                  <a:gd name="connsiteX49" fmla="*/ 2382 w 395915"/>
                  <a:gd name="connsiteY49" fmla="*/ 310336 h 631805"/>
                  <a:gd name="connsiteX50" fmla="*/ 9525 w 395915"/>
                  <a:gd name="connsiteY50" fmla="*/ 303193 h 631805"/>
                  <a:gd name="connsiteX51" fmla="*/ 19050 w 395915"/>
                  <a:gd name="connsiteY51" fmla="*/ 284143 h 631805"/>
                  <a:gd name="connsiteX52" fmla="*/ 19050 w 395915"/>
                  <a:gd name="connsiteY52" fmla="*/ 284143 h 631805"/>
                  <a:gd name="connsiteX53" fmla="*/ 26194 w 395915"/>
                  <a:gd name="connsiteY53" fmla="*/ 267474 h 631805"/>
                  <a:gd name="connsiteX54" fmla="*/ 28575 w 395915"/>
                  <a:gd name="connsiteY54" fmla="*/ 260330 h 631805"/>
                  <a:gd name="connsiteX55" fmla="*/ 30957 w 395915"/>
                  <a:gd name="connsiteY55" fmla="*/ 250805 h 631805"/>
                  <a:gd name="connsiteX56" fmla="*/ 45244 w 395915"/>
                  <a:gd name="connsiteY56" fmla="*/ 231755 h 631805"/>
                  <a:gd name="connsiteX57" fmla="*/ 50007 w 395915"/>
                  <a:gd name="connsiteY57" fmla="*/ 224611 h 631805"/>
                  <a:gd name="connsiteX58" fmla="*/ 57150 w 395915"/>
                  <a:gd name="connsiteY58" fmla="*/ 200799 h 631805"/>
                  <a:gd name="connsiteX59" fmla="*/ 64294 w 395915"/>
                  <a:gd name="connsiteY59" fmla="*/ 196036 h 631805"/>
                  <a:gd name="connsiteX60" fmla="*/ 69057 w 395915"/>
                  <a:gd name="connsiteY60" fmla="*/ 181749 h 631805"/>
                  <a:gd name="connsiteX61" fmla="*/ 61913 w 395915"/>
                  <a:gd name="connsiteY61" fmla="*/ 143649 h 631805"/>
                  <a:gd name="connsiteX62" fmla="*/ 59532 w 395915"/>
                  <a:gd name="connsiteY62" fmla="*/ 100786 h 631805"/>
                  <a:gd name="connsiteX63" fmla="*/ 54769 w 395915"/>
                  <a:gd name="connsiteY63" fmla="*/ 93643 h 631805"/>
                  <a:gd name="connsiteX64" fmla="*/ 30957 w 395915"/>
                  <a:gd name="connsiteY64" fmla="*/ 74593 h 631805"/>
                  <a:gd name="connsiteX65" fmla="*/ 33338 w 395915"/>
                  <a:gd name="connsiteY65" fmla="*/ 67449 h 631805"/>
                  <a:gd name="connsiteX66" fmla="*/ 66675 w 395915"/>
                  <a:gd name="connsiteY66" fmla="*/ 65068 h 631805"/>
                  <a:gd name="connsiteX67" fmla="*/ 73819 w 395915"/>
                  <a:gd name="connsiteY67" fmla="*/ 69830 h 631805"/>
                  <a:gd name="connsiteX68" fmla="*/ 83344 w 395915"/>
                  <a:gd name="connsiteY68" fmla="*/ 79355 h 631805"/>
                  <a:gd name="connsiteX69" fmla="*/ 90488 w 395915"/>
                  <a:gd name="connsiteY69" fmla="*/ 81736 h 631805"/>
                  <a:gd name="connsiteX70" fmla="*/ 107157 w 395915"/>
                  <a:gd name="connsiteY70" fmla="*/ 93643 h 631805"/>
                  <a:gd name="connsiteX71" fmla="*/ 116682 w 395915"/>
                  <a:gd name="connsiteY71" fmla="*/ 96024 h 631805"/>
                  <a:gd name="connsiteX72" fmla="*/ 185738 w 395915"/>
                  <a:gd name="connsiteY72" fmla="*/ 93643 h 631805"/>
                  <a:gd name="connsiteX73" fmla="*/ 195263 w 395915"/>
                  <a:gd name="connsiteY73" fmla="*/ 91261 h 631805"/>
                  <a:gd name="connsiteX74" fmla="*/ 197644 w 395915"/>
                  <a:gd name="connsiteY74" fmla="*/ 81736 h 631805"/>
                  <a:gd name="connsiteX75" fmla="*/ 202407 w 395915"/>
                  <a:gd name="connsiteY75" fmla="*/ 17443 h 631805"/>
                  <a:gd name="connsiteX76" fmla="*/ 204788 w 395915"/>
                  <a:gd name="connsiteY76" fmla="*/ 5536 h 631805"/>
                  <a:gd name="connsiteX77" fmla="*/ 211932 w 395915"/>
                  <a:gd name="connsiteY77" fmla="*/ 774 h 631805"/>
                  <a:gd name="connsiteX78" fmla="*/ 247650 w 395915"/>
                  <a:gd name="connsiteY78" fmla="*/ 3155 h 631805"/>
                  <a:gd name="connsiteX79" fmla="*/ 292894 w 395915"/>
                  <a:gd name="connsiteY79" fmla="*/ 5536 h 631805"/>
                  <a:gd name="connsiteX80" fmla="*/ 321469 w 395915"/>
                  <a:gd name="connsiteY80" fmla="*/ 12680 h 631805"/>
                  <a:gd name="connsiteX81" fmla="*/ 340519 w 395915"/>
                  <a:gd name="connsiteY81" fmla="*/ 17443 h 631805"/>
                  <a:gd name="connsiteX82" fmla="*/ 350044 w 395915"/>
                  <a:gd name="connsiteY82" fmla="*/ 22205 h 631805"/>
                  <a:gd name="connsiteX83" fmla="*/ 357188 w 395915"/>
                  <a:gd name="connsiteY83" fmla="*/ 24586 h 631805"/>
                  <a:gd name="connsiteX84" fmla="*/ 366713 w 395915"/>
                  <a:gd name="connsiteY84" fmla="*/ 41255 h 631805"/>
                  <a:gd name="connsiteX85" fmla="*/ 383382 w 395915"/>
                  <a:gd name="connsiteY85" fmla="*/ 50780 h 6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lnTo>
                      <a:pt x="19050" y="284143"/>
                    </a:ln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p:txBody>
          </p:sp>
          <p:sp>
            <p:nvSpPr>
              <p:cNvPr id="121" name="31 Forma libre"/>
              <p:cNvSpPr/>
              <p:nvPr/>
            </p:nvSpPr>
            <p:spPr>
              <a:xfrm>
                <a:off x="2959100" y="745092"/>
                <a:ext cx="664114" cy="593177"/>
              </a:xfrm>
              <a:custGeom>
                <a:avLst/>
                <a:gdLst>
                  <a:gd name="connsiteX0" fmla="*/ 50800 w 664114"/>
                  <a:gd name="connsiteY0" fmla="*/ 474108 h 593177"/>
                  <a:gd name="connsiteX1" fmla="*/ 74613 w 664114"/>
                  <a:gd name="connsiteY1" fmla="*/ 509827 h 593177"/>
                  <a:gd name="connsiteX2" fmla="*/ 91281 w 664114"/>
                  <a:gd name="connsiteY2" fmla="*/ 528877 h 593177"/>
                  <a:gd name="connsiteX3" fmla="*/ 107950 w 664114"/>
                  <a:gd name="connsiteY3" fmla="*/ 545546 h 593177"/>
                  <a:gd name="connsiteX4" fmla="*/ 115094 w 664114"/>
                  <a:gd name="connsiteY4" fmla="*/ 566977 h 593177"/>
                  <a:gd name="connsiteX5" fmla="*/ 131763 w 664114"/>
                  <a:gd name="connsiteY5" fmla="*/ 576502 h 593177"/>
                  <a:gd name="connsiteX6" fmla="*/ 146050 w 664114"/>
                  <a:gd name="connsiteY6" fmla="*/ 586027 h 593177"/>
                  <a:gd name="connsiteX7" fmla="*/ 155575 w 664114"/>
                  <a:gd name="connsiteY7" fmla="*/ 588408 h 593177"/>
                  <a:gd name="connsiteX8" fmla="*/ 162719 w 664114"/>
                  <a:gd name="connsiteY8" fmla="*/ 590789 h 593177"/>
                  <a:gd name="connsiteX9" fmla="*/ 188913 w 664114"/>
                  <a:gd name="connsiteY9" fmla="*/ 581264 h 593177"/>
                  <a:gd name="connsiteX10" fmla="*/ 203200 w 664114"/>
                  <a:gd name="connsiteY10" fmla="*/ 576502 h 593177"/>
                  <a:gd name="connsiteX11" fmla="*/ 210344 w 664114"/>
                  <a:gd name="connsiteY11" fmla="*/ 571739 h 593177"/>
                  <a:gd name="connsiteX12" fmla="*/ 229394 w 664114"/>
                  <a:gd name="connsiteY12" fmla="*/ 566977 h 593177"/>
                  <a:gd name="connsiteX13" fmla="*/ 238919 w 664114"/>
                  <a:gd name="connsiteY13" fmla="*/ 557452 h 593177"/>
                  <a:gd name="connsiteX14" fmla="*/ 243681 w 664114"/>
                  <a:gd name="connsiteY14" fmla="*/ 545546 h 593177"/>
                  <a:gd name="connsiteX15" fmla="*/ 260350 w 664114"/>
                  <a:gd name="connsiteY15" fmla="*/ 533639 h 593177"/>
                  <a:gd name="connsiteX16" fmla="*/ 274638 w 664114"/>
                  <a:gd name="connsiteY16" fmla="*/ 519352 h 593177"/>
                  <a:gd name="connsiteX17" fmla="*/ 279400 w 664114"/>
                  <a:gd name="connsiteY17" fmla="*/ 502683 h 593177"/>
                  <a:gd name="connsiteX18" fmla="*/ 281781 w 664114"/>
                  <a:gd name="connsiteY18" fmla="*/ 471727 h 593177"/>
                  <a:gd name="connsiteX19" fmla="*/ 286544 w 664114"/>
                  <a:gd name="connsiteY19" fmla="*/ 455058 h 593177"/>
                  <a:gd name="connsiteX20" fmla="*/ 296069 w 664114"/>
                  <a:gd name="connsiteY20" fmla="*/ 445533 h 593177"/>
                  <a:gd name="connsiteX21" fmla="*/ 310356 w 664114"/>
                  <a:gd name="connsiteY21" fmla="*/ 428864 h 593177"/>
                  <a:gd name="connsiteX22" fmla="*/ 312738 w 664114"/>
                  <a:gd name="connsiteY22" fmla="*/ 419339 h 593177"/>
                  <a:gd name="connsiteX23" fmla="*/ 315119 w 664114"/>
                  <a:gd name="connsiteY23" fmla="*/ 405052 h 593177"/>
                  <a:gd name="connsiteX24" fmla="*/ 319881 w 664114"/>
                  <a:gd name="connsiteY24" fmla="*/ 390764 h 593177"/>
                  <a:gd name="connsiteX25" fmla="*/ 334169 w 664114"/>
                  <a:gd name="connsiteY25" fmla="*/ 386002 h 593177"/>
                  <a:gd name="connsiteX26" fmla="*/ 341313 w 664114"/>
                  <a:gd name="connsiteY26" fmla="*/ 383621 h 593177"/>
                  <a:gd name="connsiteX27" fmla="*/ 362744 w 664114"/>
                  <a:gd name="connsiteY27" fmla="*/ 376477 h 593177"/>
                  <a:gd name="connsiteX28" fmla="*/ 384175 w 664114"/>
                  <a:gd name="connsiteY28" fmla="*/ 364571 h 593177"/>
                  <a:gd name="connsiteX29" fmla="*/ 396081 w 664114"/>
                  <a:gd name="connsiteY29" fmla="*/ 350283 h 593177"/>
                  <a:gd name="connsiteX30" fmla="*/ 400844 w 664114"/>
                  <a:gd name="connsiteY30" fmla="*/ 331233 h 593177"/>
                  <a:gd name="connsiteX31" fmla="*/ 403225 w 664114"/>
                  <a:gd name="connsiteY31" fmla="*/ 321708 h 593177"/>
                  <a:gd name="connsiteX32" fmla="*/ 405606 w 664114"/>
                  <a:gd name="connsiteY32" fmla="*/ 314564 h 593177"/>
                  <a:gd name="connsiteX33" fmla="*/ 429419 w 664114"/>
                  <a:gd name="connsiteY33" fmla="*/ 288371 h 593177"/>
                  <a:gd name="connsiteX34" fmla="*/ 436563 w 664114"/>
                  <a:gd name="connsiteY34" fmla="*/ 281227 h 593177"/>
                  <a:gd name="connsiteX35" fmla="*/ 441325 w 664114"/>
                  <a:gd name="connsiteY35" fmla="*/ 274083 h 593177"/>
                  <a:gd name="connsiteX36" fmla="*/ 448469 w 664114"/>
                  <a:gd name="connsiteY36" fmla="*/ 243127 h 593177"/>
                  <a:gd name="connsiteX37" fmla="*/ 455613 w 664114"/>
                  <a:gd name="connsiteY37" fmla="*/ 240746 h 593177"/>
                  <a:gd name="connsiteX38" fmla="*/ 484188 w 664114"/>
                  <a:gd name="connsiteY38" fmla="*/ 224077 h 593177"/>
                  <a:gd name="connsiteX39" fmla="*/ 493713 w 664114"/>
                  <a:gd name="connsiteY39" fmla="*/ 216933 h 593177"/>
                  <a:gd name="connsiteX40" fmla="*/ 510381 w 664114"/>
                  <a:gd name="connsiteY40" fmla="*/ 214552 h 593177"/>
                  <a:gd name="connsiteX41" fmla="*/ 536575 w 664114"/>
                  <a:gd name="connsiteY41" fmla="*/ 212171 h 593177"/>
                  <a:gd name="connsiteX42" fmla="*/ 558006 w 664114"/>
                  <a:gd name="connsiteY42" fmla="*/ 205027 h 593177"/>
                  <a:gd name="connsiteX43" fmla="*/ 569913 w 664114"/>
                  <a:gd name="connsiteY43" fmla="*/ 202646 h 593177"/>
                  <a:gd name="connsiteX44" fmla="*/ 586581 w 664114"/>
                  <a:gd name="connsiteY44" fmla="*/ 197883 h 593177"/>
                  <a:gd name="connsiteX45" fmla="*/ 605631 w 664114"/>
                  <a:gd name="connsiteY45" fmla="*/ 178833 h 593177"/>
                  <a:gd name="connsiteX46" fmla="*/ 610394 w 664114"/>
                  <a:gd name="connsiteY46" fmla="*/ 171689 h 593177"/>
                  <a:gd name="connsiteX47" fmla="*/ 627063 w 664114"/>
                  <a:gd name="connsiteY47" fmla="*/ 164546 h 593177"/>
                  <a:gd name="connsiteX48" fmla="*/ 646113 w 664114"/>
                  <a:gd name="connsiteY48" fmla="*/ 147877 h 593177"/>
                  <a:gd name="connsiteX49" fmla="*/ 655638 w 664114"/>
                  <a:gd name="connsiteY49" fmla="*/ 140733 h 593177"/>
                  <a:gd name="connsiteX50" fmla="*/ 660400 w 664114"/>
                  <a:gd name="connsiteY50" fmla="*/ 131208 h 593177"/>
                  <a:gd name="connsiteX51" fmla="*/ 660400 w 664114"/>
                  <a:gd name="connsiteY51" fmla="*/ 100252 h 593177"/>
                  <a:gd name="connsiteX52" fmla="*/ 650875 w 664114"/>
                  <a:gd name="connsiteY52" fmla="*/ 88346 h 593177"/>
                  <a:gd name="connsiteX53" fmla="*/ 643731 w 664114"/>
                  <a:gd name="connsiteY53" fmla="*/ 71677 h 593177"/>
                  <a:gd name="connsiteX54" fmla="*/ 634206 w 664114"/>
                  <a:gd name="connsiteY54" fmla="*/ 47864 h 593177"/>
                  <a:gd name="connsiteX55" fmla="*/ 617538 w 664114"/>
                  <a:gd name="connsiteY55" fmla="*/ 35958 h 593177"/>
                  <a:gd name="connsiteX56" fmla="*/ 605631 w 664114"/>
                  <a:gd name="connsiteY56" fmla="*/ 28814 h 593177"/>
                  <a:gd name="connsiteX57" fmla="*/ 598488 w 664114"/>
                  <a:gd name="connsiteY57" fmla="*/ 24052 h 593177"/>
                  <a:gd name="connsiteX58" fmla="*/ 586581 w 664114"/>
                  <a:gd name="connsiteY58" fmla="*/ 19289 h 593177"/>
                  <a:gd name="connsiteX59" fmla="*/ 562769 w 664114"/>
                  <a:gd name="connsiteY59" fmla="*/ 12146 h 593177"/>
                  <a:gd name="connsiteX60" fmla="*/ 541338 w 664114"/>
                  <a:gd name="connsiteY60" fmla="*/ 239 h 593177"/>
                  <a:gd name="connsiteX61" fmla="*/ 503238 w 664114"/>
                  <a:gd name="connsiteY61" fmla="*/ 2621 h 593177"/>
                  <a:gd name="connsiteX62" fmla="*/ 488950 w 664114"/>
                  <a:gd name="connsiteY62" fmla="*/ 21671 h 593177"/>
                  <a:gd name="connsiteX63" fmla="*/ 467519 w 664114"/>
                  <a:gd name="connsiteY63" fmla="*/ 38339 h 593177"/>
                  <a:gd name="connsiteX64" fmla="*/ 460375 w 664114"/>
                  <a:gd name="connsiteY64" fmla="*/ 43102 h 593177"/>
                  <a:gd name="connsiteX65" fmla="*/ 453231 w 664114"/>
                  <a:gd name="connsiteY65" fmla="*/ 59771 h 593177"/>
                  <a:gd name="connsiteX66" fmla="*/ 455613 w 664114"/>
                  <a:gd name="connsiteY66" fmla="*/ 74058 h 593177"/>
                  <a:gd name="connsiteX67" fmla="*/ 436563 w 664114"/>
                  <a:gd name="connsiteY67" fmla="*/ 69296 h 593177"/>
                  <a:gd name="connsiteX68" fmla="*/ 400844 w 664114"/>
                  <a:gd name="connsiteY68" fmla="*/ 71677 h 593177"/>
                  <a:gd name="connsiteX69" fmla="*/ 393700 w 664114"/>
                  <a:gd name="connsiteY69" fmla="*/ 74058 h 593177"/>
                  <a:gd name="connsiteX70" fmla="*/ 388938 w 664114"/>
                  <a:gd name="connsiteY70" fmla="*/ 81202 h 593177"/>
                  <a:gd name="connsiteX71" fmla="*/ 379413 w 664114"/>
                  <a:gd name="connsiteY71" fmla="*/ 155021 h 593177"/>
                  <a:gd name="connsiteX72" fmla="*/ 372269 w 664114"/>
                  <a:gd name="connsiteY72" fmla="*/ 162164 h 593177"/>
                  <a:gd name="connsiteX73" fmla="*/ 362744 w 664114"/>
                  <a:gd name="connsiteY73" fmla="*/ 166927 h 593177"/>
                  <a:gd name="connsiteX74" fmla="*/ 360363 w 664114"/>
                  <a:gd name="connsiteY74" fmla="*/ 174071 h 593177"/>
                  <a:gd name="connsiteX75" fmla="*/ 334169 w 664114"/>
                  <a:gd name="connsiteY75" fmla="*/ 183596 h 593177"/>
                  <a:gd name="connsiteX76" fmla="*/ 307975 w 664114"/>
                  <a:gd name="connsiteY76" fmla="*/ 188358 h 593177"/>
                  <a:gd name="connsiteX77" fmla="*/ 298450 w 664114"/>
                  <a:gd name="connsiteY77" fmla="*/ 190739 h 593177"/>
                  <a:gd name="connsiteX78" fmla="*/ 260350 w 664114"/>
                  <a:gd name="connsiteY78" fmla="*/ 202646 h 593177"/>
                  <a:gd name="connsiteX79" fmla="*/ 253206 w 664114"/>
                  <a:gd name="connsiteY79" fmla="*/ 207408 h 593177"/>
                  <a:gd name="connsiteX80" fmla="*/ 234156 w 664114"/>
                  <a:gd name="connsiteY80" fmla="*/ 221696 h 593177"/>
                  <a:gd name="connsiteX81" fmla="*/ 227013 w 664114"/>
                  <a:gd name="connsiteY81" fmla="*/ 228839 h 593177"/>
                  <a:gd name="connsiteX82" fmla="*/ 191294 w 664114"/>
                  <a:gd name="connsiteY82" fmla="*/ 250271 h 593177"/>
                  <a:gd name="connsiteX83" fmla="*/ 181769 w 664114"/>
                  <a:gd name="connsiteY83" fmla="*/ 259796 h 593177"/>
                  <a:gd name="connsiteX84" fmla="*/ 167481 w 664114"/>
                  <a:gd name="connsiteY84" fmla="*/ 281227 h 593177"/>
                  <a:gd name="connsiteX85" fmla="*/ 148431 w 664114"/>
                  <a:gd name="connsiteY85" fmla="*/ 295514 h 593177"/>
                  <a:gd name="connsiteX86" fmla="*/ 141288 w 664114"/>
                  <a:gd name="connsiteY86" fmla="*/ 297896 h 593177"/>
                  <a:gd name="connsiteX87" fmla="*/ 122238 w 664114"/>
                  <a:gd name="connsiteY87" fmla="*/ 319327 h 593177"/>
                  <a:gd name="connsiteX88" fmla="*/ 60325 w 664114"/>
                  <a:gd name="connsiteY88" fmla="*/ 324089 h 593177"/>
                  <a:gd name="connsiteX89" fmla="*/ 53181 w 664114"/>
                  <a:gd name="connsiteY89" fmla="*/ 326471 h 593177"/>
                  <a:gd name="connsiteX90" fmla="*/ 46038 w 664114"/>
                  <a:gd name="connsiteY90" fmla="*/ 331233 h 593177"/>
                  <a:gd name="connsiteX91" fmla="*/ 36513 w 664114"/>
                  <a:gd name="connsiteY91" fmla="*/ 333614 h 593177"/>
                  <a:gd name="connsiteX92" fmla="*/ 29369 w 664114"/>
                  <a:gd name="connsiteY92" fmla="*/ 335996 h 593177"/>
                  <a:gd name="connsiteX93" fmla="*/ 22225 w 664114"/>
                  <a:gd name="connsiteY93" fmla="*/ 362189 h 593177"/>
                  <a:gd name="connsiteX94" fmla="*/ 17463 w 664114"/>
                  <a:gd name="connsiteY94" fmla="*/ 369333 h 593177"/>
                  <a:gd name="connsiteX95" fmla="*/ 12700 w 664114"/>
                  <a:gd name="connsiteY95" fmla="*/ 381239 h 593177"/>
                  <a:gd name="connsiteX96" fmla="*/ 7938 w 664114"/>
                  <a:gd name="connsiteY96" fmla="*/ 395527 h 593177"/>
                  <a:gd name="connsiteX97" fmla="*/ 5556 w 664114"/>
                  <a:gd name="connsiteY97" fmla="*/ 421721 h 593177"/>
                  <a:gd name="connsiteX98" fmla="*/ 5556 w 664114"/>
                  <a:gd name="connsiteY98" fmla="*/ 436008 h 593177"/>
                  <a:gd name="connsiteX99" fmla="*/ 12700 w 664114"/>
                  <a:gd name="connsiteY99" fmla="*/ 438389 h 593177"/>
                  <a:gd name="connsiteX100" fmla="*/ 19844 w 664114"/>
                  <a:gd name="connsiteY100" fmla="*/ 447914 h 593177"/>
                  <a:gd name="connsiteX101" fmla="*/ 36513 w 664114"/>
                  <a:gd name="connsiteY101" fmla="*/ 455058 h 593177"/>
                  <a:gd name="connsiteX102" fmla="*/ 43656 w 664114"/>
                  <a:gd name="connsiteY102" fmla="*/ 469346 h 593177"/>
                  <a:gd name="connsiteX103" fmla="*/ 50800 w 664114"/>
                  <a:gd name="connsiteY103" fmla="*/ 474108 h 5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2" name="32 Forma libre"/>
              <p:cNvSpPr/>
              <p:nvPr/>
            </p:nvSpPr>
            <p:spPr>
              <a:xfrm>
                <a:off x="2870622" y="1185516"/>
                <a:ext cx="306079" cy="874265"/>
              </a:xfrm>
              <a:custGeom>
                <a:avLst/>
                <a:gdLst>
                  <a:gd name="connsiteX0" fmla="*/ 72603 w 306079"/>
                  <a:gd name="connsiteY0" fmla="*/ 752822 h 874265"/>
                  <a:gd name="connsiteX1" fmla="*/ 77366 w 306079"/>
                  <a:gd name="connsiteY1" fmla="*/ 783778 h 874265"/>
                  <a:gd name="connsiteX2" fmla="*/ 82128 w 306079"/>
                  <a:gd name="connsiteY2" fmla="*/ 790922 h 874265"/>
                  <a:gd name="connsiteX3" fmla="*/ 89272 w 306079"/>
                  <a:gd name="connsiteY3" fmla="*/ 807590 h 874265"/>
                  <a:gd name="connsiteX4" fmla="*/ 101178 w 306079"/>
                  <a:gd name="connsiteY4" fmla="*/ 829022 h 874265"/>
                  <a:gd name="connsiteX5" fmla="*/ 120228 w 306079"/>
                  <a:gd name="connsiteY5" fmla="*/ 843309 h 874265"/>
                  <a:gd name="connsiteX6" fmla="*/ 127372 w 306079"/>
                  <a:gd name="connsiteY6" fmla="*/ 855215 h 874265"/>
                  <a:gd name="connsiteX7" fmla="*/ 155947 w 306079"/>
                  <a:gd name="connsiteY7" fmla="*/ 874265 h 874265"/>
                  <a:gd name="connsiteX8" fmla="*/ 165472 w 306079"/>
                  <a:gd name="connsiteY8" fmla="*/ 867122 h 874265"/>
                  <a:gd name="connsiteX9" fmla="*/ 174997 w 306079"/>
                  <a:gd name="connsiteY9" fmla="*/ 843309 h 874265"/>
                  <a:gd name="connsiteX10" fmla="*/ 184522 w 306079"/>
                  <a:gd name="connsiteY10" fmla="*/ 836165 h 874265"/>
                  <a:gd name="connsiteX11" fmla="*/ 203572 w 306079"/>
                  <a:gd name="connsiteY11" fmla="*/ 817115 h 874265"/>
                  <a:gd name="connsiteX12" fmla="*/ 217859 w 306079"/>
                  <a:gd name="connsiteY12" fmla="*/ 805209 h 874265"/>
                  <a:gd name="connsiteX13" fmla="*/ 239291 w 306079"/>
                  <a:gd name="connsiteY13" fmla="*/ 786159 h 874265"/>
                  <a:gd name="connsiteX14" fmla="*/ 246434 w 306079"/>
                  <a:gd name="connsiteY14" fmla="*/ 767109 h 874265"/>
                  <a:gd name="connsiteX15" fmla="*/ 241672 w 306079"/>
                  <a:gd name="connsiteY15" fmla="*/ 550415 h 874265"/>
                  <a:gd name="connsiteX16" fmla="*/ 236909 w 306079"/>
                  <a:gd name="connsiteY16" fmla="*/ 540890 h 874265"/>
                  <a:gd name="connsiteX17" fmla="*/ 222622 w 306079"/>
                  <a:gd name="connsiteY17" fmla="*/ 509934 h 874265"/>
                  <a:gd name="connsiteX18" fmla="*/ 215478 w 306079"/>
                  <a:gd name="connsiteY18" fmla="*/ 502790 h 874265"/>
                  <a:gd name="connsiteX19" fmla="*/ 210716 w 306079"/>
                  <a:gd name="connsiteY19" fmla="*/ 490884 h 874265"/>
                  <a:gd name="connsiteX20" fmla="*/ 198809 w 306079"/>
                  <a:gd name="connsiteY20" fmla="*/ 474215 h 874265"/>
                  <a:gd name="connsiteX21" fmla="*/ 194047 w 306079"/>
                  <a:gd name="connsiteY21" fmla="*/ 440878 h 874265"/>
                  <a:gd name="connsiteX22" fmla="*/ 198809 w 306079"/>
                  <a:gd name="connsiteY22" fmla="*/ 417065 h 874265"/>
                  <a:gd name="connsiteX23" fmla="*/ 201191 w 306079"/>
                  <a:gd name="connsiteY23" fmla="*/ 398015 h 874265"/>
                  <a:gd name="connsiteX24" fmla="*/ 205953 w 306079"/>
                  <a:gd name="connsiteY24" fmla="*/ 388490 h 874265"/>
                  <a:gd name="connsiteX25" fmla="*/ 208334 w 306079"/>
                  <a:gd name="connsiteY25" fmla="*/ 381347 h 874265"/>
                  <a:gd name="connsiteX26" fmla="*/ 229766 w 306079"/>
                  <a:gd name="connsiteY26" fmla="*/ 357534 h 874265"/>
                  <a:gd name="connsiteX27" fmla="*/ 241672 w 306079"/>
                  <a:gd name="connsiteY27" fmla="*/ 352772 h 874265"/>
                  <a:gd name="connsiteX28" fmla="*/ 246434 w 306079"/>
                  <a:gd name="connsiteY28" fmla="*/ 345628 h 874265"/>
                  <a:gd name="connsiteX29" fmla="*/ 253578 w 306079"/>
                  <a:gd name="connsiteY29" fmla="*/ 340865 h 874265"/>
                  <a:gd name="connsiteX30" fmla="*/ 260722 w 306079"/>
                  <a:gd name="connsiteY30" fmla="*/ 328959 h 874265"/>
                  <a:gd name="connsiteX31" fmla="*/ 265484 w 306079"/>
                  <a:gd name="connsiteY31" fmla="*/ 317053 h 874265"/>
                  <a:gd name="connsiteX32" fmla="*/ 270247 w 306079"/>
                  <a:gd name="connsiteY32" fmla="*/ 300384 h 874265"/>
                  <a:gd name="connsiteX33" fmla="*/ 286916 w 306079"/>
                  <a:gd name="connsiteY33" fmla="*/ 276572 h 874265"/>
                  <a:gd name="connsiteX34" fmla="*/ 294059 w 306079"/>
                  <a:gd name="connsiteY34" fmla="*/ 271809 h 874265"/>
                  <a:gd name="connsiteX35" fmla="*/ 291678 w 306079"/>
                  <a:gd name="connsiteY35" fmla="*/ 250378 h 874265"/>
                  <a:gd name="connsiteX36" fmla="*/ 282153 w 306079"/>
                  <a:gd name="connsiteY36" fmla="*/ 231328 h 874265"/>
                  <a:gd name="connsiteX37" fmla="*/ 277391 w 306079"/>
                  <a:gd name="connsiteY37" fmla="*/ 221803 h 874265"/>
                  <a:gd name="connsiteX38" fmla="*/ 279772 w 306079"/>
                  <a:gd name="connsiteY38" fmla="*/ 212278 h 874265"/>
                  <a:gd name="connsiteX39" fmla="*/ 296441 w 306079"/>
                  <a:gd name="connsiteY39" fmla="*/ 193228 h 874265"/>
                  <a:gd name="connsiteX40" fmla="*/ 305966 w 306079"/>
                  <a:gd name="connsiteY40" fmla="*/ 178940 h 874265"/>
                  <a:gd name="connsiteX41" fmla="*/ 303584 w 306079"/>
                  <a:gd name="connsiteY41" fmla="*/ 155128 h 874265"/>
                  <a:gd name="connsiteX42" fmla="*/ 301203 w 306079"/>
                  <a:gd name="connsiteY42" fmla="*/ 147984 h 874265"/>
                  <a:gd name="connsiteX43" fmla="*/ 296441 w 306079"/>
                  <a:gd name="connsiteY43" fmla="*/ 119409 h 874265"/>
                  <a:gd name="connsiteX44" fmla="*/ 258341 w 306079"/>
                  <a:gd name="connsiteY44" fmla="*/ 117028 h 874265"/>
                  <a:gd name="connsiteX45" fmla="*/ 232147 w 306079"/>
                  <a:gd name="connsiteY45" fmla="*/ 121790 h 874265"/>
                  <a:gd name="connsiteX46" fmla="*/ 225003 w 306079"/>
                  <a:gd name="connsiteY46" fmla="*/ 117028 h 874265"/>
                  <a:gd name="connsiteX47" fmla="*/ 220241 w 306079"/>
                  <a:gd name="connsiteY47" fmla="*/ 107503 h 874265"/>
                  <a:gd name="connsiteX48" fmla="*/ 215478 w 306079"/>
                  <a:gd name="connsiteY48" fmla="*/ 100359 h 874265"/>
                  <a:gd name="connsiteX49" fmla="*/ 213097 w 306079"/>
                  <a:gd name="connsiteY49" fmla="*/ 93215 h 874265"/>
                  <a:gd name="connsiteX50" fmla="*/ 222622 w 306079"/>
                  <a:gd name="connsiteY50" fmla="*/ 81309 h 874265"/>
                  <a:gd name="connsiteX51" fmla="*/ 239291 w 306079"/>
                  <a:gd name="connsiteY51" fmla="*/ 71784 h 874265"/>
                  <a:gd name="connsiteX52" fmla="*/ 253578 w 306079"/>
                  <a:gd name="connsiteY52" fmla="*/ 55115 h 874265"/>
                  <a:gd name="connsiteX53" fmla="*/ 246434 w 306079"/>
                  <a:gd name="connsiteY53" fmla="*/ 52734 h 874265"/>
                  <a:gd name="connsiteX54" fmla="*/ 220241 w 306079"/>
                  <a:gd name="connsiteY54" fmla="*/ 50353 h 874265"/>
                  <a:gd name="connsiteX55" fmla="*/ 213097 w 306079"/>
                  <a:gd name="connsiteY55" fmla="*/ 45590 h 874265"/>
                  <a:gd name="connsiteX56" fmla="*/ 203572 w 306079"/>
                  <a:gd name="connsiteY56" fmla="*/ 31303 h 874265"/>
                  <a:gd name="connsiteX57" fmla="*/ 198809 w 306079"/>
                  <a:gd name="connsiteY57" fmla="*/ 12253 h 874265"/>
                  <a:gd name="connsiteX58" fmla="*/ 122609 w 306079"/>
                  <a:gd name="connsiteY58" fmla="*/ 12253 h 874265"/>
                  <a:gd name="connsiteX59" fmla="*/ 117847 w 306079"/>
                  <a:gd name="connsiteY59" fmla="*/ 21778 h 874265"/>
                  <a:gd name="connsiteX60" fmla="*/ 110703 w 306079"/>
                  <a:gd name="connsiteY60" fmla="*/ 31303 h 874265"/>
                  <a:gd name="connsiteX61" fmla="*/ 108322 w 306079"/>
                  <a:gd name="connsiteY61" fmla="*/ 43209 h 874265"/>
                  <a:gd name="connsiteX62" fmla="*/ 105941 w 306079"/>
                  <a:gd name="connsiteY62" fmla="*/ 50353 h 874265"/>
                  <a:gd name="connsiteX63" fmla="*/ 108322 w 306079"/>
                  <a:gd name="connsiteY63" fmla="*/ 62259 h 874265"/>
                  <a:gd name="connsiteX64" fmla="*/ 129753 w 306079"/>
                  <a:gd name="connsiteY64" fmla="*/ 71784 h 874265"/>
                  <a:gd name="connsiteX65" fmla="*/ 136897 w 306079"/>
                  <a:gd name="connsiteY65" fmla="*/ 78928 h 874265"/>
                  <a:gd name="connsiteX66" fmla="*/ 124991 w 306079"/>
                  <a:gd name="connsiteY66" fmla="*/ 97978 h 874265"/>
                  <a:gd name="connsiteX67" fmla="*/ 117847 w 306079"/>
                  <a:gd name="connsiteY67" fmla="*/ 102740 h 874265"/>
                  <a:gd name="connsiteX68" fmla="*/ 101178 w 306079"/>
                  <a:gd name="connsiteY68" fmla="*/ 105122 h 874265"/>
                  <a:gd name="connsiteX69" fmla="*/ 84509 w 306079"/>
                  <a:gd name="connsiteY69" fmla="*/ 109884 h 874265"/>
                  <a:gd name="connsiteX70" fmla="*/ 46409 w 306079"/>
                  <a:gd name="connsiteY70" fmla="*/ 126553 h 874265"/>
                  <a:gd name="connsiteX71" fmla="*/ 27359 w 306079"/>
                  <a:gd name="connsiteY71" fmla="*/ 136078 h 874265"/>
                  <a:gd name="connsiteX72" fmla="*/ 17834 w 306079"/>
                  <a:gd name="connsiteY72" fmla="*/ 143222 h 874265"/>
                  <a:gd name="connsiteX73" fmla="*/ 13072 w 306079"/>
                  <a:gd name="connsiteY73" fmla="*/ 150365 h 874265"/>
                  <a:gd name="connsiteX74" fmla="*/ 3547 w 306079"/>
                  <a:gd name="connsiteY74" fmla="*/ 162272 h 874265"/>
                  <a:gd name="connsiteX75" fmla="*/ 3547 w 306079"/>
                  <a:gd name="connsiteY75" fmla="*/ 212278 h 874265"/>
                  <a:gd name="connsiteX76" fmla="*/ 5928 w 306079"/>
                  <a:gd name="connsiteY76" fmla="*/ 224184 h 874265"/>
                  <a:gd name="connsiteX77" fmla="*/ 44028 w 306079"/>
                  <a:gd name="connsiteY77" fmla="*/ 252759 h 874265"/>
                  <a:gd name="connsiteX78" fmla="*/ 51172 w 306079"/>
                  <a:gd name="connsiteY78" fmla="*/ 257522 h 874265"/>
                  <a:gd name="connsiteX79" fmla="*/ 60697 w 306079"/>
                  <a:gd name="connsiteY79" fmla="*/ 269428 h 874265"/>
                  <a:gd name="connsiteX80" fmla="*/ 65459 w 306079"/>
                  <a:gd name="connsiteY80" fmla="*/ 326578 h 874265"/>
                  <a:gd name="connsiteX81" fmla="*/ 60697 w 306079"/>
                  <a:gd name="connsiteY81" fmla="*/ 336103 h 874265"/>
                  <a:gd name="connsiteX82" fmla="*/ 51172 w 306079"/>
                  <a:gd name="connsiteY82" fmla="*/ 340865 h 874265"/>
                  <a:gd name="connsiteX83" fmla="*/ 15453 w 306079"/>
                  <a:gd name="connsiteY83" fmla="*/ 336103 h 874265"/>
                  <a:gd name="connsiteX84" fmla="*/ 5928 w 306079"/>
                  <a:gd name="connsiteY84" fmla="*/ 331340 h 874265"/>
                  <a:gd name="connsiteX85" fmla="*/ 1166 w 306079"/>
                  <a:gd name="connsiteY85" fmla="*/ 338484 h 874265"/>
                  <a:gd name="connsiteX86" fmla="*/ 3547 w 306079"/>
                  <a:gd name="connsiteY86" fmla="*/ 355153 h 874265"/>
                  <a:gd name="connsiteX87" fmla="*/ 17834 w 306079"/>
                  <a:gd name="connsiteY87" fmla="*/ 359915 h 874265"/>
                  <a:gd name="connsiteX88" fmla="*/ 27359 w 306079"/>
                  <a:gd name="connsiteY88" fmla="*/ 369440 h 874265"/>
                  <a:gd name="connsiteX89" fmla="*/ 32122 w 306079"/>
                  <a:gd name="connsiteY89" fmla="*/ 378965 h 874265"/>
                  <a:gd name="connsiteX90" fmla="*/ 44028 w 306079"/>
                  <a:gd name="connsiteY90" fmla="*/ 409922 h 874265"/>
                  <a:gd name="connsiteX91" fmla="*/ 51172 w 306079"/>
                  <a:gd name="connsiteY91" fmla="*/ 419447 h 874265"/>
                  <a:gd name="connsiteX92" fmla="*/ 58316 w 306079"/>
                  <a:gd name="connsiteY92" fmla="*/ 445640 h 874265"/>
                  <a:gd name="connsiteX93" fmla="*/ 65459 w 306079"/>
                  <a:gd name="connsiteY93" fmla="*/ 462309 h 874265"/>
                  <a:gd name="connsiteX94" fmla="*/ 70222 w 306079"/>
                  <a:gd name="connsiteY94" fmla="*/ 483740 h 874265"/>
                  <a:gd name="connsiteX95" fmla="*/ 58316 w 306079"/>
                  <a:gd name="connsiteY95" fmla="*/ 505172 h 874265"/>
                  <a:gd name="connsiteX96" fmla="*/ 55934 w 306079"/>
                  <a:gd name="connsiteY96" fmla="*/ 512315 h 874265"/>
                  <a:gd name="connsiteX97" fmla="*/ 63078 w 306079"/>
                  <a:gd name="connsiteY97" fmla="*/ 552797 h 874265"/>
                  <a:gd name="connsiteX98" fmla="*/ 65459 w 306079"/>
                  <a:gd name="connsiteY98" fmla="*/ 574228 h 874265"/>
                  <a:gd name="connsiteX99" fmla="*/ 70222 w 306079"/>
                  <a:gd name="connsiteY99" fmla="*/ 583753 h 874265"/>
                  <a:gd name="connsiteX100" fmla="*/ 72603 w 306079"/>
                  <a:gd name="connsiteY100" fmla="*/ 605184 h 874265"/>
                  <a:gd name="connsiteX101" fmla="*/ 77366 w 306079"/>
                  <a:gd name="connsiteY101" fmla="*/ 617090 h 874265"/>
                  <a:gd name="connsiteX102" fmla="*/ 79747 w 306079"/>
                  <a:gd name="connsiteY102" fmla="*/ 624234 h 874265"/>
                  <a:gd name="connsiteX103" fmla="*/ 77366 w 306079"/>
                  <a:gd name="connsiteY103" fmla="*/ 695672 h 874265"/>
                  <a:gd name="connsiteX104" fmla="*/ 67841 w 306079"/>
                  <a:gd name="connsiteY104" fmla="*/ 709959 h 874265"/>
                  <a:gd name="connsiteX105" fmla="*/ 65459 w 306079"/>
                  <a:gd name="connsiteY105" fmla="*/ 717103 h 874265"/>
                  <a:gd name="connsiteX106" fmla="*/ 72603 w 306079"/>
                  <a:gd name="connsiteY106" fmla="*/ 752822 h 8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3" name="33 Forma libre"/>
              <p:cNvSpPr/>
              <p:nvPr/>
            </p:nvSpPr>
            <p:spPr>
              <a:xfrm>
                <a:off x="3005138" y="1600501"/>
                <a:ext cx="404812" cy="652864"/>
              </a:xfrm>
              <a:custGeom>
                <a:avLst/>
                <a:gdLst>
                  <a:gd name="connsiteX0" fmla="*/ 2381 w 404812"/>
                  <a:gd name="connsiteY0" fmla="*/ 449755 h 652864"/>
                  <a:gd name="connsiteX1" fmla="*/ 23812 w 404812"/>
                  <a:gd name="connsiteY1" fmla="*/ 483093 h 652864"/>
                  <a:gd name="connsiteX2" fmla="*/ 42862 w 404812"/>
                  <a:gd name="connsiteY2" fmla="*/ 497380 h 652864"/>
                  <a:gd name="connsiteX3" fmla="*/ 59531 w 404812"/>
                  <a:gd name="connsiteY3" fmla="*/ 514049 h 652864"/>
                  <a:gd name="connsiteX4" fmla="*/ 76200 w 404812"/>
                  <a:gd name="connsiteY4" fmla="*/ 535480 h 652864"/>
                  <a:gd name="connsiteX5" fmla="*/ 102393 w 404812"/>
                  <a:gd name="connsiteY5" fmla="*/ 556912 h 652864"/>
                  <a:gd name="connsiteX6" fmla="*/ 116681 w 404812"/>
                  <a:gd name="connsiteY6" fmla="*/ 564055 h 652864"/>
                  <a:gd name="connsiteX7" fmla="*/ 147637 w 404812"/>
                  <a:gd name="connsiteY7" fmla="*/ 590249 h 652864"/>
                  <a:gd name="connsiteX8" fmla="*/ 171450 w 404812"/>
                  <a:gd name="connsiteY8" fmla="*/ 609299 h 652864"/>
                  <a:gd name="connsiteX9" fmla="*/ 183356 w 404812"/>
                  <a:gd name="connsiteY9" fmla="*/ 614062 h 652864"/>
                  <a:gd name="connsiteX10" fmla="*/ 197643 w 404812"/>
                  <a:gd name="connsiteY10" fmla="*/ 625968 h 652864"/>
                  <a:gd name="connsiteX11" fmla="*/ 219075 w 404812"/>
                  <a:gd name="connsiteY11" fmla="*/ 633112 h 652864"/>
                  <a:gd name="connsiteX12" fmla="*/ 233362 w 404812"/>
                  <a:gd name="connsiteY12" fmla="*/ 635493 h 652864"/>
                  <a:gd name="connsiteX13" fmla="*/ 252412 w 404812"/>
                  <a:gd name="connsiteY13" fmla="*/ 645018 h 652864"/>
                  <a:gd name="connsiteX14" fmla="*/ 269081 w 404812"/>
                  <a:gd name="connsiteY14" fmla="*/ 652162 h 652864"/>
                  <a:gd name="connsiteX15" fmla="*/ 307181 w 404812"/>
                  <a:gd name="connsiteY15" fmla="*/ 647399 h 652864"/>
                  <a:gd name="connsiteX16" fmla="*/ 326231 w 404812"/>
                  <a:gd name="connsiteY16" fmla="*/ 635493 h 652864"/>
                  <a:gd name="connsiteX17" fmla="*/ 335756 w 404812"/>
                  <a:gd name="connsiteY17" fmla="*/ 630730 h 652864"/>
                  <a:gd name="connsiteX18" fmla="*/ 369093 w 404812"/>
                  <a:gd name="connsiteY18" fmla="*/ 609299 h 652864"/>
                  <a:gd name="connsiteX19" fmla="*/ 371475 w 404812"/>
                  <a:gd name="connsiteY19" fmla="*/ 602155 h 652864"/>
                  <a:gd name="connsiteX20" fmla="*/ 376237 w 404812"/>
                  <a:gd name="connsiteY20" fmla="*/ 595012 h 652864"/>
                  <a:gd name="connsiteX21" fmla="*/ 385762 w 404812"/>
                  <a:gd name="connsiteY21" fmla="*/ 583105 h 652864"/>
                  <a:gd name="connsiteX22" fmla="*/ 404812 w 404812"/>
                  <a:gd name="connsiteY22" fmla="*/ 568818 h 652864"/>
                  <a:gd name="connsiteX23" fmla="*/ 402431 w 404812"/>
                  <a:gd name="connsiteY23" fmla="*/ 561674 h 652864"/>
                  <a:gd name="connsiteX24" fmla="*/ 395287 w 404812"/>
                  <a:gd name="connsiteY24" fmla="*/ 556912 h 652864"/>
                  <a:gd name="connsiteX25" fmla="*/ 390525 w 404812"/>
                  <a:gd name="connsiteY25" fmla="*/ 549768 h 652864"/>
                  <a:gd name="connsiteX26" fmla="*/ 388143 w 404812"/>
                  <a:gd name="connsiteY26" fmla="*/ 533099 h 652864"/>
                  <a:gd name="connsiteX27" fmla="*/ 373856 w 404812"/>
                  <a:gd name="connsiteY27" fmla="*/ 518812 h 652864"/>
                  <a:gd name="connsiteX28" fmla="*/ 369093 w 404812"/>
                  <a:gd name="connsiteY28" fmla="*/ 511668 h 652864"/>
                  <a:gd name="connsiteX29" fmla="*/ 354806 w 404812"/>
                  <a:gd name="connsiteY29" fmla="*/ 492618 h 652864"/>
                  <a:gd name="connsiteX30" fmla="*/ 350043 w 404812"/>
                  <a:gd name="connsiteY30" fmla="*/ 483093 h 652864"/>
                  <a:gd name="connsiteX31" fmla="*/ 340518 w 404812"/>
                  <a:gd name="connsiteY31" fmla="*/ 478330 h 652864"/>
                  <a:gd name="connsiteX32" fmla="*/ 300037 w 404812"/>
                  <a:gd name="connsiteY32" fmla="*/ 473568 h 652864"/>
                  <a:gd name="connsiteX33" fmla="*/ 288131 w 404812"/>
                  <a:gd name="connsiteY33" fmla="*/ 466424 h 652864"/>
                  <a:gd name="connsiteX34" fmla="*/ 278606 w 404812"/>
                  <a:gd name="connsiteY34" fmla="*/ 447374 h 652864"/>
                  <a:gd name="connsiteX35" fmla="*/ 276225 w 404812"/>
                  <a:gd name="connsiteY35" fmla="*/ 421180 h 652864"/>
                  <a:gd name="connsiteX36" fmla="*/ 273843 w 404812"/>
                  <a:gd name="connsiteY36" fmla="*/ 414037 h 652864"/>
                  <a:gd name="connsiteX37" fmla="*/ 276225 w 404812"/>
                  <a:gd name="connsiteY37" fmla="*/ 373555 h 652864"/>
                  <a:gd name="connsiteX38" fmla="*/ 280987 w 404812"/>
                  <a:gd name="connsiteY38" fmla="*/ 364030 h 652864"/>
                  <a:gd name="connsiteX39" fmla="*/ 285750 w 404812"/>
                  <a:gd name="connsiteY39" fmla="*/ 347362 h 652864"/>
                  <a:gd name="connsiteX40" fmla="*/ 300037 w 404812"/>
                  <a:gd name="connsiteY40" fmla="*/ 337837 h 652864"/>
                  <a:gd name="connsiteX41" fmla="*/ 292893 w 404812"/>
                  <a:gd name="connsiteY41" fmla="*/ 328312 h 652864"/>
                  <a:gd name="connsiteX42" fmla="*/ 297656 w 404812"/>
                  <a:gd name="connsiteY42" fmla="*/ 318787 h 652864"/>
                  <a:gd name="connsiteX43" fmla="*/ 304800 w 404812"/>
                  <a:gd name="connsiteY43" fmla="*/ 306880 h 652864"/>
                  <a:gd name="connsiteX44" fmla="*/ 311943 w 404812"/>
                  <a:gd name="connsiteY44" fmla="*/ 287830 h 652864"/>
                  <a:gd name="connsiteX45" fmla="*/ 314325 w 404812"/>
                  <a:gd name="connsiteY45" fmla="*/ 278305 h 652864"/>
                  <a:gd name="connsiteX46" fmla="*/ 311943 w 404812"/>
                  <a:gd name="connsiteY46" fmla="*/ 252112 h 652864"/>
                  <a:gd name="connsiteX47" fmla="*/ 309562 w 404812"/>
                  <a:gd name="connsiteY47" fmla="*/ 244968 h 652864"/>
                  <a:gd name="connsiteX48" fmla="*/ 302418 w 404812"/>
                  <a:gd name="connsiteY48" fmla="*/ 237824 h 652864"/>
                  <a:gd name="connsiteX49" fmla="*/ 297656 w 404812"/>
                  <a:gd name="connsiteY49" fmla="*/ 228299 h 652864"/>
                  <a:gd name="connsiteX50" fmla="*/ 290512 w 404812"/>
                  <a:gd name="connsiteY50" fmla="*/ 216393 h 652864"/>
                  <a:gd name="connsiteX51" fmla="*/ 288131 w 404812"/>
                  <a:gd name="connsiteY51" fmla="*/ 209249 h 652864"/>
                  <a:gd name="connsiteX52" fmla="*/ 271462 w 404812"/>
                  <a:gd name="connsiteY52" fmla="*/ 199724 h 652864"/>
                  <a:gd name="connsiteX53" fmla="*/ 264318 w 404812"/>
                  <a:gd name="connsiteY53" fmla="*/ 194962 h 652864"/>
                  <a:gd name="connsiteX54" fmla="*/ 250031 w 404812"/>
                  <a:gd name="connsiteY54" fmla="*/ 175912 h 652864"/>
                  <a:gd name="connsiteX55" fmla="*/ 228600 w 404812"/>
                  <a:gd name="connsiteY55" fmla="*/ 152099 h 652864"/>
                  <a:gd name="connsiteX56" fmla="*/ 226218 w 404812"/>
                  <a:gd name="connsiteY56" fmla="*/ 121143 h 652864"/>
                  <a:gd name="connsiteX57" fmla="*/ 221456 w 404812"/>
                  <a:gd name="connsiteY57" fmla="*/ 113999 h 652864"/>
                  <a:gd name="connsiteX58" fmla="*/ 211931 w 404812"/>
                  <a:gd name="connsiteY58" fmla="*/ 97330 h 652864"/>
                  <a:gd name="connsiteX59" fmla="*/ 209550 w 404812"/>
                  <a:gd name="connsiteY59" fmla="*/ 90187 h 652864"/>
                  <a:gd name="connsiteX60" fmla="*/ 207168 w 404812"/>
                  <a:gd name="connsiteY60" fmla="*/ 52087 h 652864"/>
                  <a:gd name="connsiteX61" fmla="*/ 200025 w 404812"/>
                  <a:gd name="connsiteY61" fmla="*/ 47324 h 652864"/>
                  <a:gd name="connsiteX62" fmla="*/ 161925 w 404812"/>
                  <a:gd name="connsiteY62" fmla="*/ 35418 h 652864"/>
                  <a:gd name="connsiteX63" fmla="*/ 152400 w 404812"/>
                  <a:gd name="connsiteY63" fmla="*/ 37799 h 652864"/>
                  <a:gd name="connsiteX64" fmla="*/ 147637 w 404812"/>
                  <a:gd name="connsiteY64" fmla="*/ 30655 h 652864"/>
                  <a:gd name="connsiteX65" fmla="*/ 138112 w 404812"/>
                  <a:gd name="connsiteY65" fmla="*/ 21130 h 652864"/>
                  <a:gd name="connsiteX66" fmla="*/ 126206 w 404812"/>
                  <a:gd name="connsiteY66" fmla="*/ 4462 h 652864"/>
                  <a:gd name="connsiteX67" fmla="*/ 119062 w 404812"/>
                  <a:gd name="connsiteY67" fmla="*/ 2080 h 652864"/>
                  <a:gd name="connsiteX68" fmla="*/ 102393 w 404812"/>
                  <a:gd name="connsiteY68" fmla="*/ 6843 h 652864"/>
                  <a:gd name="connsiteX69" fmla="*/ 85725 w 404812"/>
                  <a:gd name="connsiteY69" fmla="*/ 11605 h 652864"/>
                  <a:gd name="connsiteX70" fmla="*/ 57150 w 404812"/>
                  <a:gd name="connsiteY70" fmla="*/ 23512 h 652864"/>
                  <a:gd name="connsiteX71" fmla="*/ 50006 w 404812"/>
                  <a:gd name="connsiteY71" fmla="*/ 33037 h 652864"/>
                  <a:gd name="connsiteX72" fmla="*/ 42862 w 404812"/>
                  <a:gd name="connsiteY72" fmla="*/ 35418 h 652864"/>
                  <a:gd name="connsiteX73" fmla="*/ 35718 w 404812"/>
                  <a:gd name="connsiteY73" fmla="*/ 47324 h 652864"/>
                  <a:gd name="connsiteX74" fmla="*/ 26193 w 404812"/>
                  <a:gd name="connsiteY74" fmla="*/ 68755 h 652864"/>
                  <a:gd name="connsiteX75" fmla="*/ 16668 w 404812"/>
                  <a:gd name="connsiteY75" fmla="*/ 164005 h 652864"/>
                  <a:gd name="connsiteX76" fmla="*/ 9525 w 404812"/>
                  <a:gd name="connsiteY76" fmla="*/ 171149 h 652864"/>
                  <a:gd name="connsiteX77" fmla="*/ 11906 w 404812"/>
                  <a:gd name="connsiteY77" fmla="*/ 180674 h 652864"/>
                  <a:gd name="connsiteX78" fmla="*/ 26193 w 404812"/>
                  <a:gd name="connsiteY78" fmla="*/ 197343 h 652864"/>
                  <a:gd name="connsiteX79" fmla="*/ 30956 w 404812"/>
                  <a:gd name="connsiteY79" fmla="*/ 204487 h 652864"/>
                  <a:gd name="connsiteX80" fmla="*/ 33337 w 404812"/>
                  <a:gd name="connsiteY80" fmla="*/ 216393 h 652864"/>
                  <a:gd name="connsiteX81" fmla="*/ 42862 w 404812"/>
                  <a:gd name="connsiteY81" fmla="*/ 218774 h 652864"/>
                  <a:gd name="connsiteX82" fmla="*/ 50006 w 404812"/>
                  <a:gd name="connsiteY82" fmla="*/ 221155 h 652864"/>
                  <a:gd name="connsiteX83" fmla="*/ 64293 w 404812"/>
                  <a:gd name="connsiteY83" fmla="*/ 214012 h 652864"/>
                  <a:gd name="connsiteX84" fmla="*/ 69056 w 404812"/>
                  <a:gd name="connsiteY84" fmla="*/ 225918 h 652864"/>
                  <a:gd name="connsiteX85" fmla="*/ 64293 w 404812"/>
                  <a:gd name="connsiteY85" fmla="*/ 252112 h 652864"/>
                  <a:gd name="connsiteX86" fmla="*/ 61912 w 404812"/>
                  <a:gd name="connsiteY86" fmla="*/ 259255 h 652864"/>
                  <a:gd name="connsiteX87" fmla="*/ 47625 w 404812"/>
                  <a:gd name="connsiteY87" fmla="*/ 273543 h 652864"/>
                  <a:gd name="connsiteX88" fmla="*/ 50006 w 404812"/>
                  <a:gd name="connsiteY88" fmla="*/ 297355 h 652864"/>
                  <a:gd name="connsiteX89" fmla="*/ 52387 w 404812"/>
                  <a:gd name="connsiteY89" fmla="*/ 304499 h 652864"/>
                  <a:gd name="connsiteX90" fmla="*/ 69056 w 404812"/>
                  <a:gd name="connsiteY90" fmla="*/ 325930 h 652864"/>
                  <a:gd name="connsiteX91" fmla="*/ 71437 w 404812"/>
                  <a:gd name="connsiteY91" fmla="*/ 349743 h 652864"/>
                  <a:gd name="connsiteX92" fmla="*/ 59531 w 404812"/>
                  <a:gd name="connsiteY92" fmla="*/ 368793 h 652864"/>
                  <a:gd name="connsiteX93" fmla="*/ 54768 w 404812"/>
                  <a:gd name="connsiteY93" fmla="*/ 375937 h 652864"/>
                  <a:gd name="connsiteX94" fmla="*/ 42862 w 404812"/>
                  <a:gd name="connsiteY94" fmla="*/ 394987 h 652864"/>
                  <a:gd name="connsiteX95" fmla="*/ 40481 w 404812"/>
                  <a:gd name="connsiteY95" fmla="*/ 402130 h 652864"/>
                  <a:gd name="connsiteX96" fmla="*/ 21431 w 404812"/>
                  <a:gd name="connsiteY96" fmla="*/ 411655 h 652864"/>
                  <a:gd name="connsiteX97" fmla="*/ 14287 w 404812"/>
                  <a:gd name="connsiteY97" fmla="*/ 418799 h 652864"/>
                  <a:gd name="connsiteX98" fmla="*/ 9525 w 404812"/>
                  <a:gd name="connsiteY98" fmla="*/ 428324 h 652864"/>
                  <a:gd name="connsiteX99" fmla="*/ 2381 w 404812"/>
                  <a:gd name="connsiteY99" fmla="*/ 449755 h 6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4" name="34 Forma libre"/>
              <p:cNvSpPr/>
              <p:nvPr/>
            </p:nvSpPr>
            <p:spPr>
              <a:xfrm>
                <a:off x="2742035" y="1905000"/>
                <a:ext cx="561443" cy="633952"/>
              </a:xfrm>
              <a:custGeom>
                <a:avLst/>
                <a:gdLst>
                  <a:gd name="connsiteX0" fmla="*/ 546471 w 561443"/>
                  <a:gd name="connsiteY0" fmla="*/ 330994 h 633952"/>
                  <a:gd name="connsiteX1" fmla="*/ 560759 w 561443"/>
                  <a:gd name="connsiteY1" fmla="*/ 447675 h 633952"/>
                  <a:gd name="connsiteX2" fmla="*/ 539328 w 561443"/>
                  <a:gd name="connsiteY2" fmla="*/ 500063 h 633952"/>
                  <a:gd name="connsiteX3" fmla="*/ 515515 w 561443"/>
                  <a:gd name="connsiteY3" fmla="*/ 521494 h 633952"/>
                  <a:gd name="connsiteX4" fmla="*/ 477415 w 561443"/>
                  <a:gd name="connsiteY4" fmla="*/ 547688 h 633952"/>
                  <a:gd name="connsiteX5" fmla="*/ 465509 w 561443"/>
                  <a:gd name="connsiteY5" fmla="*/ 552450 h 633952"/>
                  <a:gd name="connsiteX6" fmla="*/ 439315 w 561443"/>
                  <a:gd name="connsiteY6" fmla="*/ 571500 h 633952"/>
                  <a:gd name="connsiteX7" fmla="*/ 413121 w 561443"/>
                  <a:gd name="connsiteY7" fmla="*/ 585788 h 633952"/>
                  <a:gd name="connsiteX8" fmla="*/ 386928 w 561443"/>
                  <a:gd name="connsiteY8" fmla="*/ 607219 h 633952"/>
                  <a:gd name="connsiteX9" fmla="*/ 379784 w 561443"/>
                  <a:gd name="connsiteY9" fmla="*/ 616744 h 633952"/>
                  <a:gd name="connsiteX10" fmla="*/ 370259 w 561443"/>
                  <a:gd name="connsiteY10" fmla="*/ 621506 h 633952"/>
                  <a:gd name="connsiteX11" fmla="*/ 353590 w 561443"/>
                  <a:gd name="connsiteY11" fmla="*/ 626269 h 633952"/>
                  <a:gd name="connsiteX12" fmla="*/ 334540 w 561443"/>
                  <a:gd name="connsiteY12" fmla="*/ 633413 h 633952"/>
                  <a:gd name="connsiteX13" fmla="*/ 217859 w 561443"/>
                  <a:gd name="connsiteY13" fmla="*/ 631031 h 633952"/>
                  <a:gd name="connsiteX14" fmla="*/ 172615 w 561443"/>
                  <a:gd name="connsiteY14" fmla="*/ 633413 h 633952"/>
                  <a:gd name="connsiteX15" fmla="*/ 141659 w 561443"/>
                  <a:gd name="connsiteY15" fmla="*/ 626269 h 633952"/>
                  <a:gd name="connsiteX16" fmla="*/ 110703 w 561443"/>
                  <a:gd name="connsiteY16" fmla="*/ 600075 h 633952"/>
                  <a:gd name="connsiteX17" fmla="*/ 103559 w 561443"/>
                  <a:gd name="connsiteY17" fmla="*/ 590550 h 633952"/>
                  <a:gd name="connsiteX18" fmla="*/ 91653 w 561443"/>
                  <a:gd name="connsiteY18" fmla="*/ 583406 h 633952"/>
                  <a:gd name="connsiteX19" fmla="*/ 84509 w 561443"/>
                  <a:gd name="connsiteY19" fmla="*/ 578644 h 633952"/>
                  <a:gd name="connsiteX20" fmla="*/ 72603 w 561443"/>
                  <a:gd name="connsiteY20" fmla="*/ 566738 h 633952"/>
                  <a:gd name="connsiteX21" fmla="*/ 51171 w 561443"/>
                  <a:gd name="connsiteY21" fmla="*/ 550069 h 633952"/>
                  <a:gd name="connsiteX22" fmla="*/ 46409 w 561443"/>
                  <a:gd name="connsiteY22" fmla="*/ 540544 h 633952"/>
                  <a:gd name="connsiteX23" fmla="*/ 39265 w 561443"/>
                  <a:gd name="connsiteY23" fmla="*/ 533400 h 633952"/>
                  <a:gd name="connsiteX24" fmla="*/ 15453 w 561443"/>
                  <a:gd name="connsiteY24" fmla="*/ 509588 h 633952"/>
                  <a:gd name="connsiteX25" fmla="*/ 13071 w 561443"/>
                  <a:gd name="connsiteY25" fmla="*/ 502444 h 633952"/>
                  <a:gd name="connsiteX26" fmla="*/ 10690 w 561443"/>
                  <a:gd name="connsiteY26" fmla="*/ 476250 h 633952"/>
                  <a:gd name="connsiteX27" fmla="*/ 24978 w 561443"/>
                  <a:gd name="connsiteY27" fmla="*/ 471488 h 633952"/>
                  <a:gd name="connsiteX28" fmla="*/ 29740 w 561443"/>
                  <a:gd name="connsiteY28" fmla="*/ 464344 h 633952"/>
                  <a:gd name="connsiteX29" fmla="*/ 36884 w 561443"/>
                  <a:gd name="connsiteY29" fmla="*/ 461963 h 633952"/>
                  <a:gd name="connsiteX30" fmla="*/ 44028 w 561443"/>
                  <a:gd name="connsiteY30" fmla="*/ 457200 h 633952"/>
                  <a:gd name="connsiteX31" fmla="*/ 53553 w 561443"/>
                  <a:gd name="connsiteY31" fmla="*/ 440531 h 633952"/>
                  <a:gd name="connsiteX32" fmla="*/ 55934 w 561443"/>
                  <a:gd name="connsiteY32" fmla="*/ 433388 h 633952"/>
                  <a:gd name="connsiteX33" fmla="*/ 44028 w 561443"/>
                  <a:gd name="connsiteY33" fmla="*/ 419100 h 633952"/>
                  <a:gd name="connsiteX34" fmla="*/ 41646 w 561443"/>
                  <a:gd name="connsiteY34" fmla="*/ 411956 h 633952"/>
                  <a:gd name="connsiteX35" fmla="*/ 55934 w 561443"/>
                  <a:gd name="connsiteY35" fmla="*/ 397669 h 633952"/>
                  <a:gd name="connsiteX36" fmla="*/ 65459 w 561443"/>
                  <a:gd name="connsiteY36" fmla="*/ 392906 h 633952"/>
                  <a:gd name="connsiteX37" fmla="*/ 72603 w 561443"/>
                  <a:gd name="connsiteY37" fmla="*/ 385763 h 633952"/>
                  <a:gd name="connsiteX38" fmla="*/ 91653 w 561443"/>
                  <a:gd name="connsiteY38" fmla="*/ 373856 h 633952"/>
                  <a:gd name="connsiteX39" fmla="*/ 98796 w 561443"/>
                  <a:gd name="connsiteY39" fmla="*/ 366713 h 633952"/>
                  <a:gd name="connsiteX40" fmla="*/ 117846 w 561443"/>
                  <a:gd name="connsiteY40" fmla="*/ 354806 h 633952"/>
                  <a:gd name="connsiteX41" fmla="*/ 124990 w 561443"/>
                  <a:gd name="connsiteY41" fmla="*/ 347663 h 633952"/>
                  <a:gd name="connsiteX42" fmla="*/ 146421 w 561443"/>
                  <a:gd name="connsiteY42" fmla="*/ 328613 h 633952"/>
                  <a:gd name="connsiteX43" fmla="*/ 151184 w 561443"/>
                  <a:gd name="connsiteY43" fmla="*/ 319088 h 633952"/>
                  <a:gd name="connsiteX44" fmla="*/ 160709 w 561443"/>
                  <a:gd name="connsiteY44" fmla="*/ 309563 h 633952"/>
                  <a:gd name="connsiteX45" fmla="*/ 174996 w 561443"/>
                  <a:gd name="connsiteY45" fmla="*/ 300038 h 633952"/>
                  <a:gd name="connsiteX46" fmla="*/ 182140 w 561443"/>
                  <a:gd name="connsiteY46" fmla="*/ 290513 h 633952"/>
                  <a:gd name="connsiteX47" fmla="*/ 179759 w 561443"/>
                  <a:gd name="connsiteY47" fmla="*/ 264319 h 633952"/>
                  <a:gd name="connsiteX48" fmla="*/ 177378 w 561443"/>
                  <a:gd name="connsiteY48" fmla="*/ 254794 h 633952"/>
                  <a:gd name="connsiteX49" fmla="*/ 170234 w 561443"/>
                  <a:gd name="connsiteY49" fmla="*/ 247650 h 633952"/>
                  <a:gd name="connsiteX50" fmla="*/ 167853 w 561443"/>
                  <a:gd name="connsiteY50" fmla="*/ 238125 h 633952"/>
                  <a:gd name="connsiteX51" fmla="*/ 163090 w 561443"/>
                  <a:gd name="connsiteY51" fmla="*/ 226219 h 633952"/>
                  <a:gd name="connsiteX52" fmla="*/ 170234 w 561443"/>
                  <a:gd name="connsiteY52" fmla="*/ 197644 h 633952"/>
                  <a:gd name="connsiteX53" fmla="*/ 174996 w 561443"/>
                  <a:gd name="connsiteY53" fmla="*/ 190500 h 633952"/>
                  <a:gd name="connsiteX54" fmla="*/ 177378 w 561443"/>
                  <a:gd name="connsiteY54" fmla="*/ 176213 h 633952"/>
                  <a:gd name="connsiteX55" fmla="*/ 179759 w 561443"/>
                  <a:gd name="connsiteY55" fmla="*/ 166688 h 633952"/>
                  <a:gd name="connsiteX56" fmla="*/ 182140 w 561443"/>
                  <a:gd name="connsiteY56" fmla="*/ 152400 h 633952"/>
                  <a:gd name="connsiteX57" fmla="*/ 184521 w 561443"/>
                  <a:gd name="connsiteY57" fmla="*/ 142875 h 633952"/>
                  <a:gd name="connsiteX58" fmla="*/ 191665 w 561443"/>
                  <a:gd name="connsiteY58" fmla="*/ 138113 h 633952"/>
                  <a:gd name="connsiteX59" fmla="*/ 194046 w 561443"/>
                  <a:gd name="connsiteY59" fmla="*/ 130969 h 633952"/>
                  <a:gd name="connsiteX60" fmla="*/ 198809 w 561443"/>
                  <a:gd name="connsiteY60" fmla="*/ 123825 h 633952"/>
                  <a:gd name="connsiteX61" fmla="*/ 196428 w 561443"/>
                  <a:gd name="connsiteY61" fmla="*/ 54769 h 633952"/>
                  <a:gd name="connsiteX62" fmla="*/ 191665 w 561443"/>
                  <a:gd name="connsiteY62" fmla="*/ 26194 h 633952"/>
                  <a:gd name="connsiteX63" fmla="*/ 194046 w 561443"/>
                  <a:gd name="connsiteY63" fmla="*/ 2381 h 633952"/>
                  <a:gd name="connsiteX64" fmla="*/ 201190 w 561443"/>
                  <a:gd name="connsiteY64" fmla="*/ 0 h 633952"/>
                  <a:gd name="connsiteX65" fmla="*/ 220240 w 561443"/>
                  <a:gd name="connsiteY65" fmla="*/ 4763 h 633952"/>
                  <a:gd name="connsiteX66" fmla="*/ 222621 w 561443"/>
                  <a:gd name="connsiteY66" fmla="*/ 11906 h 633952"/>
                  <a:gd name="connsiteX67" fmla="*/ 225003 w 561443"/>
                  <a:gd name="connsiteY67" fmla="*/ 33338 h 633952"/>
                  <a:gd name="connsiteX68" fmla="*/ 227384 w 561443"/>
                  <a:gd name="connsiteY68" fmla="*/ 80963 h 633952"/>
                  <a:gd name="connsiteX69" fmla="*/ 236909 w 561443"/>
                  <a:gd name="connsiteY69" fmla="*/ 88106 h 633952"/>
                  <a:gd name="connsiteX70" fmla="*/ 246434 w 561443"/>
                  <a:gd name="connsiteY70" fmla="*/ 90488 h 633952"/>
                  <a:gd name="connsiteX71" fmla="*/ 263103 w 561443"/>
                  <a:gd name="connsiteY71" fmla="*/ 100013 h 633952"/>
                  <a:gd name="connsiteX72" fmla="*/ 265484 w 561443"/>
                  <a:gd name="connsiteY72" fmla="*/ 109538 h 633952"/>
                  <a:gd name="connsiteX73" fmla="*/ 277390 w 561443"/>
                  <a:gd name="connsiteY73" fmla="*/ 123825 h 633952"/>
                  <a:gd name="connsiteX74" fmla="*/ 282153 w 561443"/>
                  <a:gd name="connsiteY74" fmla="*/ 133350 h 633952"/>
                  <a:gd name="connsiteX75" fmla="*/ 296440 w 561443"/>
                  <a:gd name="connsiteY75" fmla="*/ 145256 h 633952"/>
                  <a:gd name="connsiteX76" fmla="*/ 305965 w 561443"/>
                  <a:gd name="connsiteY76" fmla="*/ 147638 h 633952"/>
                  <a:gd name="connsiteX77" fmla="*/ 317871 w 561443"/>
                  <a:gd name="connsiteY77" fmla="*/ 145256 h 633952"/>
                  <a:gd name="connsiteX78" fmla="*/ 325015 w 561443"/>
                  <a:gd name="connsiteY78" fmla="*/ 140494 h 633952"/>
                  <a:gd name="connsiteX79" fmla="*/ 336921 w 561443"/>
                  <a:gd name="connsiteY79" fmla="*/ 126206 h 633952"/>
                  <a:gd name="connsiteX80" fmla="*/ 396453 w 561443"/>
                  <a:gd name="connsiteY80" fmla="*/ 128588 h 633952"/>
                  <a:gd name="connsiteX81" fmla="*/ 408359 w 561443"/>
                  <a:gd name="connsiteY81" fmla="*/ 130969 h 633952"/>
                  <a:gd name="connsiteX82" fmla="*/ 422646 w 561443"/>
                  <a:gd name="connsiteY82" fmla="*/ 145256 h 633952"/>
                  <a:gd name="connsiteX83" fmla="*/ 427409 w 561443"/>
                  <a:gd name="connsiteY83" fmla="*/ 161925 h 633952"/>
                  <a:gd name="connsiteX84" fmla="*/ 432171 w 561443"/>
                  <a:gd name="connsiteY84" fmla="*/ 171450 h 633952"/>
                  <a:gd name="connsiteX85" fmla="*/ 441696 w 561443"/>
                  <a:gd name="connsiteY85" fmla="*/ 192881 h 633952"/>
                  <a:gd name="connsiteX86" fmla="*/ 448840 w 561443"/>
                  <a:gd name="connsiteY86" fmla="*/ 197644 h 633952"/>
                  <a:gd name="connsiteX87" fmla="*/ 455984 w 561443"/>
                  <a:gd name="connsiteY87" fmla="*/ 261938 h 633952"/>
                  <a:gd name="connsiteX88" fmla="*/ 460746 w 561443"/>
                  <a:gd name="connsiteY88" fmla="*/ 276225 h 633952"/>
                  <a:gd name="connsiteX89" fmla="*/ 467890 w 561443"/>
                  <a:gd name="connsiteY89" fmla="*/ 278606 h 633952"/>
                  <a:gd name="connsiteX90" fmla="*/ 508371 w 561443"/>
                  <a:gd name="connsiteY90" fmla="*/ 283369 h 633952"/>
                  <a:gd name="connsiteX91" fmla="*/ 517896 w 561443"/>
                  <a:gd name="connsiteY91" fmla="*/ 285750 h 633952"/>
                  <a:gd name="connsiteX92" fmla="*/ 520278 w 561443"/>
                  <a:gd name="connsiteY92" fmla="*/ 292894 h 633952"/>
                  <a:gd name="connsiteX93" fmla="*/ 529803 w 561443"/>
                  <a:gd name="connsiteY93" fmla="*/ 309563 h 633952"/>
                  <a:gd name="connsiteX94" fmla="*/ 532184 w 561443"/>
                  <a:gd name="connsiteY94" fmla="*/ 316706 h 633952"/>
                  <a:gd name="connsiteX95" fmla="*/ 536946 w 561443"/>
                  <a:gd name="connsiteY95" fmla="*/ 323850 h 633952"/>
                  <a:gd name="connsiteX96" fmla="*/ 546471 w 561443"/>
                  <a:gd name="connsiteY96" fmla="*/ 350044 h 633952"/>
                  <a:gd name="connsiteX97" fmla="*/ 546471 w 561443"/>
                  <a:gd name="connsiteY97" fmla="*/ 330994 h 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solidFill>
                <a:schemeClr val="bg1"/>
              </a:solidFill>
              <a:ln w="3175" cap="flat" cmpd="sng" algn="ctr">
                <a:solidFill>
                  <a:sysClr val="windowText" lastClr="000000"/>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5" name="35 Forma libre"/>
              <p:cNvSpPr/>
              <p:nvPr/>
            </p:nvSpPr>
            <p:spPr>
              <a:xfrm>
                <a:off x="2721636" y="2174082"/>
                <a:ext cx="743083" cy="609599"/>
              </a:xfrm>
              <a:custGeom>
                <a:avLst/>
                <a:gdLst>
                  <a:gd name="connsiteX0" fmla="*/ 697839 w 743083"/>
                  <a:gd name="connsiteY0" fmla="*/ 2381 h 609599"/>
                  <a:gd name="connsiteX1" fmla="*/ 709745 w 743083"/>
                  <a:gd name="connsiteY1" fmla="*/ 28574 h 609599"/>
                  <a:gd name="connsiteX2" fmla="*/ 719270 w 743083"/>
                  <a:gd name="connsiteY2" fmla="*/ 47624 h 609599"/>
                  <a:gd name="connsiteX3" fmla="*/ 735939 w 743083"/>
                  <a:gd name="connsiteY3" fmla="*/ 92868 h 609599"/>
                  <a:gd name="connsiteX4" fmla="*/ 743083 w 743083"/>
                  <a:gd name="connsiteY4" fmla="*/ 130968 h 609599"/>
                  <a:gd name="connsiteX5" fmla="*/ 735939 w 743083"/>
                  <a:gd name="connsiteY5" fmla="*/ 171449 h 609599"/>
                  <a:gd name="connsiteX6" fmla="*/ 709745 w 743083"/>
                  <a:gd name="connsiteY6" fmla="*/ 240506 h 609599"/>
                  <a:gd name="connsiteX7" fmla="*/ 678789 w 743083"/>
                  <a:gd name="connsiteY7" fmla="*/ 290512 h 609599"/>
                  <a:gd name="connsiteX8" fmla="*/ 662120 w 743083"/>
                  <a:gd name="connsiteY8" fmla="*/ 323849 h 609599"/>
                  <a:gd name="connsiteX9" fmla="*/ 650214 w 743083"/>
                  <a:gd name="connsiteY9" fmla="*/ 350043 h 609599"/>
                  <a:gd name="connsiteX10" fmla="*/ 628783 w 743083"/>
                  <a:gd name="connsiteY10" fmla="*/ 380999 h 609599"/>
                  <a:gd name="connsiteX11" fmla="*/ 616877 w 743083"/>
                  <a:gd name="connsiteY11" fmla="*/ 423862 h 609599"/>
                  <a:gd name="connsiteX12" fmla="*/ 612114 w 743083"/>
                  <a:gd name="connsiteY12" fmla="*/ 447674 h 609599"/>
                  <a:gd name="connsiteX13" fmla="*/ 595445 w 743083"/>
                  <a:gd name="connsiteY13" fmla="*/ 473868 h 609599"/>
                  <a:gd name="connsiteX14" fmla="*/ 574014 w 743083"/>
                  <a:gd name="connsiteY14" fmla="*/ 495299 h 609599"/>
                  <a:gd name="connsiteX15" fmla="*/ 552583 w 743083"/>
                  <a:gd name="connsiteY15" fmla="*/ 509587 h 609599"/>
                  <a:gd name="connsiteX16" fmla="*/ 531152 w 743083"/>
                  <a:gd name="connsiteY16" fmla="*/ 526256 h 609599"/>
                  <a:gd name="connsiteX17" fmla="*/ 524008 w 743083"/>
                  <a:gd name="connsiteY17" fmla="*/ 531018 h 609599"/>
                  <a:gd name="connsiteX18" fmla="*/ 509720 w 743083"/>
                  <a:gd name="connsiteY18" fmla="*/ 538162 h 609599"/>
                  <a:gd name="connsiteX19" fmla="*/ 497814 w 743083"/>
                  <a:gd name="connsiteY19" fmla="*/ 547687 h 609599"/>
                  <a:gd name="connsiteX20" fmla="*/ 490670 w 743083"/>
                  <a:gd name="connsiteY20" fmla="*/ 552449 h 609599"/>
                  <a:gd name="connsiteX21" fmla="*/ 466858 w 743083"/>
                  <a:gd name="connsiteY21" fmla="*/ 578643 h 609599"/>
                  <a:gd name="connsiteX22" fmla="*/ 466858 w 743083"/>
                  <a:gd name="connsiteY22" fmla="*/ 578643 h 609599"/>
                  <a:gd name="connsiteX23" fmla="*/ 452570 w 743083"/>
                  <a:gd name="connsiteY23" fmla="*/ 590549 h 609599"/>
                  <a:gd name="connsiteX24" fmla="*/ 435902 w 743083"/>
                  <a:gd name="connsiteY24" fmla="*/ 600074 h 609599"/>
                  <a:gd name="connsiteX25" fmla="*/ 412089 w 743083"/>
                  <a:gd name="connsiteY25" fmla="*/ 607218 h 609599"/>
                  <a:gd name="connsiteX26" fmla="*/ 366845 w 743083"/>
                  <a:gd name="connsiteY26" fmla="*/ 609599 h 609599"/>
                  <a:gd name="connsiteX27" fmla="*/ 359702 w 743083"/>
                  <a:gd name="connsiteY27" fmla="*/ 607218 h 609599"/>
                  <a:gd name="connsiteX28" fmla="*/ 354939 w 743083"/>
                  <a:gd name="connsiteY28" fmla="*/ 597693 h 609599"/>
                  <a:gd name="connsiteX29" fmla="*/ 335889 w 743083"/>
                  <a:gd name="connsiteY29" fmla="*/ 592931 h 609599"/>
                  <a:gd name="connsiteX30" fmla="*/ 323983 w 743083"/>
                  <a:gd name="connsiteY30" fmla="*/ 578643 h 609599"/>
                  <a:gd name="connsiteX31" fmla="*/ 319220 w 743083"/>
                  <a:gd name="connsiteY31" fmla="*/ 564356 h 609599"/>
                  <a:gd name="connsiteX32" fmla="*/ 307314 w 743083"/>
                  <a:gd name="connsiteY32" fmla="*/ 561974 h 609599"/>
                  <a:gd name="connsiteX33" fmla="*/ 300170 w 743083"/>
                  <a:gd name="connsiteY33" fmla="*/ 559593 h 609599"/>
                  <a:gd name="connsiteX34" fmla="*/ 290645 w 743083"/>
                  <a:gd name="connsiteY34" fmla="*/ 557212 h 609599"/>
                  <a:gd name="connsiteX35" fmla="*/ 288264 w 743083"/>
                  <a:gd name="connsiteY35" fmla="*/ 464343 h 609599"/>
                  <a:gd name="connsiteX36" fmla="*/ 283502 w 743083"/>
                  <a:gd name="connsiteY36" fmla="*/ 457199 h 609599"/>
                  <a:gd name="connsiteX37" fmla="*/ 269214 w 743083"/>
                  <a:gd name="connsiteY37" fmla="*/ 442912 h 609599"/>
                  <a:gd name="connsiteX38" fmla="*/ 254927 w 743083"/>
                  <a:gd name="connsiteY38" fmla="*/ 423862 h 609599"/>
                  <a:gd name="connsiteX39" fmla="*/ 247783 w 743083"/>
                  <a:gd name="connsiteY39" fmla="*/ 411956 h 609599"/>
                  <a:gd name="connsiteX40" fmla="*/ 240639 w 743083"/>
                  <a:gd name="connsiteY40" fmla="*/ 407193 h 609599"/>
                  <a:gd name="connsiteX41" fmla="*/ 228733 w 743083"/>
                  <a:gd name="connsiteY41" fmla="*/ 395287 h 609599"/>
                  <a:gd name="connsiteX42" fmla="*/ 216827 w 743083"/>
                  <a:gd name="connsiteY42" fmla="*/ 380999 h 609599"/>
                  <a:gd name="connsiteX43" fmla="*/ 209683 w 743083"/>
                  <a:gd name="connsiteY43" fmla="*/ 383381 h 609599"/>
                  <a:gd name="connsiteX44" fmla="*/ 193014 w 743083"/>
                  <a:gd name="connsiteY44" fmla="*/ 404812 h 609599"/>
                  <a:gd name="connsiteX45" fmla="*/ 178727 w 743083"/>
                  <a:gd name="connsiteY45" fmla="*/ 421481 h 609599"/>
                  <a:gd name="connsiteX46" fmla="*/ 171583 w 743083"/>
                  <a:gd name="connsiteY46" fmla="*/ 426243 h 609599"/>
                  <a:gd name="connsiteX47" fmla="*/ 162058 w 743083"/>
                  <a:gd name="connsiteY47" fmla="*/ 440531 h 609599"/>
                  <a:gd name="connsiteX48" fmla="*/ 143008 w 743083"/>
                  <a:gd name="connsiteY48" fmla="*/ 431006 h 609599"/>
                  <a:gd name="connsiteX49" fmla="*/ 135864 w 743083"/>
                  <a:gd name="connsiteY49" fmla="*/ 421481 h 609599"/>
                  <a:gd name="connsiteX50" fmla="*/ 131102 w 743083"/>
                  <a:gd name="connsiteY50" fmla="*/ 411956 h 609599"/>
                  <a:gd name="connsiteX51" fmla="*/ 112052 w 743083"/>
                  <a:gd name="connsiteY51" fmla="*/ 395287 h 609599"/>
                  <a:gd name="connsiteX52" fmla="*/ 95383 w 743083"/>
                  <a:gd name="connsiteY52" fmla="*/ 390524 h 609599"/>
                  <a:gd name="connsiteX53" fmla="*/ 85858 w 743083"/>
                  <a:gd name="connsiteY53" fmla="*/ 376237 h 609599"/>
                  <a:gd name="connsiteX54" fmla="*/ 88239 w 743083"/>
                  <a:gd name="connsiteY54" fmla="*/ 366712 h 609599"/>
                  <a:gd name="connsiteX55" fmla="*/ 83477 w 743083"/>
                  <a:gd name="connsiteY55" fmla="*/ 335756 h 609599"/>
                  <a:gd name="connsiteX56" fmla="*/ 81095 w 743083"/>
                  <a:gd name="connsiteY56" fmla="*/ 328612 h 609599"/>
                  <a:gd name="connsiteX57" fmla="*/ 76333 w 743083"/>
                  <a:gd name="connsiteY57" fmla="*/ 321468 h 609599"/>
                  <a:gd name="connsiteX58" fmla="*/ 66808 w 743083"/>
                  <a:gd name="connsiteY58" fmla="*/ 323849 h 609599"/>
                  <a:gd name="connsiteX59" fmla="*/ 52520 w 743083"/>
                  <a:gd name="connsiteY59" fmla="*/ 335756 h 609599"/>
                  <a:gd name="connsiteX60" fmla="*/ 14420 w 743083"/>
                  <a:gd name="connsiteY60" fmla="*/ 333374 h 609599"/>
                  <a:gd name="connsiteX61" fmla="*/ 2514 w 743083"/>
                  <a:gd name="connsiteY61" fmla="*/ 330993 h 609599"/>
                  <a:gd name="connsiteX62" fmla="*/ 133 w 743083"/>
                  <a:gd name="connsiteY62" fmla="*/ 321468 h 609599"/>
                  <a:gd name="connsiteX63" fmla="*/ 16802 w 743083"/>
                  <a:gd name="connsiteY63" fmla="*/ 300037 h 609599"/>
                  <a:gd name="connsiteX64" fmla="*/ 9658 w 743083"/>
                  <a:gd name="connsiteY64" fmla="*/ 250031 h 609599"/>
                  <a:gd name="connsiteX65" fmla="*/ 4895 w 743083"/>
                  <a:gd name="connsiteY65" fmla="*/ 242887 h 609599"/>
                  <a:gd name="connsiteX66" fmla="*/ 14420 w 743083"/>
                  <a:gd name="connsiteY66" fmla="*/ 226218 h 609599"/>
                  <a:gd name="connsiteX67" fmla="*/ 28708 w 743083"/>
                  <a:gd name="connsiteY67" fmla="*/ 216693 h 609599"/>
                  <a:gd name="connsiteX68" fmla="*/ 45377 w 743083"/>
                  <a:gd name="connsiteY68" fmla="*/ 228599 h 609599"/>
                  <a:gd name="connsiteX69" fmla="*/ 52520 w 743083"/>
                  <a:gd name="connsiteY69" fmla="*/ 238124 h 609599"/>
                  <a:gd name="connsiteX70" fmla="*/ 59664 w 743083"/>
                  <a:gd name="connsiteY70" fmla="*/ 245268 h 609599"/>
                  <a:gd name="connsiteX71" fmla="*/ 62045 w 743083"/>
                  <a:gd name="connsiteY71" fmla="*/ 254793 h 609599"/>
                  <a:gd name="connsiteX72" fmla="*/ 76333 w 743083"/>
                  <a:gd name="connsiteY72" fmla="*/ 261937 h 609599"/>
                  <a:gd name="connsiteX73" fmla="*/ 97764 w 743083"/>
                  <a:gd name="connsiteY73" fmla="*/ 250031 h 609599"/>
                  <a:gd name="connsiteX74" fmla="*/ 100145 w 743083"/>
                  <a:gd name="connsiteY74" fmla="*/ 264318 h 609599"/>
                  <a:gd name="connsiteX75" fmla="*/ 102527 w 743083"/>
                  <a:gd name="connsiteY75" fmla="*/ 280987 h 609599"/>
                  <a:gd name="connsiteX76" fmla="*/ 109670 w 743083"/>
                  <a:gd name="connsiteY76" fmla="*/ 297656 h 609599"/>
                  <a:gd name="connsiteX77" fmla="*/ 116814 w 743083"/>
                  <a:gd name="connsiteY77" fmla="*/ 302418 h 609599"/>
                  <a:gd name="connsiteX78" fmla="*/ 133483 w 743083"/>
                  <a:gd name="connsiteY78" fmla="*/ 300037 h 609599"/>
                  <a:gd name="connsiteX79" fmla="*/ 135864 w 743083"/>
                  <a:gd name="connsiteY79" fmla="*/ 307181 h 609599"/>
                  <a:gd name="connsiteX80" fmla="*/ 150152 w 743083"/>
                  <a:gd name="connsiteY80" fmla="*/ 321468 h 609599"/>
                  <a:gd name="connsiteX81" fmla="*/ 166820 w 743083"/>
                  <a:gd name="connsiteY81" fmla="*/ 335756 h 609599"/>
                  <a:gd name="connsiteX82" fmla="*/ 171583 w 743083"/>
                  <a:gd name="connsiteY82" fmla="*/ 342899 h 609599"/>
                  <a:gd name="connsiteX83" fmla="*/ 178727 w 743083"/>
                  <a:gd name="connsiteY83" fmla="*/ 347662 h 609599"/>
                  <a:gd name="connsiteX84" fmla="*/ 195395 w 743083"/>
                  <a:gd name="connsiteY84" fmla="*/ 345281 h 609599"/>
                  <a:gd name="connsiteX85" fmla="*/ 202539 w 743083"/>
                  <a:gd name="connsiteY85" fmla="*/ 342899 h 609599"/>
                  <a:gd name="connsiteX86" fmla="*/ 212064 w 743083"/>
                  <a:gd name="connsiteY86" fmla="*/ 340518 h 609599"/>
                  <a:gd name="connsiteX87" fmla="*/ 228733 w 743083"/>
                  <a:gd name="connsiteY87" fmla="*/ 338137 h 609599"/>
                  <a:gd name="connsiteX88" fmla="*/ 235877 w 743083"/>
                  <a:gd name="connsiteY88" fmla="*/ 333374 h 609599"/>
                  <a:gd name="connsiteX89" fmla="*/ 252545 w 743083"/>
                  <a:gd name="connsiteY89" fmla="*/ 338137 h 609599"/>
                  <a:gd name="connsiteX90" fmla="*/ 259689 w 743083"/>
                  <a:gd name="connsiteY90" fmla="*/ 333374 h 609599"/>
                  <a:gd name="connsiteX91" fmla="*/ 269214 w 743083"/>
                  <a:gd name="connsiteY91" fmla="*/ 288131 h 609599"/>
                  <a:gd name="connsiteX92" fmla="*/ 281120 w 743083"/>
                  <a:gd name="connsiteY92" fmla="*/ 264318 h 609599"/>
                  <a:gd name="connsiteX93" fmla="*/ 288264 w 743083"/>
                  <a:gd name="connsiteY93" fmla="*/ 257174 h 609599"/>
                  <a:gd name="connsiteX94" fmla="*/ 297789 w 743083"/>
                  <a:gd name="connsiteY94" fmla="*/ 259556 h 609599"/>
                  <a:gd name="connsiteX95" fmla="*/ 309695 w 743083"/>
                  <a:gd name="connsiteY95" fmla="*/ 261937 h 609599"/>
                  <a:gd name="connsiteX96" fmla="*/ 326364 w 743083"/>
                  <a:gd name="connsiteY96" fmla="*/ 269081 h 609599"/>
                  <a:gd name="connsiteX97" fmla="*/ 331127 w 743083"/>
                  <a:gd name="connsiteY97" fmla="*/ 276224 h 609599"/>
                  <a:gd name="connsiteX98" fmla="*/ 326364 w 743083"/>
                  <a:gd name="connsiteY98" fmla="*/ 311943 h 609599"/>
                  <a:gd name="connsiteX99" fmla="*/ 323983 w 743083"/>
                  <a:gd name="connsiteY99" fmla="*/ 321468 h 609599"/>
                  <a:gd name="connsiteX100" fmla="*/ 321602 w 743083"/>
                  <a:gd name="connsiteY100" fmla="*/ 328612 h 609599"/>
                  <a:gd name="connsiteX101" fmla="*/ 333508 w 743083"/>
                  <a:gd name="connsiteY101" fmla="*/ 323849 h 609599"/>
                  <a:gd name="connsiteX102" fmla="*/ 340652 w 743083"/>
                  <a:gd name="connsiteY102" fmla="*/ 316706 h 609599"/>
                  <a:gd name="connsiteX103" fmla="*/ 347795 w 743083"/>
                  <a:gd name="connsiteY103" fmla="*/ 314324 h 609599"/>
                  <a:gd name="connsiteX104" fmla="*/ 354939 w 743083"/>
                  <a:gd name="connsiteY104" fmla="*/ 309562 h 609599"/>
                  <a:gd name="connsiteX105" fmla="*/ 366845 w 743083"/>
                  <a:gd name="connsiteY105" fmla="*/ 304799 h 609599"/>
                  <a:gd name="connsiteX106" fmla="*/ 362083 w 743083"/>
                  <a:gd name="connsiteY106" fmla="*/ 290512 h 609599"/>
                  <a:gd name="connsiteX107" fmla="*/ 357320 w 743083"/>
                  <a:gd name="connsiteY107" fmla="*/ 283368 h 609599"/>
                  <a:gd name="connsiteX108" fmla="*/ 373989 w 743083"/>
                  <a:gd name="connsiteY108" fmla="*/ 273843 h 609599"/>
                  <a:gd name="connsiteX109" fmla="*/ 385895 w 743083"/>
                  <a:gd name="connsiteY109" fmla="*/ 276224 h 609599"/>
                  <a:gd name="connsiteX110" fmla="*/ 395420 w 743083"/>
                  <a:gd name="connsiteY110" fmla="*/ 278606 h 609599"/>
                  <a:gd name="connsiteX111" fmla="*/ 407327 w 743083"/>
                  <a:gd name="connsiteY111" fmla="*/ 276224 h 609599"/>
                  <a:gd name="connsiteX112" fmla="*/ 416852 w 743083"/>
                  <a:gd name="connsiteY112" fmla="*/ 271462 h 609599"/>
                  <a:gd name="connsiteX113" fmla="*/ 423995 w 743083"/>
                  <a:gd name="connsiteY113" fmla="*/ 269081 h 609599"/>
                  <a:gd name="connsiteX114" fmla="*/ 435902 w 743083"/>
                  <a:gd name="connsiteY114" fmla="*/ 264318 h 609599"/>
                  <a:gd name="connsiteX115" fmla="*/ 450189 w 743083"/>
                  <a:gd name="connsiteY115" fmla="*/ 250031 h 609599"/>
                  <a:gd name="connsiteX116" fmla="*/ 459714 w 743083"/>
                  <a:gd name="connsiteY116" fmla="*/ 240506 h 609599"/>
                  <a:gd name="connsiteX117" fmla="*/ 464477 w 743083"/>
                  <a:gd name="connsiteY117" fmla="*/ 233362 h 609599"/>
                  <a:gd name="connsiteX118" fmla="*/ 474002 w 743083"/>
                  <a:gd name="connsiteY118" fmla="*/ 219074 h 609599"/>
                  <a:gd name="connsiteX119" fmla="*/ 483527 w 743083"/>
                  <a:gd name="connsiteY119" fmla="*/ 204787 h 609599"/>
                  <a:gd name="connsiteX120" fmla="*/ 485908 w 743083"/>
                  <a:gd name="connsiteY120" fmla="*/ 192881 h 609599"/>
                  <a:gd name="connsiteX121" fmla="*/ 488289 w 743083"/>
                  <a:gd name="connsiteY121" fmla="*/ 183356 h 609599"/>
                  <a:gd name="connsiteX122" fmla="*/ 485908 w 743083"/>
                  <a:gd name="connsiteY122" fmla="*/ 164306 h 609599"/>
                  <a:gd name="connsiteX123" fmla="*/ 481145 w 743083"/>
                  <a:gd name="connsiteY123" fmla="*/ 157162 h 609599"/>
                  <a:gd name="connsiteX124" fmla="*/ 478764 w 743083"/>
                  <a:gd name="connsiteY124" fmla="*/ 150018 h 609599"/>
                  <a:gd name="connsiteX125" fmla="*/ 478764 w 743083"/>
                  <a:gd name="connsiteY125" fmla="*/ 133349 h 609599"/>
                  <a:gd name="connsiteX126" fmla="*/ 485908 w 743083"/>
                  <a:gd name="connsiteY126" fmla="*/ 128587 h 609599"/>
                  <a:gd name="connsiteX127" fmla="*/ 507339 w 743083"/>
                  <a:gd name="connsiteY127" fmla="*/ 138112 h 609599"/>
                  <a:gd name="connsiteX128" fmla="*/ 519245 w 743083"/>
                  <a:gd name="connsiteY128" fmla="*/ 152399 h 609599"/>
                  <a:gd name="connsiteX129" fmla="*/ 531152 w 743083"/>
                  <a:gd name="connsiteY129" fmla="*/ 150018 h 609599"/>
                  <a:gd name="connsiteX130" fmla="*/ 540677 w 743083"/>
                  <a:gd name="connsiteY130" fmla="*/ 138112 h 609599"/>
                  <a:gd name="connsiteX131" fmla="*/ 547820 w 743083"/>
                  <a:gd name="connsiteY131" fmla="*/ 128587 h 609599"/>
                  <a:gd name="connsiteX132" fmla="*/ 552583 w 743083"/>
                  <a:gd name="connsiteY132" fmla="*/ 114299 h 609599"/>
                  <a:gd name="connsiteX133" fmla="*/ 554964 w 743083"/>
                  <a:gd name="connsiteY133" fmla="*/ 107156 h 609599"/>
                  <a:gd name="connsiteX134" fmla="*/ 554964 w 743083"/>
                  <a:gd name="connsiteY134" fmla="*/ 40481 h 609599"/>
                  <a:gd name="connsiteX135" fmla="*/ 593064 w 743083"/>
                  <a:gd name="connsiteY135" fmla="*/ 38099 h 609599"/>
                  <a:gd name="connsiteX136" fmla="*/ 600208 w 743083"/>
                  <a:gd name="connsiteY136" fmla="*/ 35718 h 609599"/>
                  <a:gd name="connsiteX137" fmla="*/ 624020 w 743083"/>
                  <a:gd name="connsiteY137" fmla="*/ 14287 h 609599"/>
                  <a:gd name="connsiteX138" fmla="*/ 633545 w 743083"/>
                  <a:gd name="connsiteY138" fmla="*/ 11906 h 609599"/>
                  <a:gd name="connsiteX139" fmla="*/ 643070 w 743083"/>
                  <a:gd name="connsiteY139" fmla="*/ 4762 h 609599"/>
                  <a:gd name="connsiteX140" fmla="*/ 676408 w 743083"/>
                  <a:gd name="connsiteY140" fmla="*/ 4762 h 609599"/>
                  <a:gd name="connsiteX141" fmla="*/ 697839 w 743083"/>
                  <a:gd name="connsiteY141" fmla="*/ 14287 h 609599"/>
                  <a:gd name="connsiteX142" fmla="*/ 697839 w 743083"/>
                  <a:gd name="connsiteY142" fmla="*/ 2381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lnTo>
                      <a:pt x="466858" y="578643"/>
                    </a:ln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6" name="36 Forma libre"/>
              <p:cNvSpPr/>
              <p:nvPr/>
            </p:nvSpPr>
            <p:spPr>
              <a:xfrm>
                <a:off x="3301311" y="2152239"/>
                <a:ext cx="789677" cy="374267"/>
              </a:xfrm>
              <a:custGeom>
                <a:avLst/>
                <a:gdLst>
                  <a:gd name="connsiteX0" fmla="*/ 782533 w 789677"/>
                  <a:gd name="connsiteY0" fmla="*/ 269492 h 374267"/>
                  <a:gd name="connsiteX1" fmla="*/ 789677 w 789677"/>
                  <a:gd name="connsiteY1" fmla="*/ 305211 h 374267"/>
                  <a:gd name="connsiteX2" fmla="*/ 784914 w 789677"/>
                  <a:gd name="connsiteY2" fmla="*/ 329024 h 374267"/>
                  <a:gd name="connsiteX3" fmla="*/ 770627 w 789677"/>
                  <a:gd name="connsiteY3" fmla="*/ 340930 h 374267"/>
                  <a:gd name="connsiteX4" fmla="*/ 703952 w 789677"/>
                  <a:gd name="connsiteY4" fmla="*/ 340930 h 374267"/>
                  <a:gd name="connsiteX5" fmla="*/ 672995 w 789677"/>
                  <a:gd name="connsiteY5" fmla="*/ 348074 h 374267"/>
                  <a:gd name="connsiteX6" fmla="*/ 592033 w 789677"/>
                  <a:gd name="connsiteY6" fmla="*/ 343311 h 374267"/>
                  <a:gd name="connsiteX7" fmla="*/ 539645 w 789677"/>
                  <a:gd name="connsiteY7" fmla="*/ 350455 h 374267"/>
                  <a:gd name="connsiteX8" fmla="*/ 508689 w 789677"/>
                  <a:gd name="connsiteY8" fmla="*/ 352836 h 374267"/>
                  <a:gd name="connsiteX9" fmla="*/ 477733 w 789677"/>
                  <a:gd name="connsiteY9" fmla="*/ 359980 h 374267"/>
                  <a:gd name="connsiteX10" fmla="*/ 434870 w 789677"/>
                  <a:gd name="connsiteY10" fmla="*/ 371886 h 374267"/>
                  <a:gd name="connsiteX11" fmla="*/ 406295 w 789677"/>
                  <a:gd name="connsiteY11" fmla="*/ 374267 h 374267"/>
                  <a:gd name="connsiteX12" fmla="*/ 382483 w 789677"/>
                  <a:gd name="connsiteY12" fmla="*/ 367124 h 374267"/>
                  <a:gd name="connsiteX13" fmla="*/ 358670 w 789677"/>
                  <a:gd name="connsiteY13" fmla="*/ 355217 h 374267"/>
                  <a:gd name="connsiteX14" fmla="*/ 322952 w 789677"/>
                  <a:gd name="connsiteY14" fmla="*/ 350455 h 374267"/>
                  <a:gd name="connsiteX15" fmla="*/ 258658 w 789677"/>
                  <a:gd name="connsiteY15" fmla="*/ 343311 h 374267"/>
                  <a:gd name="connsiteX16" fmla="*/ 213414 w 789677"/>
                  <a:gd name="connsiteY16" fmla="*/ 331405 h 374267"/>
                  <a:gd name="connsiteX17" fmla="*/ 158645 w 789677"/>
                  <a:gd name="connsiteY17" fmla="*/ 326642 h 374267"/>
                  <a:gd name="connsiteX18" fmla="*/ 141977 w 789677"/>
                  <a:gd name="connsiteY18" fmla="*/ 309974 h 374267"/>
                  <a:gd name="connsiteX19" fmla="*/ 130070 w 789677"/>
                  <a:gd name="connsiteY19" fmla="*/ 302830 h 374267"/>
                  <a:gd name="connsiteX20" fmla="*/ 111020 w 789677"/>
                  <a:gd name="connsiteY20" fmla="*/ 293305 h 374267"/>
                  <a:gd name="connsiteX21" fmla="*/ 37202 w 789677"/>
                  <a:gd name="connsiteY21" fmla="*/ 288542 h 374267"/>
                  <a:gd name="connsiteX22" fmla="*/ 25295 w 789677"/>
                  <a:gd name="connsiteY22" fmla="*/ 281399 h 374267"/>
                  <a:gd name="connsiteX23" fmla="*/ 13389 w 789677"/>
                  <a:gd name="connsiteY23" fmla="*/ 267111 h 374267"/>
                  <a:gd name="connsiteX24" fmla="*/ 6245 w 789677"/>
                  <a:gd name="connsiteY24" fmla="*/ 259967 h 374267"/>
                  <a:gd name="connsiteX25" fmla="*/ 3864 w 789677"/>
                  <a:gd name="connsiteY25" fmla="*/ 229011 h 374267"/>
                  <a:gd name="connsiteX26" fmla="*/ 6245 w 789677"/>
                  <a:gd name="connsiteY26" fmla="*/ 221867 h 374267"/>
                  <a:gd name="connsiteX27" fmla="*/ 15770 w 789677"/>
                  <a:gd name="connsiteY27" fmla="*/ 205199 h 374267"/>
                  <a:gd name="connsiteX28" fmla="*/ 20533 w 789677"/>
                  <a:gd name="connsiteY28" fmla="*/ 198055 h 374267"/>
                  <a:gd name="connsiteX29" fmla="*/ 22914 w 789677"/>
                  <a:gd name="connsiteY29" fmla="*/ 190911 h 374267"/>
                  <a:gd name="connsiteX30" fmla="*/ 32439 w 789677"/>
                  <a:gd name="connsiteY30" fmla="*/ 186149 h 374267"/>
                  <a:gd name="connsiteX31" fmla="*/ 46727 w 789677"/>
                  <a:gd name="connsiteY31" fmla="*/ 176624 h 374267"/>
                  <a:gd name="connsiteX32" fmla="*/ 61014 w 789677"/>
                  <a:gd name="connsiteY32" fmla="*/ 162336 h 374267"/>
                  <a:gd name="connsiteX33" fmla="*/ 75302 w 789677"/>
                  <a:gd name="connsiteY33" fmla="*/ 145667 h 374267"/>
                  <a:gd name="connsiteX34" fmla="*/ 87208 w 789677"/>
                  <a:gd name="connsiteY34" fmla="*/ 95661 h 374267"/>
                  <a:gd name="connsiteX35" fmla="*/ 96733 w 789677"/>
                  <a:gd name="connsiteY35" fmla="*/ 86136 h 374267"/>
                  <a:gd name="connsiteX36" fmla="*/ 106258 w 789677"/>
                  <a:gd name="connsiteY36" fmla="*/ 71849 h 374267"/>
                  <a:gd name="connsiteX37" fmla="*/ 108639 w 789677"/>
                  <a:gd name="connsiteY37" fmla="*/ 62324 h 374267"/>
                  <a:gd name="connsiteX38" fmla="*/ 106258 w 789677"/>
                  <a:gd name="connsiteY38" fmla="*/ 36130 h 374267"/>
                  <a:gd name="connsiteX39" fmla="*/ 108639 w 789677"/>
                  <a:gd name="connsiteY39" fmla="*/ 26605 h 374267"/>
                  <a:gd name="connsiteX40" fmla="*/ 118164 w 789677"/>
                  <a:gd name="connsiteY40" fmla="*/ 21842 h 374267"/>
                  <a:gd name="connsiteX41" fmla="*/ 139595 w 789677"/>
                  <a:gd name="connsiteY41" fmla="*/ 19461 h 374267"/>
                  <a:gd name="connsiteX42" fmla="*/ 175314 w 789677"/>
                  <a:gd name="connsiteY42" fmla="*/ 9936 h 374267"/>
                  <a:gd name="connsiteX43" fmla="*/ 184839 w 789677"/>
                  <a:gd name="connsiteY43" fmla="*/ 14699 h 374267"/>
                  <a:gd name="connsiteX44" fmla="*/ 191983 w 789677"/>
                  <a:gd name="connsiteY44" fmla="*/ 21842 h 374267"/>
                  <a:gd name="connsiteX45" fmla="*/ 361052 w 789677"/>
                  <a:gd name="connsiteY45" fmla="*/ 24224 h 374267"/>
                  <a:gd name="connsiteX46" fmla="*/ 365814 w 789677"/>
                  <a:gd name="connsiteY46" fmla="*/ 31367 h 374267"/>
                  <a:gd name="connsiteX47" fmla="*/ 392008 w 789677"/>
                  <a:gd name="connsiteY47" fmla="*/ 12317 h 374267"/>
                  <a:gd name="connsiteX48" fmla="*/ 401533 w 789677"/>
                  <a:gd name="connsiteY48" fmla="*/ 9936 h 374267"/>
                  <a:gd name="connsiteX49" fmla="*/ 470589 w 789677"/>
                  <a:gd name="connsiteY49" fmla="*/ 17080 h 374267"/>
                  <a:gd name="connsiteX50" fmla="*/ 496783 w 789677"/>
                  <a:gd name="connsiteY50" fmla="*/ 31367 h 374267"/>
                  <a:gd name="connsiteX51" fmla="*/ 506308 w 789677"/>
                  <a:gd name="connsiteY51" fmla="*/ 36130 h 374267"/>
                  <a:gd name="connsiteX52" fmla="*/ 513452 w 789677"/>
                  <a:gd name="connsiteY52" fmla="*/ 40892 h 374267"/>
                  <a:gd name="connsiteX53" fmla="*/ 527739 w 789677"/>
                  <a:gd name="connsiteY53" fmla="*/ 43274 h 374267"/>
                  <a:gd name="connsiteX54" fmla="*/ 549170 w 789677"/>
                  <a:gd name="connsiteY54" fmla="*/ 40892 h 374267"/>
                  <a:gd name="connsiteX55" fmla="*/ 551552 w 789677"/>
                  <a:gd name="connsiteY55" fmla="*/ 33749 h 374267"/>
                  <a:gd name="connsiteX56" fmla="*/ 558695 w 789677"/>
                  <a:gd name="connsiteY56" fmla="*/ 28986 h 374267"/>
                  <a:gd name="connsiteX57" fmla="*/ 599177 w 789677"/>
                  <a:gd name="connsiteY57" fmla="*/ 31367 h 374267"/>
                  <a:gd name="connsiteX58" fmla="*/ 611083 w 789677"/>
                  <a:gd name="connsiteY58" fmla="*/ 45655 h 374267"/>
                  <a:gd name="connsiteX59" fmla="*/ 622989 w 789677"/>
                  <a:gd name="connsiteY59" fmla="*/ 55180 h 374267"/>
                  <a:gd name="connsiteX60" fmla="*/ 651564 w 789677"/>
                  <a:gd name="connsiteY60" fmla="*/ 76611 h 374267"/>
                  <a:gd name="connsiteX61" fmla="*/ 663470 w 789677"/>
                  <a:gd name="connsiteY61" fmla="*/ 95661 h 374267"/>
                  <a:gd name="connsiteX62" fmla="*/ 665852 w 789677"/>
                  <a:gd name="connsiteY62" fmla="*/ 102805 h 374267"/>
                  <a:gd name="connsiteX63" fmla="*/ 689664 w 789677"/>
                  <a:gd name="connsiteY63" fmla="*/ 126617 h 374267"/>
                  <a:gd name="connsiteX64" fmla="*/ 696808 w 789677"/>
                  <a:gd name="connsiteY64" fmla="*/ 143286 h 374267"/>
                  <a:gd name="connsiteX65" fmla="*/ 703952 w 789677"/>
                  <a:gd name="connsiteY65" fmla="*/ 148049 h 374267"/>
                  <a:gd name="connsiteX66" fmla="*/ 715858 w 789677"/>
                  <a:gd name="connsiteY66" fmla="*/ 164717 h 374267"/>
                  <a:gd name="connsiteX67" fmla="*/ 723002 w 789677"/>
                  <a:gd name="connsiteY67" fmla="*/ 171861 h 374267"/>
                  <a:gd name="connsiteX68" fmla="*/ 732527 w 789677"/>
                  <a:gd name="connsiteY68" fmla="*/ 186149 h 374267"/>
                  <a:gd name="connsiteX69" fmla="*/ 746814 w 789677"/>
                  <a:gd name="connsiteY69" fmla="*/ 202817 h 374267"/>
                  <a:gd name="connsiteX70" fmla="*/ 756339 w 789677"/>
                  <a:gd name="connsiteY70" fmla="*/ 219486 h 374267"/>
                  <a:gd name="connsiteX71" fmla="*/ 761102 w 789677"/>
                  <a:gd name="connsiteY71" fmla="*/ 226630 h 374267"/>
                  <a:gd name="connsiteX72" fmla="*/ 780152 w 789677"/>
                  <a:gd name="connsiteY72" fmla="*/ 248061 h 374267"/>
                  <a:gd name="connsiteX73" fmla="*/ 782533 w 789677"/>
                  <a:gd name="connsiteY73" fmla="*/ 269492 h 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7" name="37 Forma libre"/>
              <p:cNvSpPr/>
              <p:nvPr/>
            </p:nvSpPr>
            <p:spPr>
              <a:xfrm>
                <a:off x="3131344" y="2381250"/>
                <a:ext cx="864708" cy="583406"/>
              </a:xfrm>
              <a:custGeom>
                <a:avLst/>
                <a:gdLst>
                  <a:gd name="connsiteX0" fmla="*/ 859631 w 864708"/>
                  <a:gd name="connsiteY0" fmla="*/ 69056 h 583406"/>
                  <a:gd name="connsiteX1" fmla="*/ 862012 w 864708"/>
                  <a:gd name="connsiteY1" fmla="*/ 147638 h 583406"/>
                  <a:gd name="connsiteX2" fmla="*/ 864394 w 864708"/>
                  <a:gd name="connsiteY2" fmla="*/ 183356 h 583406"/>
                  <a:gd name="connsiteX3" fmla="*/ 852487 w 864708"/>
                  <a:gd name="connsiteY3" fmla="*/ 257175 h 583406"/>
                  <a:gd name="connsiteX4" fmla="*/ 840581 w 864708"/>
                  <a:gd name="connsiteY4" fmla="*/ 283369 h 583406"/>
                  <a:gd name="connsiteX5" fmla="*/ 816769 w 864708"/>
                  <a:gd name="connsiteY5" fmla="*/ 311944 h 583406"/>
                  <a:gd name="connsiteX6" fmla="*/ 754856 w 864708"/>
                  <a:gd name="connsiteY6" fmla="*/ 361950 h 583406"/>
                  <a:gd name="connsiteX7" fmla="*/ 731044 w 864708"/>
                  <a:gd name="connsiteY7" fmla="*/ 373856 h 583406"/>
                  <a:gd name="connsiteX8" fmla="*/ 709612 w 864708"/>
                  <a:gd name="connsiteY8" fmla="*/ 385763 h 583406"/>
                  <a:gd name="connsiteX9" fmla="*/ 685800 w 864708"/>
                  <a:gd name="connsiteY9" fmla="*/ 395288 h 583406"/>
                  <a:gd name="connsiteX10" fmla="*/ 561975 w 864708"/>
                  <a:gd name="connsiteY10" fmla="*/ 438150 h 583406"/>
                  <a:gd name="connsiteX11" fmla="*/ 450056 w 864708"/>
                  <a:gd name="connsiteY11" fmla="*/ 481013 h 583406"/>
                  <a:gd name="connsiteX12" fmla="*/ 414337 w 864708"/>
                  <a:gd name="connsiteY12" fmla="*/ 492919 h 583406"/>
                  <a:gd name="connsiteX13" fmla="*/ 352425 w 864708"/>
                  <a:gd name="connsiteY13" fmla="*/ 509588 h 583406"/>
                  <a:gd name="connsiteX14" fmla="*/ 307181 w 864708"/>
                  <a:gd name="connsiteY14" fmla="*/ 531019 h 583406"/>
                  <a:gd name="connsiteX15" fmla="*/ 261937 w 864708"/>
                  <a:gd name="connsiteY15" fmla="*/ 547688 h 583406"/>
                  <a:gd name="connsiteX16" fmla="*/ 245269 w 864708"/>
                  <a:gd name="connsiteY16" fmla="*/ 554831 h 583406"/>
                  <a:gd name="connsiteX17" fmla="*/ 209550 w 864708"/>
                  <a:gd name="connsiteY17" fmla="*/ 569119 h 583406"/>
                  <a:gd name="connsiteX18" fmla="*/ 147637 w 864708"/>
                  <a:gd name="connsiteY18" fmla="*/ 578644 h 583406"/>
                  <a:gd name="connsiteX19" fmla="*/ 121444 w 864708"/>
                  <a:gd name="connsiteY19" fmla="*/ 583406 h 583406"/>
                  <a:gd name="connsiteX20" fmla="*/ 104775 w 864708"/>
                  <a:gd name="connsiteY20" fmla="*/ 571500 h 583406"/>
                  <a:gd name="connsiteX21" fmla="*/ 92869 w 864708"/>
                  <a:gd name="connsiteY21" fmla="*/ 566738 h 583406"/>
                  <a:gd name="connsiteX22" fmla="*/ 57150 w 864708"/>
                  <a:gd name="connsiteY22" fmla="*/ 561975 h 583406"/>
                  <a:gd name="connsiteX23" fmla="*/ 45244 w 864708"/>
                  <a:gd name="connsiteY23" fmla="*/ 533400 h 583406"/>
                  <a:gd name="connsiteX24" fmla="*/ 40481 w 864708"/>
                  <a:gd name="connsiteY24" fmla="*/ 497681 h 583406"/>
                  <a:gd name="connsiteX25" fmla="*/ 35719 w 864708"/>
                  <a:gd name="connsiteY25" fmla="*/ 481013 h 583406"/>
                  <a:gd name="connsiteX26" fmla="*/ 30956 w 864708"/>
                  <a:gd name="connsiteY26" fmla="*/ 473869 h 583406"/>
                  <a:gd name="connsiteX27" fmla="*/ 19050 w 864708"/>
                  <a:gd name="connsiteY27" fmla="*/ 457200 h 583406"/>
                  <a:gd name="connsiteX28" fmla="*/ 14287 w 864708"/>
                  <a:gd name="connsiteY28" fmla="*/ 442913 h 583406"/>
                  <a:gd name="connsiteX29" fmla="*/ 9525 w 864708"/>
                  <a:gd name="connsiteY29" fmla="*/ 435769 h 583406"/>
                  <a:gd name="connsiteX30" fmla="*/ 4762 w 864708"/>
                  <a:gd name="connsiteY30" fmla="*/ 421481 h 583406"/>
                  <a:gd name="connsiteX31" fmla="*/ 0 w 864708"/>
                  <a:gd name="connsiteY31" fmla="*/ 402431 h 583406"/>
                  <a:gd name="connsiteX32" fmla="*/ 2381 w 864708"/>
                  <a:gd name="connsiteY32" fmla="*/ 366713 h 583406"/>
                  <a:gd name="connsiteX33" fmla="*/ 4762 w 864708"/>
                  <a:gd name="connsiteY33" fmla="*/ 352425 h 583406"/>
                  <a:gd name="connsiteX34" fmla="*/ 11906 w 864708"/>
                  <a:gd name="connsiteY34" fmla="*/ 347663 h 583406"/>
                  <a:gd name="connsiteX35" fmla="*/ 16669 w 864708"/>
                  <a:gd name="connsiteY35" fmla="*/ 340519 h 583406"/>
                  <a:gd name="connsiteX36" fmla="*/ 30956 w 864708"/>
                  <a:gd name="connsiteY36" fmla="*/ 330994 h 583406"/>
                  <a:gd name="connsiteX37" fmla="*/ 40481 w 864708"/>
                  <a:gd name="connsiteY37" fmla="*/ 316706 h 583406"/>
                  <a:gd name="connsiteX38" fmla="*/ 30956 w 864708"/>
                  <a:gd name="connsiteY38" fmla="*/ 292894 h 583406"/>
                  <a:gd name="connsiteX39" fmla="*/ 38100 w 864708"/>
                  <a:gd name="connsiteY39" fmla="*/ 259556 h 583406"/>
                  <a:gd name="connsiteX40" fmla="*/ 47625 w 864708"/>
                  <a:gd name="connsiteY40" fmla="*/ 254794 h 583406"/>
                  <a:gd name="connsiteX41" fmla="*/ 54769 w 864708"/>
                  <a:gd name="connsiteY41" fmla="*/ 252413 h 583406"/>
                  <a:gd name="connsiteX42" fmla="*/ 69056 w 864708"/>
                  <a:gd name="connsiteY42" fmla="*/ 240506 h 583406"/>
                  <a:gd name="connsiteX43" fmla="*/ 76200 w 864708"/>
                  <a:gd name="connsiteY43" fmla="*/ 247650 h 583406"/>
                  <a:gd name="connsiteX44" fmla="*/ 92869 w 864708"/>
                  <a:gd name="connsiteY44" fmla="*/ 254794 h 583406"/>
                  <a:gd name="connsiteX45" fmla="*/ 97631 w 864708"/>
                  <a:gd name="connsiteY45" fmla="*/ 261938 h 583406"/>
                  <a:gd name="connsiteX46" fmla="*/ 111919 w 864708"/>
                  <a:gd name="connsiteY46" fmla="*/ 257175 h 583406"/>
                  <a:gd name="connsiteX47" fmla="*/ 119062 w 864708"/>
                  <a:gd name="connsiteY47" fmla="*/ 252413 h 583406"/>
                  <a:gd name="connsiteX48" fmla="*/ 121444 w 864708"/>
                  <a:gd name="connsiteY48" fmla="*/ 245269 h 583406"/>
                  <a:gd name="connsiteX49" fmla="*/ 133350 w 864708"/>
                  <a:gd name="connsiteY49" fmla="*/ 230981 h 583406"/>
                  <a:gd name="connsiteX50" fmla="*/ 142875 w 864708"/>
                  <a:gd name="connsiteY50" fmla="*/ 226219 h 583406"/>
                  <a:gd name="connsiteX51" fmla="*/ 150019 w 864708"/>
                  <a:gd name="connsiteY51" fmla="*/ 221456 h 583406"/>
                  <a:gd name="connsiteX52" fmla="*/ 154781 w 864708"/>
                  <a:gd name="connsiteY52" fmla="*/ 207169 h 583406"/>
                  <a:gd name="connsiteX53" fmla="*/ 157162 w 864708"/>
                  <a:gd name="connsiteY53" fmla="*/ 200025 h 583406"/>
                  <a:gd name="connsiteX54" fmla="*/ 164306 w 864708"/>
                  <a:gd name="connsiteY54" fmla="*/ 197644 h 583406"/>
                  <a:gd name="connsiteX55" fmla="*/ 171450 w 864708"/>
                  <a:gd name="connsiteY55" fmla="*/ 200025 h 583406"/>
                  <a:gd name="connsiteX56" fmla="*/ 188119 w 864708"/>
                  <a:gd name="connsiteY56" fmla="*/ 195263 h 583406"/>
                  <a:gd name="connsiteX57" fmla="*/ 204787 w 864708"/>
                  <a:gd name="connsiteY57" fmla="*/ 190500 h 583406"/>
                  <a:gd name="connsiteX58" fmla="*/ 209550 w 864708"/>
                  <a:gd name="connsiteY58" fmla="*/ 183356 h 583406"/>
                  <a:gd name="connsiteX59" fmla="*/ 216694 w 864708"/>
                  <a:gd name="connsiteY59" fmla="*/ 176213 h 583406"/>
                  <a:gd name="connsiteX60" fmla="*/ 214312 w 864708"/>
                  <a:gd name="connsiteY60" fmla="*/ 135731 h 583406"/>
                  <a:gd name="connsiteX61" fmla="*/ 202406 w 864708"/>
                  <a:gd name="connsiteY61" fmla="*/ 123825 h 583406"/>
                  <a:gd name="connsiteX62" fmla="*/ 195262 w 864708"/>
                  <a:gd name="connsiteY62" fmla="*/ 116681 h 583406"/>
                  <a:gd name="connsiteX63" fmla="*/ 173831 w 864708"/>
                  <a:gd name="connsiteY63" fmla="*/ 104775 h 583406"/>
                  <a:gd name="connsiteX64" fmla="*/ 164306 w 864708"/>
                  <a:gd name="connsiteY64" fmla="*/ 102394 h 583406"/>
                  <a:gd name="connsiteX65" fmla="*/ 171450 w 864708"/>
                  <a:gd name="connsiteY65" fmla="*/ 100013 h 583406"/>
                  <a:gd name="connsiteX66" fmla="*/ 178594 w 864708"/>
                  <a:gd name="connsiteY66" fmla="*/ 85725 h 583406"/>
                  <a:gd name="connsiteX67" fmla="*/ 183356 w 864708"/>
                  <a:gd name="connsiteY67" fmla="*/ 61913 h 583406"/>
                  <a:gd name="connsiteX68" fmla="*/ 190500 w 864708"/>
                  <a:gd name="connsiteY68" fmla="*/ 54769 h 583406"/>
                  <a:gd name="connsiteX69" fmla="*/ 207169 w 864708"/>
                  <a:gd name="connsiteY69" fmla="*/ 42863 h 583406"/>
                  <a:gd name="connsiteX70" fmla="*/ 216694 w 864708"/>
                  <a:gd name="connsiteY70" fmla="*/ 47625 h 583406"/>
                  <a:gd name="connsiteX71" fmla="*/ 233362 w 864708"/>
                  <a:gd name="connsiteY71" fmla="*/ 59531 h 583406"/>
                  <a:gd name="connsiteX72" fmla="*/ 257175 w 864708"/>
                  <a:gd name="connsiteY72" fmla="*/ 57150 h 583406"/>
                  <a:gd name="connsiteX73" fmla="*/ 264319 w 864708"/>
                  <a:gd name="connsiteY73" fmla="*/ 54769 h 583406"/>
                  <a:gd name="connsiteX74" fmla="*/ 273844 w 864708"/>
                  <a:gd name="connsiteY74" fmla="*/ 45244 h 583406"/>
                  <a:gd name="connsiteX75" fmla="*/ 297656 w 864708"/>
                  <a:gd name="connsiteY75" fmla="*/ 28575 h 583406"/>
                  <a:gd name="connsiteX76" fmla="*/ 304800 w 864708"/>
                  <a:gd name="connsiteY76" fmla="*/ 26194 h 583406"/>
                  <a:gd name="connsiteX77" fmla="*/ 323850 w 864708"/>
                  <a:gd name="connsiteY77" fmla="*/ 19050 h 583406"/>
                  <a:gd name="connsiteX78" fmla="*/ 435769 w 864708"/>
                  <a:gd name="connsiteY78" fmla="*/ 16669 h 583406"/>
                  <a:gd name="connsiteX79" fmla="*/ 442912 w 864708"/>
                  <a:gd name="connsiteY79" fmla="*/ 9525 h 583406"/>
                  <a:gd name="connsiteX80" fmla="*/ 450056 w 864708"/>
                  <a:gd name="connsiteY80" fmla="*/ 4763 h 583406"/>
                  <a:gd name="connsiteX81" fmla="*/ 461962 w 864708"/>
                  <a:gd name="connsiteY81" fmla="*/ 2381 h 583406"/>
                  <a:gd name="connsiteX82" fmla="*/ 471487 w 864708"/>
                  <a:gd name="connsiteY82" fmla="*/ 0 h 583406"/>
                  <a:gd name="connsiteX83" fmla="*/ 507206 w 864708"/>
                  <a:gd name="connsiteY83" fmla="*/ 2381 h 583406"/>
                  <a:gd name="connsiteX84" fmla="*/ 519112 w 864708"/>
                  <a:gd name="connsiteY84" fmla="*/ 4763 h 583406"/>
                  <a:gd name="connsiteX85" fmla="*/ 533400 w 864708"/>
                  <a:gd name="connsiteY85" fmla="*/ 7144 h 583406"/>
                  <a:gd name="connsiteX86" fmla="*/ 554831 w 864708"/>
                  <a:gd name="connsiteY86" fmla="*/ 11906 h 583406"/>
                  <a:gd name="connsiteX87" fmla="*/ 583406 w 864708"/>
                  <a:gd name="connsiteY87" fmla="*/ 14288 h 583406"/>
                  <a:gd name="connsiteX88" fmla="*/ 604837 w 864708"/>
                  <a:gd name="connsiteY88" fmla="*/ 19050 h 583406"/>
                  <a:gd name="connsiteX89" fmla="*/ 659606 w 864708"/>
                  <a:gd name="connsiteY89" fmla="*/ 23813 h 583406"/>
                  <a:gd name="connsiteX90" fmla="*/ 683419 w 864708"/>
                  <a:gd name="connsiteY90" fmla="*/ 16669 h 583406"/>
                  <a:gd name="connsiteX91" fmla="*/ 707231 w 864708"/>
                  <a:gd name="connsiteY91" fmla="*/ 2381 h 583406"/>
                  <a:gd name="connsiteX92" fmla="*/ 738187 w 864708"/>
                  <a:gd name="connsiteY92" fmla="*/ 4763 h 583406"/>
                  <a:gd name="connsiteX93" fmla="*/ 766762 w 864708"/>
                  <a:gd name="connsiteY93" fmla="*/ 23813 h 583406"/>
                  <a:gd name="connsiteX94" fmla="*/ 785812 w 864708"/>
                  <a:gd name="connsiteY94" fmla="*/ 35719 h 583406"/>
                  <a:gd name="connsiteX95" fmla="*/ 804862 w 864708"/>
                  <a:gd name="connsiteY95" fmla="*/ 47625 h 583406"/>
                  <a:gd name="connsiteX96" fmla="*/ 831056 w 864708"/>
                  <a:gd name="connsiteY96" fmla="*/ 50006 h 583406"/>
                  <a:gd name="connsiteX97" fmla="*/ 847725 w 864708"/>
                  <a:gd name="connsiteY97" fmla="*/ 64294 h 583406"/>
                  <a:gd name="connsiteX98" fmla="*/ 850106 w 864708"/>
                  <a:gd name="connsiteY98" fmla="*/ 83344 h 583406"/>
                  <a:gd name="connsiteX99" fmla="*/ 859631 w 864708"/>
                  <a:gd name="connsiteY99" fmla="*/ 69056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28" name="38 Forma libre"/>
              <p:cNvSpPr/>
              <p:nvPr/>
            </p:nvSpPr>
            <p:spPr>
              <a:xfrm>
                <a:off x="2647939" y="2746731"/>
                <a:ext cx="1165003" cy="869429"/>
              </a:xfrm>
              <a:custGeom>
                <a:avLst/>
                <a:gdLst>
                  <a:gd name="connsiteX0" fmla="*/ 1009661 w 1165003"/>
                  <a:gd name="connsiteY0" fmla="*/ 533105 h 869429"/>
                  <a:gd name="connsiteX1" fmla="*/ 974356 w 1165003"/>
                  <a:gd name="connsiteY1" fmla="*/ 564880 h 869429"/>
                  <a:gd name="connsiteX2" fmla="*/ 931990 w 1165003"/>
                  <a:gd name="connsiteY2" fmla="*/ 589593 h 869429"/>
                  <a:gd name="connsiteX3" fmla="*/ 843727 w 1165003"/>
                  <a:gd name="connsiteY3" fmla="*/ 617837 h 869429"/>
                  <a:gd name="connsiteX4" fmla="*/ 702507 w 1165003"/>
                  <a:gd name="connsiteY4" fmla="*/ 699039 h 869429"/>
                  <a:gd name="connsiteX5" fmla="*/ 667202 w 1165003"/>
                  <a:gd name="connsiteY5" fmla="*/ 720222 h 869429"/>
                  <a:gd name="connsiteX6" fmla="*/ 635428 w 1165003"/>
                  <a:gd name="connsiteY6" fmla="*/ 734344 h 869429"/>
                  <a:gd name="connsiteX7" fmla="*/ 624836 w 1165003"/>
                  <a:gd name="connsiteY7" fmla="*/ 741405 h 869429"/>
                  <a:gd name="connsiteX8" fmla="*/ 603653 w 1165003"/>
                  <a:gd name="connsiteY8" fmla="*/ 744935 h 869429"/>
                  <a:gd name="connsiteX9" fmla="*/ 578940 w 1165003"/>
                  <a:gd name="connsiteY9" fmla="*/ 751996 h 869429"/>
                  <a:gd name="connsiteX10" fmla="*/ 561287 w 1165003"/>
                  <a:gd name="connsiteY10" fmla="*/ 766118 h 869429"/>
                  <a:gd name="connsiteX11" fmla="*/ 494208 w 1165003"/>
                  <a:gd name="connsiteY11" fmla="*/ 787301 h 869429"/>
                  <a:gd name="connsiteX12" fmla="*/ 469494 w 1165003"/>
                  <a:gd name="connsiteY12" fmla="*/ 797893 h 869429"/>
                  <a:gd name="connsiteX13" fmla="*/ 430659 w 1165003"/>
                  <a:gd name="connsiteY13" fmla="*/ 812015 h 869429"/>
                  <a:gd name="connsiteX14" fmla="*/ 409476 w 1165003"/>
                  <a:gd name="connsiteY14" fmla="*/ 815545 h 869429"/>
                  <a:gd name="connsiteX15" fmla="*/ 352988 w 1165003"/>
                  <a:gd name="connsiteY15" fmla="*/ 819076 h 869429"/>
                  <a:gd name="connsiteX16" fmla="*/ 338866 w 1165003"/>
                  <a:gd name="connsiteY16" fmla="*/ 826137 h 869429"/>
                  <a:gd name="connsiteX17" fmla="*/ 324744 w 1165003"/>
                  <a:gd name="connsiteY17" fmla="*/ 840259 h 869429"/>
                  <a:gd name="connsiteX18" fmla="*/ 307091 w 1165003"/>
                  <a:gd name="connsiteY18" fmla="*/ 843789 h 869429"/>
                  <a:gd name="connsiteX19" fmla="*/ 289439 w 1165003"/>
                  <a:gd name="connsiteY19" fmla="*/ 861442 h 869429"/>
                  <a:gd name="connsiteX20" fmla="*/ 278847 w 1165003"/>
                  <a:gd name="connsiteY20" fmla="*/ 868503 h 869429"/>
                  <a:gd name="connsiteX21" fmla="*/ 240012 w 1165003"/>
                  <a:gd name="connsiteY21" fmla="*/ 864972 h 869429"/>
                  <a:gd name="connsiteX22" fmla="*/ 218829 w 1165003"/>
                  <a:gd name="connsiteY22" fmla="*/ 847320 h 869429"/>
                  <a:gd name="connsiteX23" fmla="*/ 204707 w 1165003"/>
                  <a:gd name="connsiteY23" fmla="*/ 826137 h 869429"/>
                  <a:gd name="connsiteX24" fmla="*/ 183524 w 1165003"/>
                  <a:gd name="connsiteY24" fmla="*/ 819076 h 869429"/>
                  <a:gd name="connsiteX25" fmla="*/ 172932 w 1165003"/>
                  <a:gd name="connsiteY25" fmla="*/ 804954 h 869429"/>
                  <a:gd name="connsiteX26" fmla="*/ 109383 w 1165003"/>
                  <a:gd name="connsiteY26" fmla="*/ 794362 h 869429"/>
                  <a:gd name="connsiteX27" fmla="*/ 95261 w 1165003"/>
                  <a:gd name="connsiteY27" fmla="*/ 773179 h 869429"/>
                  <a:gd name="connsiteX28" fmla="*/ 88200 w 1165003"/>
                  <a:gd name="connsiteY28" fmla="*/ 762588 h 869429"/>
                  <a:gd name="connsiteX29" fmla="*/ 70547 w 1165003"/>
                  <a:gd name="connsiteY29" fmla="*/ 741405 h 869429"/>
                  <a:gd name="connsiteX30" fmla="*/ 63486 w 1165003"/>
                  <a:gd name="connsiteY30" fmla="*/ 723752 h 869429"/>
                  <a:gd name="connsiteX31" fmla="*/ 56425 w 1165003"/>
                  <a:gd name="connsiteY31" fmla="*/ 702569 h 869429"/>
                  <a:gd name="connsiteX32" fmla="*/ 56425 w 1165003"/>
                  <a:gd name="connsiteY32" fmla="*/ 642551 h 869429"/>
                  <a:gd name="connsiteX33" fmla="*/ 49364 w 1165003"/>
                  <a:gd name="connsiteY33" fmla="*/ 628429 h 869429"/>
                  <a:gd name="connsiteX34" fmla="*/ 63486 w 1165003"/>
                  <a:gd name="connsiteY34" fmla="*/ 589593 h 869429"/>
                  <a:gd name="connsiteX35" fmla="*/ 77608 w 1165003"/>
                  <a:gd name="connsiteY35" fmla="*/ 568410 h 869429"/>
                  <a:gd name="connsiteX36" fmla="*/ 74078 w 1165003"/>
                  <a:gd name="connsiteY36" fmla="*/ 554288 h 869429"/>
                  <a:gd name="connsiteX37" fmla="*/ 42303 w 1165003"/>
                  <a:gd name="connsiteY37" fmla="*/ 533105 h 869429"/>
                  <a:gd name="connsiteX38" fmla="*/ 31712 w 1165003"/>
                  <a:gd name="connsiteY38" fmla="*/ 522514 h 869429"/>
                  <a:gd name="connsiteX39" fmla="*/ 6998 w 1165003"/>
                  <a:gd name="connsiteY39" fmla="*/ 501331 h 869429"/>
                  <a:gd name="connsiteX40" fmla="*/ 10529 w 1165003"/>
                  <a:gd name="connsiteY40" fmla="*/ 476617 h 869429"/>
                  <a:gd name="connsiteX41" fmla="*/ 31712 w 1165003"/>
                  <a:gd name="connsiteY41" fmla="*/ 458965 h 869429"/>
                  <a:gd name="connsiteX42" fmla="*/ 52895 w 1165003"/>
                  <a:gd name="connsiteY42" fmla="*/ 437782 h 869429"/>
                  <a:gd name="connsiteX43" fmla="*/ 59956 w 1165003"/>
                  <a:gd name="connsiteY43" fmla="*/ 409538 h 869429"/>
                  <a:gd name="connsiteX44" fmla="*/ 63486 w 1165003"/>
                  <a:gd name="connsiteY44" fmla="*/ 395416 h 869429"/>
                  <a:gd name="connsiteX45" fmla="*/ 70547 w 1165003"/>
                  <a:gd name="connsiteY45" fmla="*/ 367172 h 869429"/>
                  <a:gd name="connsiteX46" fmla="*/ 77608 w 1165003"/>
                  <a:gd name="connsiteY46" fmla="*/ 349519 h 869429"/>
                  <a:gd name="connsiteX47" fmla="*/ 88200 w 1165003"/>
                  <a:gd name="connsiteY47" fmla="*/ 338928 h 869429"/>
                  <a:gd name="connsiteX48" fmla="*/ 95261 w 1165003"/>
                  <a:gd name="connsiteY48" fmla="*/ 328336 h 869429"/>
                  <a:gd name="connsiteX49" fmla="*/ 116444 w 1165003"/>
                  <a:gd name="connsiteY49" fmla="*/ 303623 h 869429"/>
                  <a:gd name="connsiteX50" fmla="*/ 127036 w 1165003"/>
                  <a:gd name="connsiteY50" fmla="*/ 300092 h 869429"/>
                  <a:gd name="connsiteX51" fmla="*/ 151749 w 1165003"/>
                  <a:gd name="connsiteY51" fmla="*/ 275379 h 869429"/>
                  <a:gd name="connsiteX52" fmla="*/ 169402 w 1165003"/>
                  <a:gd name="connsiteY52" fmla="*/ 250665 h 869429"/>
                  <a:gd name="connsiteX53" fmla="*/ 176463 w 1165003"/>
                  <a:gd name="connsiteY53" fmla="*/ 240074 h 869429"/>
                  <a:gd name="connsiteX54" fmla="*/ 190585 w 1165003"/>
                  <a:gd name="connsiteY54" fmla="*/ 233013 h 869429"/>
                  <a:gd name="connsiteX55" fmla="*/ 197646 w 1165003"/>
                  <a:gd name="connsiteY55" fmla="*/ 222421 h 869429"/>
                  <a:gd name="connsiteX56" fmla="*/ 208237 w 1165003"/>
                  <a:gd name="connsiteY56" fmla="*/ 218891 h 869429"/>
                  <a:gd name="connsiteX57" fmla="*/ 218829 w 1165003"/>
                  <a:gd name="connsiteY57" fmla="*/ 211830 h 869429"/>
                  <a:gd name="connsiteX58" fmla="*/ 243542 w 1165003"/>
                  <a:gd name="connsiteY58" fmla="*/ 204769 h 869429"/>
                  <a:gd name="connsiteX59" fmla="*/ 278847 w 1165003"/>
                  <a:gd name="connsiteY59" fmla="*/ 194177 h 869429"/>
                  <a:gd name="connsiteX60" fmla="*/ 289439 w 1165003"/>
                  <a:gd name="connsiteY60" fmla="*/ 187116 h 869429"/>
                  <a:gd name="connsiteX61" fmla="*/ 300030 w 1165003"/>
                  <a:gd name="connsiteY61" fmla="*/ 183586 h 869429"/>
                  <a:gd name="connsiteX62" fmla="*/ 303561 w 1165003"/>
                  <a:gd name="connsiteY62" fmla="*/ 172994 h 869429"/>
                  <a:gd name="connsiteX63" fmla="*/ 317683 w 1165003"/>
                  <a:gd name="connsiteY63" fmla="*/ 116506 h 869429"/>
                  <a:gd name="connsiteX64" fmla="*/ 328274 w 1165003"/>
                  <a:gd name="connsiteY64" fmla="*/ 112976 h 869429"/>
                  <a:gd name="connsiteX65" fmla="*/ 349457 w 1165003"/>
                  <a:gd name="connsiteY65" fmla="*/ 151811 h 869429"/>
                  <a:gd name="connsiteX66" fmla="*/ 360049 w 1165003"/>
                  <a:gd name="connsiteY66" fmla="*/ 155342 h 869429"/>
                  <a:gd name="connsiteX67" fmla="*/ 402415 w 1165003"/>
                  <a:gd name="connsiteY67" fmla="*/ 158872 h 869429"/>
                  <a:gd name="connsiteX68" fmla="*/ 444781 w 1165003"/>
                  <a:gd name="connsiteY68" fmla="*/ 169464 h 869429"/>
                  <a:gd name="connsiteX69" fmla="*/ 469494 w 1165003"/>
                  <a:gd name="connsiteY69" fmla="*/ 183586 h 869429"/>
                  <a:gd name="connsiteX70" fmla="*/ 476555 w 1165003"/>
                  <a:gd name="connsiteY70" fmla="*/ 172994 h 869429"/>
                  <a:gd name="connsiteX71" fmla="*/ 483616 w 1165003"/>
                  <a:gd name="connsiteY71" fmla="*/ 148281 h 869429"/>
                  <a:gd name="connsiteX72" fmla="*/ 487147 w 1165003"/>
                  <a:gd name="connsiteY72" fmla="*/ 137689 h 869429"/>
                  <a:gd name="connsiteX73" fmla="*/ 494208 w 1165003"/>
                  <a:gd name="connsiteY73" fmla="*/ 112976 h 869429"/>
                  <a:gd name="connsiteX74" fmla="*/ 483616 w 1165003"/>
                  <a:gd name="connsiteY74" fmla="*/ 84732 h 869429"/>
                  <a:gd name="connsiteX75" fmla="*/ 487147 w 1165003"/>
                  <a:gd name="connsiteY75" fmla="*/ 67079 h 869429"/>
                  <a:gd name="connsiteX76" fmla="*/ 497738 w 1165003"/>
                  <a:gd name="connsiteY76" fmla="*/ 84732 h 869429"/>
                  <a:gd name="connsiteX77" fmla="*/ 504799 w 1165003"/>
                  <a:gd name="connsiteY77" fmla="*/ 95323 h 869429"/>
                  <a:gd name="connsiteX78" fmla="*/ 508330 w 1165003"/>
                  <a:gd name="connsiteY78" fmla="*/ 105915 h 869429"/>
                  <a:gd name="connsiteX79" fmla="*/ 525982 w 1165003"/>
                  <a:gd name="connsiteY79" fmla="*/ 130628 h 869429"/>
                  <a:gd name="connsiteX80" fmla="*/ 547165 w 1165003"/>
                  <a:gd name="connsiteY80" fmla="*/ 144750 h 869429"/>
                  <a:gd name="connsiteX81" fmla="*/ 557757 w 1165003"/>
                  <a:gd name="connsiteY81" fmla="*/ 151811 h 869429"/>
                  <a:gd name="connsiteX82" fmla="*/ 561287 w 1165003"/>
                  <a:gd name="connsiteY82" fmla="*/ 162403 h 869429"/>
                  <a:gd name="connsiteX83" fmla="*/ 571879 w 1165003"/>
                  <a:gd name="connsiteY83" fmla="*/ 165933 h 869429"/>
                  <a:gd name="connsiteX84" fmla="*/ 607184 w 1165003"/>
                  <a:gd name="connsiteY84" fmla="*/ 158872 h 869429"/>
                  <a:gd name="connsiteX85" fmla="*/ 631897 w 1165003"/>
                  <a:gd name="connsiteY85" fmla="*/ 155342 h 869429"/>
                  <a:gd name="connsiteX86" fmla="*/ 663672 w 1165003"/>
                  <a:gd name="connsiteY86" fmla="*/ 144750 h 869429"/>
                  <a:gd name="connsiteX87" fmla="*/ 674263 w 1165003"/>
                  <a:gd name="connsiteY87" fmla="*/ 141220 h 869429"/>
                  <a:gd name="connsiteX88" fmla="*/ 688385 w 1165003"/>
                  <a:gd name="connsiteY88" fmla="*/ 134159 h 869429"/>
                  <a:gd name="connsiteX89" fmla="*/ 698977 w 1165003"/>
                  <a:gd name="connsiteY89" fmla="*/ 127098 h 869429"/>
                  <a:gd name="connsiteX90" fmla="*/ 734282 w 1165003"/>
                  <a:gd name="connsiteY90" fmla="*/ 123567 h 869429"/>
                  <a:gd name="connsiteX91" fmla="*/ 787239 w 1165003"/>
                  <a:gd name="connsiteY91" fmla="*/ 112976 h 869429"/>
                  <a:gd name="connsiteX92" fmla="*/ 797831 w 1165003"/>
                  <a:gd name="connsiteY92" fmla="*/ 116506 h 869429"/>
                  <a:gd name="connsiteX93" fmla="*/ 801361 w 1165003"/>
                  <a:gd name="connsiteY93" fmla="*/ 105915 h 869429"/>
                  <a:gd name="connsiteX94" fmla="*/ 833136 w 1165003"/>
                  <a:gd name="connsiteY94" fmla="*/ 88262 h 869429"/>
                  <a:gd name="connsiteX95" fmla="*/ 850788 w 1165003"/>
                  <a:gd name="connsiteY95" fmla="*/ 77671 h 869429"/>
                  <a:gd name="connsiteX96" fmla="*/ 893154 w 1165003"/>
                  <a:gd name="connsiteY96" fmla="*/ 74140 h 869429"/>
                  <a:gd name="connsiteX97" fmla="*/ 956703 w 1165003"/>
                  <a:gd name="connsiteY97" fmla="*/ 31774 h 869429"/>
                  <a:gd name="connsiteX98" fmla="*/ 977886 w 1165003"/>
                  <a:gd name="connsiteY98" fmla="*/ 17652 h 869429"/>
                  <a:gd name="connsiteX99" fmla="*/ 988478 w 1165003"/>
                  <a:gd name="connsiteY99" fmla="*/ 10591 h 869429"/>
                  <a:gd name="connsiteX100" fmla="*/ 1002600 w 1165003"/>
                  <a:gd name="connsiteY100" fmla="*/ 0 h 869429"/>
                  <a:gd name="connsiteX101" fmla="*/ 1041436 w 1165003"/>
                  <a:gd name="connsiteY101" fmla="*/ 56488 h 869429"/>
                  <a:gd name="connsiteX102" fmla="*/ 1059088 w 1165003"/>
                  <a:gd name="connsiteY102" fmla="*/ 91793 h 869429"/>
                  <a:gd name="connsiteX103" fmla="*/ 1066149 w 1165003"/>
                  <a:gd name="connsiteY103" fmla="*/ 105915 h 869429"/>
                  <a:gd name="connsiteX104" fmla="*/ 1090863 w 1165003"/>
                  <a:gd name="connsiteY104" fmla="*/ 144750 h 869429"/>
                  <a:gd name="connsiteX105" fmla="*/ 1129698 w 1165003"/>
                  <a:gd name="connsiteY105" fmla="*/ 204769 h 869429"/>
                  <a:gd name="connsiteX106" fmla="*/ 1154412 w 1165003"/>
                  <a:gd name="connsiteY106" fmla="*/ 247135 h 869429"/>
                  <a:gd name="connsiteX107" fmla="*/ 1161473 w 1165003"/>
                  <a:gd name="connsiteY107" fmla="*/ 271848 h 869429"/>
                  <a:gd name="connsiteX108" fmla="*/ 1165003 w 1165003"/>
                  <a:gd name="connsiteY108" fmla="*/ 282440 h 869429"/>
                  <a:gd name="connsiteX109" fmla="*/ 1147351 w 1165003"/>
                  <a:gd name="connsiteY109" fmla="*/ 317745 h 869429"/>
                  <a:gd name="connsiteX110" fmla="*/ 1140290 w 1165003"/>
                  <a:gd name="connsiteY110" fmla="*/ 338928 h 869429"/>
                  <a:gd name="connsiteX111" fmla="*/ 1115576 w 1165003"/>
                  <a:gd name="connsiteY111" fmla="*/ 381294 h 869429"/>
                  <a:gd name="connsiteX112" fmla="*/ 1108515 w 1165003"/>
                  <a:gd name="connsiteY112" fmla="*/ 395416 h 869429"/>
                  <a:gd name="connsiteX113" fmla="*/ 1094393 w 1165003"/>
                  <a:gd name="connsiteY113" fmla="*/ 413068 h 869429"/>
                  <a:gd name="connsiteX114" fmla="*/ 1090863 w 1165003"/>
                  <a:gd name="connsiteY114" fmla="*/ 423660 h 869429"/>
                  <a:gd name="connsiteX115" fmla="*/ 1066149 w 1165003"/>
                  <a:gd name="connsiteY115" fmla="*/ 455434 h 869429"/>
                  <a:gd name="connsiteX116" fmla="*/ 1048497 w 1165003"/>
                  <a:gd name="connsiteY116" fmla="*/ 494270 h 869429"/>
                  <a:gd name="connsiteX117" fmla="*/ 1027314 w 1165003"/>
                  <a:gd name="connsiteY117" fmla="*/ 515453 h 869429"/>
                  <a:gd name="connsiteX118" fmla="*/ 1020253 w 1165003"/>
                  <a:gd name="connsiteY118" fmla="*/ 526044 h 869429"/>
                  <a:gd name="connsiteX119" fmla="*/ 1009661 w 1165003"/>
                  <a:gd name="connsiteY119" fmla="*/ 533105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9" name="39 Forma libre"/>
              <p:cNvSpPr/>
              <p:nvPr/>
            </p:nvSpPr>
            <p:spPr>
              <a:xfrm>
                <a:off x="3584790" y="2362200"/>
                <a:ext cx="1016287" cy="940706"/>
              </a:xfrm>
              <a:custGeom>
                <a:avLst/>
                <a:gdLst>
                  <a:gd name="connsiteX0" fmla="*/ 282360 w 1016287"/>
                  <a:gd name="connsiteY0" fmla="*/ 938213 h 940706"/>
                  <a:gd name="connsiteX1" fmla="*/ 151391 w 1016287"/>
                  <a:gd name="connsiteY1" fmla="*/ 926306 h 940706"/>
                  <a:gd name="connsiteX2" fmla="*/ 106148 w 1016287"/>
                  <a:gd name="connsiteY2" fmla="*/ 928688 h 940706"/>
                  <a:gd name="connsiteX3" fmla="*/ 58523 w 1016287"/>
                  <a:gd name="connsiteY3" fmla="*/ 926306 h 940706"/>
                  <a:gd name="connsiteX4" fmla="*/ 65666 w 1016287"/>
                  <a:gd name="connsiteY4" fmla="*/ 897731 h 940706"/>
                  <a:gd name="connsiteX5" fmla="*/ 70429 w 1016287"/>
                  <a:gd name="connsiteY5" fmla="*/ 876300 h 940706"/>
                  <a:gd name="connsiteX6" fmla="*/ 77573 w 1016287"/>
                  <a:gd name="connsiteY6" fmla="*/ 823913 h 940706"/>
                  <a:gd name="connsiteX7" fmla="*/ 72810 w 1016287"/>
                  <a:gd name="connsiteY7" fmla="*/ 657225 h 940706"/>
                  <a:gd name="connsiteX8" fmla="*/ 70429 w 1016287"/>
                  <a:gd name="connsiteY8" fmla="*/ 647700 h 940706"/>
                  <a:gd name="connsiteX9" fmla="*/ 68048 w 1016287"/>
                  <a:gd name="connsiteY9" fmla="*/ 635794 h 940706"/>
                  <a:gd name="connsiteX10" fmla="*/ 65666 w 1016287"/>
                  <a:gd name="connsiteY10" fmla="*/ 609600 h 940706"/>
                  <a:gd name="connsiteX11" fmla="*/ 77573 w 1016287"/>
                  <a:gd name="connsiteY11" fmla="*/ 376238 h 940706"/>
                  <a:gd name="connsiteX12" fmla="*/ 87098 w 1016287"/>
                  <a:gd name="connsiteY12" fmla="*/ 359569 h 940706"/>
                  <a:gd name="connsiteX13" fmla="*/ 96623 w 1016287"/>
                  <a:gd name="connsiteY13" fmla="*/ 338138 h 940706"/>
                  <a:gd name="connsiteX14" fmla="*/ 108529 w 1016287"/>
                  <a:gd name="connsiteY14" fmla="*/ 326231 h 940706"/>
                  <a:gd name="connsiteX15" fmla="*/ 134723 w 1016287"/>
                  <a:gd name="connsiteY15" fmla="*/ 307181 h 940706"/>
                  <a:gd name="connsiteX16" fmla="*/ 149010 w 1016287"/>
                  <a:gd name="connsiteY16" fmla="*/ 290513 h 940706"/>
                  <a:gd name="connsiteX17" fmla="*/ 156154 w 1016287"/>
                  <a:gd name="connsiteY17" fmla="*/ 285750 h 940706"/>
                  <a:gd name="connsiteX18" fmla="*/ 170441 w 1016287"/>
                  <a:gd name="connsiteY18" fmla="*/ 271463 h 940706"/>
                  <a:gd name="connsiteX19" fmla="*/ 170441 w 1016287"/>
                  <a:gd name="connsiteY19" fmla="*/ 271463 h 940706"/>
                  <a:gd name="connsiteX20" fmla="*/ 184729 w 1016287"/>
                  <a:gd name="connsiteY20" fmla="*/ 257175 h 940706"/>
                  <a:gd name="connsiteX21" fmla="*/ 199016 w 1016287"/>
                  <a:gd name="connsiteY21" fmla="*/ 238125 h 940706"/>
                  <a:gd name="connsiteX22" fmla="*/ 206160 w 1016287"/>
                  <a:gd name="connsiteY22" fmla="*/ 233363 h 940706"/>
                  <a:gd name="connsiteX23" fmla="*/ 222829 w 1016287"/>
                  <a:gd name="connsiteY23" fmla="*/ 221456 h 940706"/>
                  <a:gd name="connsiteX24" fmla="*/ 249023 w 1016287"/>
                  <a:gd name="connsiteY24" fmla="*/ 219075 h 940706"/>
                  <a:gd name="connsiteX25" fmla="*/ 299029 w 1016287"/>
                  <a:gd name="connsiteY25" fmla="*/ 207169 h 940706"/>
                  <a:gd name="connsiteX26" fmla="*/ 308554 w 1016287"/>
                  <a:gd name="connsiteY26" fmla="*/ 204788 h 940706"/>
                  <a:gd name="connsiteX27" fmla="*/ 334748 w 1016287"/>
                  <a:gd name="connsiteY27" fmla="*/ 180975 h 940706"/>
                  <a:gd name="connsiteX28" fmla="*/ 339510 w 1016287"/>
                  <a:gd name="connsiteY28" fmla="*/ 173831 h 940706"/>
                  <a:gd name="connsiteX29" fmla="*/ 346654 w 1016287"/>
                  <a:gd name="connsiteY29" fmla="*/ 152400 h 940706"/>
                  <a:gd name="connsiteX30" fmla="*/ 353798 w 1016287"/>
                  <a:gd name="connsiteY30" fmla="*/ 133350 h 940706"/>
                  <a:gd name="connsiteX31" fmla="*/ 368085 w 1016287"/>
                  <a:gd name="connsiteY31" fmla="*/ 123825 h 940706"/>
                  <a:gd name="connsiteX32" fmla="*/ 384754 w 1016287"/>
                  <a:gd name="connsiteY32" fmla="*/ 100013 h 940706"/>
                  <a:gd name="connsiteX33" fmla="*/ 387135 w 1016287"/>
                  <a:gd name="connsiteY33" fmla="*/ 92869 h 940706"/>
                  <a:gd name="connsiteX34" fmla="*/ 394279 w 1016287"/>
                  <a:gd name="connsiteY34" fmla="*/ 88106 h 940706"/>
                  <a:gd name="connsiteX35" fmla="*/ 401423 w 1016287"/>
                  <a:gd name="connsiteY35" fmla="*/ 80963 h 940706"/>
                  <a:gd name="connsiteX36" fmla="*/ 403804 w 1016287"/>
                  <a:gd name="connsiteY36" fmla="*/ 73819 h 940706"/>
                  <a:gd name="connsiteX37" fmla="*/ 429998 w 1016287"/>
                  <a:gd name="connsiteY37" fmla="*/ 73819 h 940706"/>
                  <a:gd name="connsiteX38" fmla="*/ 470479 w 1016287"/>
                  <a:gd name="connsiteY38" fmla="*/ 71438 h 940706"/>
                  <a:gd name="connsiteX39" fmla="*/ 482385 w 1016287"/>
                  <a:gd name="connsiteY39" fmla="*/ 69056 h 940706"/>
                  <a:gd name="connsiteX40" fmla="*/ 506198 w 1016287"/>
                  <a:gd name="connsiteY40" fmla="*/ 47625 h 940706"/>
                  <a:gd name="connsiteX41" fmla="*/ 549060 w 1016287"/>
                  <a:gd name="connsiteY41" fmla="*/ 57150 h 940706"/>
                  <a:gd name="connsiteX42" fmla="*/ 558585 w 1016287"/>
                  <a:gd name="connsiteY42" fmla="*/ 61913 h 940706"/>
                  <a:gd name="connsiteX43" fmla="*/ 560966 w 1016287"/>
                  <a:gd name="connsiteY43" fmla="*/ 52388 h 940706"/>
                  <a:gd name="connsiteX44" fmla="*/ 565729 w 1016287"/>
                  <a:gd name="connsiteY44" fmla="*/ 45244 h 940706"/>
                  <a:gd name="connsiteX45" fmla="*/ 587160 w 1016287"/>
                  <a:gd name="connsiteY45" fmla="*/ 38100 h 940706"/>
                  <a:gd name="connsiteX46" fmla="*/ 603829 w 1016287"/>
                  <a:gd name="connsiteY46" fmla="*/ 28575 h 940706"/>
                  <a:gd name="connsiteX47" fmla="*/ 613354 w 1016287"/>
                  <a:gd name="connsiteY47" fmla="*/ 30956 h 940706"/>
                  <a:gd name="connsiteX48" fmla="*/ 660979 w 1016287"/>
                  <a:gd name="connsiteY48" fmla="*/ 33338 h 940706"/>
                  <a:gd name="connsiteX49" fmla="*/ 675266 w 1016287"/>
                  <a:gd name="connsiteY49" fmla="*/ 40481 h 940706"/>
                  <a:gd name="connsiteX50" fmla="*/ 722891 w 1016287"/>
                  <a:gd name="connsiteY50" fmla="*/ 40481 h 940706"/>
                  <a:gd name="connsiteX51" fmla="*/ 732416 w 1016287"/>
                  <a:gd name="connsiteY51" fmla="*/ 35719 h 940706"/>
                  <a:gd name="connsiteX52" fmla="*/ 803854 w 1016287"/>
                  <a:gd name="connsiteY52" fmla="*/ 35719 h 940706"/>
                  <a:gd name="connsiteX53" fmla="*/ 822904 w 1016287"/>
                  <a:gd name="connsiteY53" fmla="*/ 26194 h 940706"/>
                  <a:gd name="connsiteX54" fmla="*/ 856241 w 1016287"/>
                  <a:gd name="connsiteY54" fmla="*/ 4763 h 940706"/>
                  <a:gd name="connsiteX55" fmla="*/ 863385 w 1016287"/>
                  <a:gd name="connsiteY55" fmla="*/ 2381 h 940706"/>
                  <a:gd name="connsiteX56" fmla="*/ 913391 w 1016287"/>
                  <a:gd name="connsiteY56" fmla="*/ 0 h 940706"/>
                  <a:gd name="connsiteX57" fmla="*/ 953873 w 1016287"/>
                  <a:gd name="connsiteY57" fmla="*/ 2381 h 940706"/>
                  <a:gd name="connsiteX58" fmla="*/ 987210 w 1016287"/>
                  <a:gd name="connsiteY58" fmla="*/ 4763 h 940706"/>
                  <a:gd name="connsiteX59" fmla="*/ 991973 w 1016287"/>
                  <a:gd name="connsiteY59" fmla="*/ 11906 h 940706"/>
                  <a:gd name="connsiteX60" fmla="*/ 999116 w 1016287"/>
                  <a:gd name="connsiteY60" fmla="*/ 30956 h 940706"/>
                  <a:gd name="connsiteX61" fmla="*/ 1001498 w 1016287"/>
                  <a:gd name="connsiteY61" fmla="*/ 47625 h 940706"/>
                  <a:gd name="connsiteX62" fmla="*/ 1013404 w 1016287"/>
                  <a:gd name="connsiteY62" fmla="*/ 61913 h 940706"/>
                  <a:gd name="connsiteX63" fmla="*/ 1015785 w 1016287"/>
                  <a:gd name="connsiteY63" fmla="*/ 73819 h 940706"/>
                  <a:gd name="connsiteX64" fmla="*/ 1003879 w 1016287"/>
                  <a:gd name="connsiteY64" fmla="*/ 85725 h 940706"/>
                  <a:gd name="connsiteX65" fmla="*/ 989591 w 1016287"/>
                  <a:gd name="connsiteY65" fmla="*/ 107156 h 940706"/>
                  <a:gd name="connsiteX66" fmla="*/ 987210 w 1016287"/>
                  <a:gd name="connsiteY66" fmla="*/ 114300 h 940706"/>
                  <a:gd name="connsiteX67" fmla="*/ 975304 w 1016287"/>
                  <a:gd name="connsiteY67" fmla="*/ 128588 h 940706"/>
                  <a:gd name="connsiteX68" fmla="*/ 968160 w 1016287"/>
                  <a:gd name="connsiteY68" fmla="*/ 145256 h 940706"/>
                  <a:gd name="connsiteX69" fmla="*/ 965779 w 1016287"/>
                  <a:gd name="connsiteY69" fmla="*/ 214313 h 940706"/>
                  <a:gd name="connsiteX70" fmla="*/ 958635 w 1016287"/>
                  <a:gd name="connsiteY70" fmla="*/ 219075 h 940706"/>
                  <a:gd name="connsiteX71" fmla="*/ 951491 w 1016287"/>
                  <a:gd name="connsiteY71" fmla="*/ 226219 h 940706"/>
                  <a:gd name="connsiteX72" fmla="*/ 946729 w 1016287"/>
                  <a:gd name="connsiteY72" fmla="*/ 233363 h 940706"/>
                  <a:gd name="connsiteX73" fmla="*/ 939585 w 1016287"/>
                  <a:gd name="connsiteY73" fmla="*/ 240506 h 940706"/>
                  <a:gd name="connsiteX74" fmla="*/ 934823 w 1016287"/>
                  <a:gd name="connsiteY74" fmla="*/ 247650 h 940706"/>
                  <a:gd name="connsiteX75" fmla="*/ 922916 w 1016287"/>
                  <a:gd name="connsiteY75" fmla="*/ 261938 h 940706"/>
                  <a:gd name="connsiteX76" fmla="*/ 915773 w 1016287"/>
                  <a:gd name="connsiteY76" fmla="*/ 276225 h 940706"/>
                  <a:gd name="connsiteX77" fmla="*/ 911010 w 1016287"/>
                  <a:gd name="connsiteY77" fmla="*/ 290513 h 940706"/>
                  <a:gd name="connsiteX78" fmla="*/ 906248 w 1016287"/>
                  <a:gd name="connsiteY78" fmla="*/ 297656 h 940706"/>
                  <a:gd name="connsiteX79" fmla="*/ 901485 w 1016287"/>
                  <a:gd name="connsiteY79" fmla="*/ 309563 h 940706"/>
                  <a:gd name="connsiteX80" fmla="*/ 896723 w 1016287"/>
                  <a:gd name="connsiteY80" fmla="*/ 335756 h 940706"/>
                  <a:gd name="connsiteX81" fmla="*/ 901485 w 1016287"/>
                  <a:gd name="connsiteY81" fmla="*/ 419100 h 940706"/>
                  <a:gd name="connsiteX82" fmla="*/ 913391 w 1016287"/>
                  <a:gd name="connsiteY82" fmla="*/ 450056 h 940706"/>
                  <a:gd name="connsiteX83" fmla="*/ 918154 w 1016287"/>
                  <a:gd name="connsiteY83" fmla="*/ 466725 h 940706"/>
                  <a:gd name="connsiteX84" fmla="*/ 927679 w 1016287"/>
                  <a:gd name="connsiteY84" fmla="*/ 497681 h 940706"/>
                  <a:gd name="connsiteX85" fmla="*/ 932441 w 1016287"/>
                  <a:gd name="connsiteY85" fmla="*/ 542925 h 940706"/>
                  <a:gd name="connsiteX86" fmla="*/ 939585 w 1016287"/>
                  <a:gd name="connsiteY86" fmla="*/ 564356 h 940706"/>
                  <a:gd name="connsiteX87" fmla="*/ 946729 w 1016287"/>
                  <a:gd name="connsiteY87" fmla="*/ 600075 h 940706"/>
                  <a:gd name="connsiteX88" fmla="*/ 951491 w 1016287"/>
                  <a:gd name="connsiteY88" fmla="*/ 611981 h 940706"/>
                  <a:gd name="connsiteX89" fmla="*/ 949110 w 1016287"/>
                  <a:gd name="connsiteY89" fmla="*/ 628650 h 940706"/>
                  <a:gd name="connsiteX90" fmla="*/ 946729 w 1016287"/>
                  <a:gd name="connsiteY90" fmla="*/ 635794 h 940706"/>
                  <a:gd name="connsiteX91" fmla="*/ 925298 w 1016287"/>
                  <a:gd name="connsiteY91" fmla="*/ 642938 h 940706"/>
                  <a:gd name="connsiteX92" fmla="*/ 846716 w 1016287"/>
                  <a:gd name="connsiteY92" fmla="*/ 681038 h 940706"/>
                  <a:gd name="connsiteX93" fmla="*/ 772898 w 1016287"/>
                  <a:gd name="connsiteY93" fmla="*/ 714375 h 940706"/>
                  <a:gd name="connsiteX94" fmla="*/ 749085 w 1016287"/>
                  <a:gd name="connsiteY94" fmla="*/ 719138 h 940706"/>
                  <a:gd name="connsiteX95" fmla="*/ 732416 w 1016287"/>
                  <a:gd name="connsiteY95" fmla="*/ 721519 h 940706"/>
                  <a:gd name="connsiteX96" fmla="*/ 687173 w 1016287"/>
                  <a:gd name="connsiteY96" fmla="*/ 731044 h 940706"/>
                  <a:gd name="connsiteX97" fmla="*/ 606210 w 1016287"/>
                  <a:gd name="connsiteY97" fmla="*/ 754856 h 940706"/>
                  <a:gd name="connsiteX98" fmla="*/ 527629 w 1016287"/>
                  <a:gd name="connsiteY98" fmla="*/ 797719 h 940706"/>
                  <a:gd name="connsiteX99" fmla="*/ 503816 w 1016287"/>
                  <a:gd name="connsiteY99" fmla="*/ 819150 h 940706"/>
                  <a:gd name="connsiteX100" fmla="*/ 480004 w 1016287"/>
                  <a:gd name="connsiteY100" fmla="*/ 840581 h 940706"/>
                  <a:gd name="connsiteX101" fmla="*/ 453810 w 1016287"/>
                  <a:gd name="connsiteY101" fmla="*/ 857250 h 940706"/>
                  <a:gd name="connsiteX102" fmla="*/ 377610 w 1016287"/>
                  <a:gd name="connsiteY102" fmla="*/ 873919 h 940706"/>
                  <a:gd name="connsiteX103" fmla="*/ 363323 w 1016287"/>
                  <a:gd name="connsiteY103" fmla="*/ 883444 h 940706"/>
                  <a:gd name="connsiteX104" fmla="*/ 341891 w 1016287"/>
                  <a:gd name="connsiteY104" fmla="*/ 890588 h 940706"/>
                  <a:gd name="connsiteX105" fmla="*/ 320460 w 1016287"/>
                  <a:gd name="connsiteY105" fmla="*/ 914400 h 940706"/>
                  <a:gd name="connsiteX106" fmla="*/ 310935 w 1016287"/>
                  <a:gd name="connsiteY106" fmla="*/ 933450 h 940706"/>
                  <a:gd name="connsiteX107" fmla="*/ 277598 w 1016287"/>
                  <a:gd name="connsiteY107" fmla="*/ 940594 h 940706"/>
                  <a:gd name="connsiteX108" fmla="*/ 282360 w 1016287"/>
                  <a:gd name="connsiteY108" fmla="*/ 938213 h 9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lnTo>
                      <a:pt x="170441" y="271463"/>
                    </a:ln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30" name="40 Forma libre"/>
              <p:cNvSpPr/>
              <p:nvPr/>
            </p:nvSpPr>
            <p:spPr>
              <a:xfrm>
                <a:off x="2988467" y="3257550"/>
                <a:ext cx="969171" cy="588169"/>
              </a:xfrm>
              <a:custGeom>
                <a:avLst/>
                <a:gdLst>
                  <a:gd name="connsiteX0" fmla="*/ 821533 w 969171"/>
                  <a:gd name="connsiteY0" fmla="*/ 19050 h 588169"/>
                  <a:gd name="connsiteX1" fmla="*/ 790577 w 969171"/>
                  <a:gd name="connsiteY1" fmla="*/ 16669 h 588169"/>
                  <a:gd name="connsiteX2" fmla="*/ 773908 w 969171"/>
                  <a:gd name="connsiteY2" fmla="*/ 14288 h 588169"/>
                  <a:gd name="connsiteX3" fmla="*/ 759621 w 969171"/>
                  <a:gd name="connsiteY3" fmla="*/ 16669 h 588169"/>
                  <a:gd name="connsiteX4" fmla="*/ 742952 w 969171"/>
                  <a:gd name="connsiteY4" fmla="*/ 28575 h 588169"/>
                  <a:gd name="connsiteX5" fmla="*/ 735808 w 969171"/>
                  <a:gd name="connsiteY5" fmla="*/ 23813 h 588169"/>
                  <a:gd name="connsiteX6" fmla="*/ 716758 w 969171"/>
                  <a:gd name="connsiteY6" fmla="*/ 14288 h 588169"/>
                  <a:gd name="connsiteX7" fmla="*/ 676277 w 969171"/>
                  <a:gd name="connsiteY7" fmla="*/ 9525 h 588169"/>
                  <a:gd name="connsiteX8" fmla="*/ 664371 w 969171"/>
                  <a:gd name="connsiteY8" fmla="*/ 7144 h 588169"/>
                  <a:gd name="connsiteX9" fmla="*/ 657227 w 969171"/>
                  <a:gd name="connsiteY9" fmla="*/ 2381 h 588169"/>
                  <a:gd name="connsiteX10" fmla="*/ 650083 w 969171"/>
                  <a:gd name="connsiteY10" fmla="*/ 0 h 588169"/>
                  <a:gd name="connsiteX11" fmla="*/ 635796 w 969171"/>
                  <a:gd name="connsiteY11" fmla="*/ 11906 h 588169"/>
                  <a:gd name="connsiteX12" fmla="*/ 566739 w 969171"/>
                  <a:gd name="connsiteY12" fmla="*/ 23813 h 588169"/>
                  <a:gd name="connsiteX13" fmla="*/ 545308 w 969171"/>
                  <a:gd name="connsiteY13" fmla="*/ 16669 h 588169"/>
                  <a:gd name="connsiteX14" fmla="*/ 528639 w 969171"/>
                  <a:gd name="connsiteY14" fmla="*/ 21431 h 588169"/>
                  <a:gd name="connsiteX15" fmla="*/ 509589 w 969171"/>
                  <a:gd name="connsiteY15" fmla="*/ 26194 h 588169"/>
                  <a:gd name="connsiteX16" fmla="*/ 381002 w 969171"/>
                  <a:gd name="connsiteY16" fmla="*/ 26194 h 588169"/>
                  <a:gd name="connsiteX17" fmla="*/ 385764 w 969171"/>
                  <a:gd name="connsiteY17" fmla="*/ 47625 h 588169"/>
                  <a:gd name="connsiteX18" fmla="*/ 366714 w 969171"/>
                  <a:gd name="connsiteY18" fmla="*/ 50006 h 588169"/>
                  <a:gd name="connsiteX19" fmla="*/ 359571 w 969171"/>
                  <a:gd name="connsiteY19" fmla="*/ 42863 h 588169"/>
                  <a:gd name="connsiteX20" fmla="*/ 340521 w 969171"/>
                  <a:gd name="connsiteY20" fmla="*/ 35719 h 588169"/>
                  <a:gd name="connsiteX21" fmla="*/ 321471 w 969171"/>
                  <a:gd name="connsiteY21" fmla="*/ 47625 h 588169"/>
                  <a:gd name="connsiteX22" fmla="*/ 311946 w 969171"/>
                  <a:gd name="connsiteY22" fmla="*/ 50006 h 588169"/>
                  <a:gd name="connsiteX23" fmla="*/ 304802 w 969171"/>
                  <a:gd name="connsiteY23" fmla="*/ 52388 h 588169"/>
                  <a:gd name="connsiteX24" fmla="*/ 300039 w 969171"/>
                  <a:gd name="connsiteY24" fmla="*/ 59531 h 588169"/>
                  <a:gd name="connsiteX25" fmla="*/ 276227 w 969171"/>
                  <a:gd name="connsiteY25" fmla="*/ 69056 h 588169"/>
                  <a:gd name="connsiteX26" fmla="*/ 271464 w 969171"/>
                  <a:gd name="connsiteY26" fmla="*/ 76200 h 588169"/>
                  <a:gd name="connsiteX27" fmla="*/ 216696 w 969171"/>
                  <a:gd name="connsiteY27" fmla="*/ 80963 h 588169"/>
                  <a:gd name="connsiteX28" fmla="*/ 188121 w 969171"/>
                  <a:gd name="connsiteY28" fmla="*/ 90488 h 588169"/>
                  <a:gd name="connsiteX29" fmla="*/ 173833 w 969171"/>
                  <a:gd name="connsiteY29" fmla="*/ 104775 h 588169"/>
                  <a:gd name="connsiteX30" fmla="*/ 171452 w 969171"/>
                  <a:gd name="connsiteY30" fmla="*/ 114300 h 588169"/>
                  <a:gd name="connsiteX31" fmla="*/ 38102 w 969171"/>
                  <a:gd name="connsiteY31" fmla="*/ 138113 h 588169"/>
                  <a:gd name="connsiteX32" fmla="*/ 21433 w 969171"/>
                  <a:gd name="connsiteY32" fmla="*/ 140494 h 588169"/>
                  <a:gd name="connsiteX33" fmla="*/ 7146 w 969171"/>
                  <a:gd name="connsiteY33" fmla="*/ 140494 h 588169"/>
                  <a:gd name="connsiteX34" fmla="*/ 4764 w 969171"/>
                  <a:gd name="connsiteY34" fmla="*/ 150019 h 588169"/>
                  <a:gd name="connsiteX35" fmla="*/ 2 w 969171"/>
                  <a:gd name="connsiteY35" fmla="*/ 345281 h 588169"/>
                  <a:gd name="connsiteX36" fmla="*/ 4764 w 969171"/>
                  <a:gd name="connsiteY36" fmla="*/ 364331 h 588169"/>
                  <a:gd name="connsiteX37" fmla="*/ 11908 w 969171"/>
                  <a:gd name="connsiteY37" fmla="*/ 369094 h 588169"/>
                  <a:gd name="connsiteX38" fmla="*/ 26196 w 969171"/>
                  <a:gd name="connsiteY38" fmla="*/ 373856 h 588169"/>
                  <a:gd name="connsiteX39" fmla="*/ 30958 w 969171"/>
                  <a:gd name="connsiteY39" fmla="*/ 388144 h 588169"/>
                  <a:gd name="connsiteX40" fmla="*/ 33339 w 969171"/>
                  <a:gd name="connsiteY40" fmla="*/ 395288 h 588169"/>
                  <a:gd name="connsiteX41" fmla="*/ 38102 w 969171"/>
                  <a:gd name="connsiteY41" fmla="*/ 402431 h 588169"/>
                  <a:gd name="connsiteX42" fmla="*/ 47627 w 969171"/>
                  <a:gd name="connsiteY42" fmla="*/ 419100 h 588169"/>
                  <a:gd name="connsiteX43" fmla="*/ 54771 w 969171"/>
                  <a:gd name="connsiteY43" fmla="*/ 426244 h 588169"/>
                  <a:gd name="connsiteX44" fmla="*/ 57152 w 969171"/>
                  <a:gd name="connsiteY44" fmla="*/ 435769 h 588169"/>
                  <a:gd name="connsiteX45" fmla="*/ 61914 w 969171"/>
                  <a:gd name="connsiteY45" fmla="*/ 445294 h 588169"/>
                  <a:gd name="connsiteX46" fmla="*/ 66677 w 969171"/>
                  <a:gd name="connsiteY46" fmla="*/ 464344 h 588169"/>
                  <a:gd name="connsiteX47" fmla="*/ 73821 w 969171"/>
                  <a:gd name="connsiteY47" fmla="*/ 471488 h 588169"/>
                  <a:gd name="connsiteX48" fmla="*/ 80964 w 969171"/>
                  <a:gd name="connsiteY48" fmla="*/ 473869 h 588169"/>
                  <a:gd name="connsiteX49" fmla="*/ 83346 w 969171"/>
                  <a:gd name="connsiteY49" fmla="*/ 483394 h 588169"/>
                  <a:gd name="connsiteX50" fmla="*/ 92871 w 969171"/>
                  <a:gd name="connsiteY50" fmla="*/ 485775 h 588169"/>
                  <a:gd name="connsiteX51" fmla="*/ 111921 w 969171"/>
                  <a:gd name="connsiteY51" fmla="*/ 495300 h 588169"/>
                  <a:gd name="connsiteX52" fmla="*/ 138114 w 969171"/>
                  <a:gd name="connsiteY52" fmla="*/ 504825 h 588169"/>
                  <a:gd name="connsiteX53" fmla="*/ 145258 w 969171"/>
                  <a:gd name="connsiteY53" fmla="*/ 509588 h 588169"/>
                  <a:gd name="connsiteX54" fmla="*/ 157164 w 969171"/>
                  <a:gd name="connsiteY54" fmla="*/ 516731 h 588169"/>
                  <a:gd name="connsiteX55" fmla="*/ 159546 w 969171"/>
                  <a:gd name="connsiteY55" fmla="*/ 500063 h 588169"/>
                  <a:gd name="connsiteX56" fmla="*/ 164308 w 969171"/>
                  <a:gd name="connsiteY56" fmla="*/ 492919 h 588169"/>
                  <a:gd name="connsiteX57" fmla="*/ 188121 w 969171"/>
                  <a:gd name="connsiteY57" fmla="*/ 483394 h 588169"/>
                  <a:gd name="connsiteX58" fmla="*/ 192883 w 969171"/>
                  <a:gd name="connsiteY58" fmla="*/ 476250 h 588169"/>
                  <a:gd name="connsiteX59" fmla="*/ 200027 w 969171"/>
                  <a:gd name="connsiteY59" fmla="*/ 452438 h 588169"/>
                  <a:gd name="connsiteX60" fmla="*/ 207171 w 969171"/>
                  <a:gd name="connsiteY60" fmla="*/ 450056 h 588169"/>
                  <a:gd name="connsiteX61" fmla="*/ 216696 w 969171"/>
                  <a:gd name="connsiteY61" fmla="*/ 442913 h 588169"/>
                  <a:gd name="connsiteX62" fmla="*/ 233364 w 969171"/>
                  <a:gd name="connsiteY62" fmla="*/ 433388 h 588169"/>
                  <a:gd name="connsiteX63" fmla="*/ 250033 w 969171"/>
                  <a:gd name="connsiteY63" fmla="*/ 438150 h 588169"/>
                  <a:gd name="connsiteX64" fmla="*/ 259558 w 969171"/>
                  <a:gd name="connsiteY64" fmla="*/ 440531 h 588169"/>
                  <a:gd name="connsiteX65" fmla="*/ 264321 w 969171"/>
                  <a:gd name="connsiteY65" fmla="*/ 447675 h 588169"/>
                  <a:gd name="connsiteX66" fmla="*/ 271464 w 969171"/>
                  <a:gd name="connsiteY66" fmla="*/ 452438 h 588169"/>
                  <a:gd name="connsiteX67" fmla="*/ 273846 w 969171"/>
                  <a:gd name="connsiteY67" fmla="*/ 459581 h 588169"/>
                  <a:gd name="connsiteX68" fmla="*/ 311946 w 969171"/>
                  <a:gd name="connsiteY68" fmla="*/ 471488 h 588169"/>
                  <a:gd name="connsiteX69" fmla="*/ 314327 w 969171"/>
                  <a:gd name="connsiteY69" fmla="*/ 481013 h 588169"/>
                  <a:gd name="connsiteX70" fmla="*/ 321471 w 969171"/>
                  <a:gd name="connsiteY70" fmla="*/ 488156 h 588169"/>
                  <a:gd name="connsiteX71" fmla="*/ 328614 w 969171"/>
                  <a:gd name="connsiteY71" fmla="*/ 514350 h 588169"/>
                  <a:gd name="connsiteX72" fmla="*/ 330996 w 969171"/>
                  <a:gd name="connsiteY72" fmla="*/ 523875 h 588169"/>
                  <a:gd name="connsiteX73" fmla="*/ 338139 w 969171"/>
                  <a:gd name="connsiteY73" fmla="*/ 526256 h 588169"/>
                  <a:gd name="connsiteX74" fmla="*/ 350046 w 969171"/>
                  <a:gd name="connsiteY74" fmla="*/ 533400 h 588169"/>
                  <a:gd name="connsiteX75" fmla="*/ 347664 w 969171"/>
                  <a:gd name="connsiteY75" fmla="*/ 542925 h 588169"/>
                  <a:gd name="connsiteX76" fmla="*/ 376239 w 969171"/>
                  <a:gd name="connsiteY76" fmla="*/ 550069 h 588169"/>
                  <a:gd name="connsiteX77" fmla="*/ 383383 w 969171"/>
                  <a:gd name="connsiteY77" fmla="*/ 564356 h 588169"/>
                  <a:gd name="connsiteX78" fmla="*/ 400052 w 969171"/>
                  <a:gd name="connsiteY78" fmla="*/ 588169 h 588169"/>
                  <a:gd name="connsiteX79" fmla="*/ 428627 w 969171"/>
                  <a:gd name="connsiteY79" fmla="*/ 585788 h 588169"/>
                  <a:gd name="connsiteX80" fmla="*/ 447677 w 969171"/>
                  <a:gd name="connsiteY80" fmla="*/ 566738 h 588169"/>
                  <a:gd name="connsiteX81" fmla="*/ 459583 w 969171"/>
                  <a:gd name="connsiteY81" fmla="*/ 552450 h 588169"/>
                  <a:gd name="connsiteX82" fmla="*/ 464346 w 969171"/>
                  <a:gd name="connsiteY82" fmla="*/ 545306 h 588169"/>
                  <a:gd name="connsiteX83" fmla="*/ 476252 w 969171"/>
                  <a:gd name="connsiteY83" fmla="*/ 538163 h 588169"/>
                  <a:gd name="connsiteX84" fmla="*/ 492921 w 969171"/>
                  <a:gd name="connsiteY84" fmla="*/ 528638 h 588169"/>
                  <a:gd name="connsiteX85" fmla="*/ 504827 w 969171"/>
                  <a:gd name="connsiteY85" fmla="*/ 514350 h 588169"/>
                  <a:gd name="connsiteX86" fmla="*/ 511971 w 969171"/>
                  <a:gd name="connsiteY86" fmla="*/ 507206 h 588169"/>
                  <a:gd name="connsiteX87" fmla="*/ 514352 w 969171"/>
                  <a:gd name="connsiteY87" fmla="*/ 500063 h 588169"/>
                  <a:gd name="connsiteX88" fmla="*/ 531021 w 969171"/>
                  <a:gd name="connsiteY88" fmla="*/ 490538 h 588169"/>
                  <a:gd name="connsiteX89" fmla="*/ 545308 w 969171"/>
                  <a:gd name="connsiteY89" fmla="*/ 478631 h 588169"/>
                  <a:gd name="connsiteX90" fmla="*/ 552452 w 969171"/>
                  <a:gd name="connsiteY90" fmla="*/ 473869 h 588169"/>
                  <a:gd name="connsiteX91" fmla="*/ 550071 w 969171"/>
                  <a:gd name="connsiteY91" fmla="*/ 459581 h 588169"/>
                  <a:gd name="connsiteX92" fmla="*/ 547689 w 969171"/>
                  <a:gd name="connsiteY92" fmla="*/ 440531 h 588169"/>
                  <a:gd name="connsiteX93" fmla="*/ 542927 w 969171"/>
                  <a:gd name="connsiteY93" fmla="*/ 428625 h 588169"/>
                  <a:gd name="connsiteX94" fmla="*/ 552452 w 969171"/>
                  <a:gd name="connsiteY94" fmla="*/ 397669 h 588169"/>
                  <a:gd name="connsiteX95" fmla="*/ 561977 w 969171"/>
                  <a:gd name="connsiteY95" fmla="*/ 383381 h 588169"/>
                  <a:gd name="connsiteX96" fmla="*/ 564358 w 969171"/>
                  <a:gd name="connsiteY96" fmla="*/ 373856 h 588169"/>
                  <a:gd name="connsiteX97" fmla="*/ 569121 w 969171"/>
                  <a:gd name="connsiteY97" fmla="*/ 364331 h 588169"/>
                  <a:gd name="connsiteX98" fmla="*/ 573883 w 969171"/>
                  <a:gd name="connsiteY98" fmla="*/ 323850 h 588169"/>
                  <a:gd name="connsiteX99" fmla="*/ 578646 w 969171"/>
                  <a:gd name="connsiteY99" fmla="*/ 314325 h 588169"/>
                  <a:gd name="connsiteX100" fmla="*/ 600077 w 969171"/>
                  <a:gd name="connsiteY100" fmla="*/ 302419 h 588169"/>
                  <a:gd name="connsiteX101" fmla="*/ 614364 w 969171"/>
                  <a:gd name="connsiteY101" fmla="*/ 307181 h 588169"/>
                  <a:gd name="connsiteX102" fmla="*/ 628652 w 969171"/>
                  <a:gd name="connsiteY102" fmla="*/ 319088 h 588169"/>
                  <a:gd name="connsiteX103" fmla="*/ 638177 w 969171"/>
                  <a:gd name="connsiteY103" fmla="*/ 309563 h 588169"/>
                  <a:gd name="connsiteX104" fmla="*/ 650083 w 969171"/>
                  <a:gd name="connsiteY104" fmla="*/ 304800 h 588169"/>
                  <a:gd name="connsiteX105" fmla="*/ 666752 w 969171"/>
                  <a:gd name="connsiteY105" fmla="*/ 297656 h 588169"/>
                  <a:gd name="connsiteX106" fmla="*/ 683421 w 969171"/>
                  <a:gd name="connsiteY106" fmla="*/ 285750 h 588169"/>
                  <a:gd name="connsiteX107" fmla="*/ 690564 w 969171"/>
                  <a:gd name="connsiteY107" fmla="*/ 280988 h 588169"/>
                  <a:gd name="connsiteX108" fmla="*/ 702471 w 969171"/>
                  <a:gd name="connsiteY108" fmla="*/ 273844 h 588169"/>
                  <a:gd name="connsiteX109" fmla="*/ 716758 w 969171"/>
                  <a:gd name="connsiteY109" fmla="*/ 266700 h 588169"/>
                  <a:gd name="connsiteX110" fmla="*/ 747714 w 969171"/>
                  <a:gd name="connsiteY110" fmla="*/ 280988 h 588169"/>
                  <a:gd name="connsiteX111" fmla="*/ 759621 w 969171"/>
                  <a:gd name="connsiteY111" fmla="*/ 285750 h 588169"/>
                  <a:gd name="connsiteX112" fmla="*/ 769146 w 969171"/>
                  <a:gd name="connsiteY112" fmla="*/ 276225 h 588169"/>
                  <a:gd name="connsiteX113" fmla="*/ 795339 w 969171"/>
                  <a:gd name="connsiteY113" fmla="*/ 257175 h 588169"/>
                  <a:gd name="connsiteX114" fmla="*/ 804864 w 969171"/>
                  <a:gd name="connsiteY114" fmla="*/ 250031 h 588169"/>
                  <a:gd name="connsiteX115" fmla="*/ 876302 w 969171"/>
                  <a:gd name="connsiteY115" fmla="*/ 247650 h 588169"/>
                  <a:gd name="connsiteX116" fmla="*/ 912021 w 969171"/>
                  <a:gd name="connsiteY116" fmla="*/ 228600 h 588169"/>
                  <a:gd name="connsiteX117" fmla="*/ 928689 w 969171"/>
                  <a:gd name="connsiteY117" fmla="*/ 216694 h 588169"/>
                  <a:gd name="connsiteX118" fmla="*/ 942977 w 969171"/>
                  <a:gd name="connsiteY118" fmla="*/ 197644 h 588169"/>
                  <a:gd name="connsiteX119" fmla="*/ 947739 w 969171"/>
                  <a:gd name="connsiteY119" fmla="*/ 190500 h 588169"/>
                  <a:gd name="connsiteX120" fmla="*/ 954883 w 969171"/>
                  <a:gd name="connsiteY120" fmla="*/ 185738 h 588169"/>
                  <a:gd name="connsiteX121" fmla="*/ 966789 w 969171"/>
                  <a:gd name="connsiteY121" fmla="*/ 171450 h 588169"/>
                  <a:gd name="connsiteX122" fmla="*/ 969171 w 969171"/>
                  <a:gd name="connsiteY122" fmla="*/ 164306 h 588169"/>
                  <a:gd name="connsiteX123" fmla="*/ 950121 w 969171"/>
                  <a:gd name="connsiteY123" fmla="*/ 142875 h 588169"/>
                  <a:gd name="connsiteX124" fmla="*/ 945358 w 969171"/>
                  <a:gd name="connsiteY124" fmla="*/ 133350 h 588169"/>
                  <a:gd name="connsiteX125" fmla="*/ 916783 w 969171"/>
                  <a:gd name="connsiteY125" fmla="*/ 126206 h 588169"/>
                  <a:gd name="connsiteX126" fmla="*/ 892971 w 969171"/>
                  <a:gd name="connsiteY126" fmla="*/ 123825 h 588169"/>
                  <a:gd name="connsiteX127" fmla="*/ 878683 w 969171"/>
                  <a:gd name="connsiteY127" fmla="*/ 121444 h 588169"/>
                  <a:gd name="connsiteX128" fmla="*/ 845346 w 969171"/>
                  <a:gd name="connsiteY128" fmla="*/ 119063 h 588169"/>
                  <a:gd name="connsiteX129" fmla="*/ 826296 w 969171"/>
                  <a:gd name="connsiteY129" fmla="*/ 100013 h 588169"/>
                  <a:gd name="connsiteX130" fmla="*/ 812008 w 969171"/>
                  <a:gd name="connsiteY130" fmla="*/ 90488 h 588169"/>
                  <a:gd name="connsiteX131" fmla="*/ 809627 w 969171"/>
                  <a:gd name="connsiteY131" fmla="*/ 80963 h 588169"/>
                  <a:gd name="connsiteX132" fmla="*/ 816771 w 969171"/>
                  <a:gd name="connsiteY132" fmla="*/ 59531 h 588169"/>
                  <a:gd name="connsiteX133" fmla="*/ 826296 w 969171"/>
                  <a:gd name="connsiteY133" fmla="*/ 42863 h 588169"/>
                  <a:gd name="connsiteX134" fmla="*/ 823914 w 969171"/>
                  <a:gd name="connsiteY134" fmla="*/ 28575 h 588169"/>
                  <a:gd name="connsiteX135" fmla="*/ 821533 w 969171"/>
                  <a:gd name="connsiteY135" fmla="*/ 21431 h 588169"/>
                  <a:gd name="connsiteX136" fmla="*/ 821533 w 969171"/>
                  <a:gd name="connsiteY136" fmla="*/ 1905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31" name="41 Forma libre"/>
              <p:cNvSpPr/>
              <p:nvPr/>
            </p:nvSpPr>
            <p:spPr>
              <a:xfrm>
                <a:off x="3388037" y="3439571"/>
                <a:ext cx="795475" cy="879503"/>
              </a:xfrm>
              <a:custGeom>
                <a:avLst/>
                <a:gdLst>
                  <a:gd name="connsiteX0" fmla="*/ 478343 w 750548"/>
                  <a:gd name="connsiteY0" fmla="*/ 3964 h 879503"/>
                  <a:gd name="connsiteX1" fmla="*/ 523270 w 750548"/>
                  <a:gd name="connsiteY1" fmla="*/ 43606 h 879503"/>
                  <a:gd name="connsiteX2" fmla="*/ 602553 w 750548"/>
                  <a:gd name="connsiteY2" fmla="*/ 96461 h 879503"/>
                  <a:gd name="connsiteX3" fmla="*/ 576125 w 750548"/>
                  <a:gd name="connsiteY3" fmla="*/ 104390 h 879503"/>
                  <a:gd name="connsiteX4" fmla="*/ 573482 w 750548"/>
                  <a:gd name="connsiteY4" fmla="*/ 114961 h 879503"/>
                  <a:gd name="connsiteX5" fmla="*/ 568197 w 750548"/>
                  <a:gd name="connsiteY5" fmla="*/ 149317 h 879503"/>
                  <a:gd name="connsiteX6" fmla="*/ 565554 w 750548"/>
                  <a:gd name="connsiteY6" fmla="*/ 165174 h 879503"/>
                  <a:gd name="connsiteX7" fmla="*/ 568197 w 750548"/>
                  <a:gd name="connsiteY7" fmla="*/ 268242 h 879503"/>
                  <a:gd name="connsiteX8" fmla="*/ 573482 w 750548"/>
                  <a:gd name="connsiteY8" fmla="*/ 276170 h 879503"/>
                  <a:gd name="connsiteX9" fmla="*/ 581411 w 750548"/>
                  <a:gd name="connsiteY9" fmla="*/ 281456 h 879503"/>
                  <a:gd name="connsiteX10" fmla="*/ 639552 w 750548"/>
                  <a:gd name="connsiteY10" fmla="*/ 284098 h 879503"/>
                  <a:gd name="connsiteX11" fmla="*/ 647480 w 750548"/>
                  <a:gd name="connsiteY11" fmla="*/ 289384 h 879503"/>
                  <a:gd name="connsiteX12" fmla="*/ 668622 w 750548"/>
                  <a:gd name="connsiteY12" fmla="*/ 292027 h 879503"/>
                  <a:gd name="connsiteX13" fmla="*/ 702978 w 750548"/>
                  <a:gd name="connsiteY13" fmla="*/ 294669 h 879503"/>
                  <a:gd name="connsiteX14" fmla="*/ 724121 w 750548"/>
                  <a:gd name="connsiteY14" fmla="*/ 299955 h 879503"/>
                  <a:gd name="connsiteX15" fmla="*/ 732049 w 750548"/>
                  <a:gd name="connsiteY15" fmla="*/ 347525 h 879503"/>
                  <a:gd name="connsiteX16" fmla="*/ 739977 w 750548"/>
                  <a:gd name="connsiteY16" fmla="*/ 358096 h 879503"/>
                  <a:gd name="connsiteX17" fmla="*/ 750548 w 750548"/>
                  <a:gd name="connsiteY17" fmla="*/ 373953 h 879503"/>
                  <a:gd name="connsiteX18" fmla="*/ 747906 w 750548"/>
                  <a:gd name="connsiteY18" fmla="*/ 392452 h 879503"/>
                  <a:gd name="connsiteX19" fmla="*/ 734692 w 750548"/>
                  <a:gd name="connsiteY19" fmla="*/ 410952 h 879503"/>
                  <a:gd name="connsiteX20" fmla="*/ 721478 w 750548"/>
                  <a:gd name="connsiteY20" fmla="*/ 424165 h 879503"/>
                  <a:gd name="connsiteX21" fmla="*/ 679193 w 750548"/>
                  <a:gd name="connsiteY21" fmla="*/ 418880 h 879503"/>
                  <a:gd name="connsiteX22" fmla="*/ 684479 w 750548"/>
                  <a:gd name="connsiteY22" fmla="*/ 410952 h 879503"/>
                  <a:gd name="connsiteX23" fmla="*/ 676551 w 750548"/>
                  <a:gd name="connsiteY23" fmla="*/ 405666 h 879503"/>
                  <a:gd name="connsiteX24" fmla="*/ 660694 w 750548"/>
                  <a:gd name="connsiteY24" fmla="*/ 392452 h 879503"/>
                  <a:gd name="connsiteX25" fmla="*/ 644837 w 750548"/>
                  <a:gd name="connsiteY25" fmla="*/ 400380 h 879503"/>
                  <a:gd name="connsiteX26" fmla="*/ 636909 w 750548"/>
                  <a:gd name="connsiteY26" fmla="*/ 403023 h 879503"/>
                  <a:gd name="connsiteX27" fmla="*/ 628981 w 750548"/>
                  <a:gd name="connsiteY27" fmla="*/ 408309 h 879503"/>
                  <a:gd name="connsiteX28" fmla="*/ 589339 w 750548"/>
                  <a:gd name="connsiteY28" fmla="*/ 410952 h 879503"/>
                  <a:gd name="connsiteX29" fmla="*/ 581411 w 750548"/>
                  <a:gd name="connsiteY29" fmla="*/ 413594 h 879503"/>
                  <a:gd name="connsiteX30" fmla="*/ 547055 w 750548"/>
                  <a:gd name="connsiteY30" fmla="*/ 418880 h 879503"/>
                  <a:gd name="connsiteX31" fmla="*/ 531198 w 750548"/>
                  <a:gd name="connsiteY31" fmla="*/ 434737 h 879503"/>
                  <a:gd name="connsiteX32" fmla="*/ 525913 w 750548"/>
                  <a:gd name="connsiteY32" fmla="*/ 442665 h 879503"/>
                  <a:gd name="connsiteX33" fmla="*/ 510056 w 750548"/>
                  <a:gd name="connsiteY33" fmla="*/ 450593 h 879503"/>
                  <a:gd name="connsiteX34" fmla="*/ 504770 w 750548"/>
                  <a:gd name="connsiteY34" fmla="*/ 551019 h 879503"/>
                  <a:gd name="connsiteX35" fmla="*/ 507413 w 750548"/>
                  <a:gd name="connsiteY35" fmla="*/ 609160 h 879503"/>
                  <a:gd name="connsiteX36" fmla="*/ 528555 w 750548"/>
                  <a:gd name="connsiteY36" fmla="*/ 627659 h 879503"/>
                  <a:gd name="connsiteX37" fmla="*/ 541769 w 750548"/>
                  <a:gd name="connsiteY37" fmla="*/ 643516 h 879503"/>
                  <a:gd name="connsiteX38" fmla="*/ 552340 w 750548"/>
                  <a:gd name="connsiteY38" fmla="*/ 654087 h 879503"/>
                  <a:gd name="connsiteX39" fmla="*/ 565554 w 750548"/>
                  <a:gd name="connsiteY39" fmla="*/ 659372 h 879503"/>
                  <a:gd name="connsiteX40" fmla="*/ 581411 w 750548"/>
                  <a:gd name="connsiteY40" fmla="*/ 669943 h 879503"/>
                  <a:gd name="connsiteX41" fmla="*/ 618410 w 750548"/>
                  <a:gd name="connsiteY41" fmla="*/ 685800 h 879503"/>
                  <a:gd name="connsiteX42" fmla="*/ 626338 w 750548"/>
                  <a:gd name="connsiteY42" fmla="*/ 691086 h 879503"/>
                  <a:gd name="connsiteX43" fmla="*/ 642195 w 750548"/>
                  <a:gd name="connsiteY43" fmla="*/ 699014 h 879503"/>
                  <a:gd name="connsiteX44" fmla="*/ 644837 w 750548"/>
                  <a:gd name="connsiteY44" fmla="*/ 706942 h 879503"/>
                  <a:gd name="connsiteX45" fmla="*/ 642195 w 750548"/>
                  <a:gd name="connsiteY45" fmla="*/ 717513 h 879503"/>
                  <a:gd name="connsiteX46" fmla="*/ 634266 w 750548"/>
                  <a:gd name="connsiteY46" fmla="*/ 738656 h 879503"/>
                  <a:gd name="connsiteX47" fmla="*/ 636909 w 750548"/>
                  <a:gd name="connsiteY47" fmla="*/ 754512 h 879503"/>
                  <a:gd name="connsiteX48" fmla="*/ 644837 w 750548"/>
                  <a:gd name="connsiteY48" fmla="*/ 762441 h 879503"/>
                  <a:gd name="connsiteX49" fmla="*/ 639552 w 750548"/>
                  <a:gd name="connsiteY49" fmla="*/ 783583 h 879503"/>
                  <a:gd name="connsiteX50" fmla="*/ 647480 w 750548"/>
                  <a:gd name="connsiteY50" fmla="*/ 802082 h 879503"/>
                  <a:gd name="connsiteX51" fmla="*/ 655409 w 750548"/>
                  <a:gd name="connsiteY51" fmla="*/ 810011 h 879503"/>
                  <a:gd name="connsiteX52" fmla="*/ 665980 w 750548"/>
                  <a:gd name="connsiteY52" fmla="*/ 839081 h 879503"/>
                  <a:gd name="connsiteX53" fmla="*/ 668622 w 750548"/>
                  <a:gd name="connsiteY53" fmla="*/ 847009 h 879503"/>
                  <a:gd name="connsiteX54" fmla="*/ 665980 w 750548"/>
                  <a:gd name="connsiteY54" fmla="*/ 860223 h 879503"/>
                  <a:gd name="connsiteX55" fmla="*/ 655409 w 750548"/>
                  <a:gd name="connsiteY55" fmla="*/ 862866 h 879503"/>
                  <a:gd name="connsiteX56" fmla="*/ 650123 w 750548"/>
                  <a:gd name="connsiteY56" fmla="*/ 870794 h 879503"/>
                  <a:gd name="connsiteX57" fmla="*/ 647480 w 750548"/>
                  <a:gd name="connsiteY57" fmla="*/ 878723 h 879503"/>
                  <a:gd name="connsiteX58" fmla="*/ 634266 w 750548"/>
                  <a:gd name="connsiteY58" fmla="*/ 873437 h 879503"/>
                  <a:gd name="connsiteX59" fmla="*/ 615767 w 750548"/>
                  <a:gd name="connsiteY59" fmla="*/ 857580 h 879503"/>
                  <a:gd name="connsiteX60" fmla="*/ 613124 w 750548"/>
                  <a:gd name="connsiteY60" fmla="*/ 849652 h 879503"/>
                  <a:gd name="connsiteX61" fmla="*/ 610481 w 750548"/>
                  <a:gd name="connsiteY61" fmla="*/ 839081 h 879503"/>
                  <a:gd name="connsiteX62" fmla="*/ 591982 w 750548"/>
                  <a:gd name="connsiteY62" fmla="*/ 836438 h 879503"/>
                  <a:gd name="connsiteX63" fmla="*/ 565554 w 750548"/>
                  <a:gd name="connsiteY63" fmla="*/ 833795 h 879503"/>
                  <a:gd name="connsiteX64" fmla="*/ 544412 w 750548"/>
                  <a:gd name="connsiteY64" fmla="*/ 831153 h 879503"/>
                  <a:gd name="connsiteX65" fmla="*/ 541769 w 750548"/>
                  <a:gd name="connsiteY65" fmla="*/ 820582 h 879503"/>
                  <a:gd name="connsiteX66" fmla="*/ 486271 w 750548"/>
                  <a:gd name="connsiteY66" fmla="*/ 817939 h 879503"/>
                  <a:gd name="connsiteX67" fmla="*/ 480985 w 750548"/>
                  <a:gd name="connsiteY67" fmla="*/ 839081 h 879503"/>
                  <a:gd name="connsiteX68" fmla="*/ 475700 w 750548"/>
                  <a:gd name="connsiteY68" fmla="*/ 831153 h 879503"/>
                  <a:gd name="connsiteX69" fmla="*/ 465129 w 750548"/>
                  <a:gd name="connsiteY69" fmla="*/ 812653 h 879503"/>
                  <a:gd name="connsiteX70" fmla="*/ 467772 w 750548"/>
                  <a:gd name="connsiteY70" fmla="*/ 788868 h 879503"/>
                  <a:gd name="connsiteX71" fmla="*/ 473057 w 750548"/>
                  <a:gd name="connsiteY71" fmla="*/ 780940 h 879503"/>
                  <a:gd name="connsiteX72" fmla="*/ 451915 w 750548"/>
                  <a:gd name="connsiteY72" fmla="*/ 770369 h 879503"/>
                  <a:gd name="connsiteX73" fmla="*/ 454558 w 750548"/>
                  <a:gd name="connsiteY73" fmla="*/ 754512 h 879503"/>
                  <a:gd name="connsiteX74" fmla="*/ 459843 w 750548"/>
                  <a:gd name="connsiteY74" fmla="*/ 746584 h 879503"/>
                  <a:gd name="connsiteX75" fmla="*/ 451915 w 750548"/>
                  <a:gd name="connsiteY75" fmla="*/ 722799 h 879503"/>
                  <a:gd name="connsiteX76" fmla="*/ 454558 w 750548"/>
                  <a:gd name="connsiteY76" fmla="*/ 709585 h 879503"/>
                  <a:gd name="connsiteX77" fmla="*/ 465129 w 750548"/>
                  <a:gd name="connsiteY77" fmla="*/ 701657 h 879503"/>
                  <a:gd name="connsiteX78" fmla="*/ 480985 w 750548"/>
                  <a:gd name="connsiteY78" fmla="*/ 693728 h 879503"/>
                  <a:gd name="connsiteX79" fmla="*/ 475700 w 750548"/>
                  <a:gd name="connsiteY79" fmla="*/ 680515 h 879503"/>
                  <a:gd name="connsiteX80" fmla="*/ 459843 w 750548"/>
                  <a:gd name="connsiteY80" fmla="*/ 672586 h 879503"/>
                  <a:gd name="connsiteX81" fmla="*/ 433415 w 750548"/>
                  <a:gd name="connsiteY81" fmla="*/ 677872 h 879503"/>
                  <a:gd name="connsiteX82" fmla="*/ 409630 w 750548"/>
                  <a:gd name="connsiteY82" fmla="*/ 691086 h 879503"/>
                  <a:gd name="connsiteX83" fmla="*/ 401702 w 750548"/>
                  <a:gd name="connsiteY83" fmla="*/ 685800 h 879503"/>
                  <a:gd name="connsiteX84" fmla="*/ 391131 w 750548"/>
                  <a:gd name="connsiteY84" fmla="*/ 667301 h 879503"/>
                  <a:gd name="connsiteX85" fmla="*/ 367346 w 750548"/>
                  <a:gd name="connsiteY85" fmla="*/ 662015 h 879503"/>
                  <a:gd name="connsiteX86" fmla="*/ 362061 w 750548"/>
                  <a:gd name="connsiteY86" fmla="*/ 651444 h 879503"/>
                  <a:gd name="connsiteX87" fmla="*/ 354132 w 750548"/>
                  <a:gd name="connsiteY87" fmla="*/ 648801 h 879503"/>
                  <a:gd name="connsiteX88" fmla="*/ 338276 w 750548"/>
                  <a:gd name="connsiteY88" fmla="*/ 656730 h 879503"/>
                  <a:gd name="connsiteX89" fmla="*/ 322419 w 750548"/>
                  <a:gd name="connsiteY89" fmla="*/ 643516 h 879503"/>
                  <a:gd name="connsiteX90" fmla="*/ 317133 w 750548"/>
                  <a:gd name="connsiteY90" fmla="*/ 654087 h 879503"/>
                  <a:gd name="connsiteX91" fmla="*/ 309205 w 750548"/>
                  <a:gd name="connsiteY91" fmla="*/ 648801 h 879503"/>
                  <a:gd name="connsiteX92" fmla="*/ 295991 w 750548"/>
                  <a:gd name="connsiteY92" fmla="*/ 640873 h 879503"/>
                  <a:gd name="connsiteX93" fmla="*/ 293348 w 750548"/>
                  <a:gd name="connsiteY93" fmla="*/ 632945 h 879503"/>
                  <a:gd name="connsiteX94" fmla="*/ 288063 w 750548"/>
                  <a:gd name="connsiteY94" fmla="*/ 614445 h 879503"/>
                  <a:gd name="connsiteX95" fmla="*/ 274849 w 750548"/>
                  <a:gd name="connsiteY95" fmla="*/ 574804 h 879503"/>
                  <a:gd name="connsiteX96" fmla="*/ 266921 w 750548"/>
                  <a:gd name="connsiteY96" fmla="*/ 577446 h 879503"/>
                  <a:gd name="connsiteX97" fmla="*/ 245778 w 750548"/>
                  <a:gd name="connsiteY97" fmla="*/ 574804 h 879503"/>
                  <a:gd name="connsiteX98" fmla="*/ 235207 w 750548"/>
                  <a:gd name="connsiteY98" fmla="*/ 558947 h 879503"/>
                  <a:gd name="connsiteX99" fmla="*/ 227279 w 750548"/>
                  <a:gd name="connsiteY99" fmla="*/ 551019 h 879503"/>
                  <a:gd name="connsiteX100" fmla="*/ 211422 w 750548"/>
                  <a:gd name="connsiteY100" fmla="*/ 553661 h 879503"/>
                  <a:gd name="connsiteX101" fmla="*/ 198209 w 750548"/>
                  <a:gd name="connsiteY101" fmla="*/ 548376 h 879503"/>
                  <a:gd name="connsiteX102" fmla="*/ 174424 w 750548"/>
                  <a:gd name="connsiteY102" fmla="*/ 537805 h 879503"/>
                  <a:gd name="connsiteX103" fmla="*/ 171781 w 750548"/>
                  <a:gd name="connsiteY103" fmla="*/ 529876 h 879503"/>
                  <a:gd name="connsiteX104" fmla="*/ 105711 w 750548"/>
                  <a:gd name="connsiteY104" fmla="*/ 521948 h 879503"/>
                  <a:gd name="connsiteX105" fmla="*/ 89855 w 750548"/>
                  <a:gd name="connsiteY105" fmla="*/ 503449 h 879503"/>
                  <a:gd name="connsiteX106" fmla="*/ 68713 w 750548"/>
                  <a:gd name="connsiteY106" fmla="*/ 487592 h 879503"/>
                  <a:gd name="connsiteX107" fmla="*/ 60784 w 750548"/>
                  <a:gd name="connsiteY107" fmla="*/ 482306 h 879503"/>
                  <a:gd name="connsiteX108" fmla="*/ 55499 w 750548"/>
                  <a:gd name="connsiteY108" fmla="*/ 474378 h 879503"/>
                  <a:gd name="connsiteX109" fmla="*/ 50213 w 750548"/>
                  <a:gd name="connsiteY109" fmla="*/ 463807 h 879503"/>
                  <a:gd name="connsiteX110" fmla="*/ 0 w 750548"/>
                  <a:gd name="connsiteY110" fmla="*/ 447950 h 879503"/>
                  <a:gd name="connsiteX111" fmla="*/ 2643 w 750548"/>
                  <a:gd name="connsiteY111" fmla="*/ 434737 h 879503"/>
                  <a:gd name="connsiteX112" fmla="*/ 5286 w 750548"/>
                  <a:gd name="connsiteY112" fmla="*/ 426808 h 879503"/>
                  <a:gd name="connsiteX113" fmla="*/ 7929 w 750548"/>
                  <a:gd name="connsiteY113" fmla="*/ 405666 h 879503"/>
                  <a:gd name="connsiteX114" fmla="*/ 15857 w 750548"/>
                  <a:gd name="connsiteY114" fmla="*/ 395095 h 879503"/>
                  <a:gd name="connsiteX115" fmla="*/ 39642 w 750548"/>
                  <a:gd name="connsiteY115" fmla="*/ 379238 h 879503"/>
                  <a:gd name="connsiteX116" fmla="*/ 50213 w 750548"/>
                  <a:gd name="connsiteY116" fmla="*/ 373953 h 879503"/>
                  <a:gd name="connsiteX117" fmla="*/ 84569 w 750548"/>
                  <a:gd name="connsiteY117" fmla="*/ 342239 h 879503"/>
                  <a:gd name="connsiteX118" fmla="*/ 92498 w 750548"/>
                  <a:gd name="connsiteY118" fmla="*/ 334311 h 879503"/>
                  <a:gd name="connsiteX119" fmla="*/ 103069 w 750548"/>
                  <a:gd name="connsiteY119" fmla="*/ 326383 h 879503"/>
                  <a:gd name="connsiteX120" fmla="*/ 126854 w 750548"/>
                  <a:gd name="connsiteY120" fmla="*/ 299955 h 879503"/>
                  <a:gd name="connsiteX121" fmla="*/ 137425 w 750548"/>
                  <a:gd name="connsiteY121" fmla="*/ 294669 h 879503"/>
                  <a:gd name="connsiteX122" fmla="*/ 140067 w 750548"/>
                  <a:gd name="connsiteY122" fmla="*/ 286741 h 879503"/>
                  <a:gd name="connsiteX123" fmla="*/ 132139 w 750548"/>
                  <a:gd name="connsiteY123" fmla="*/ 265599 h 879503"/>
                  <a:gd name="connsiteX124" fmla="*/ 129496 w 750548"/>
                  <a:gd name="connsiteY124" fmla="*/ 257671 h 879503"/>
                  <a:gd name="connsiteX125" fmla="*/ 134782 w 750548"/>
                  <a:gd name="connsiteY125" fmla="*/ 188958 h 879503"/>
                  <a:gd name="connsiteX126" fmla="*/ 137425 w 750548"/>
                  <a:gd name="connsiteY126" fmla="*/ 149317 h 879503"/>
                  <a:gd name="connsiteX127" fmla="*/ 140067 w 750548"/>
                  <a:gd name="connsiteY127" fmla="*/ 136103 h 879503"/>
                  <a:gd name="connsiteX128" fmla="*/ 163852 w 750548"/>
                  <a:gd name="connsiteY128" fmla="*/ 120246 h 879503"/>
                  <a:gd name="connsiteX129" fmla="*/ 174424 w 750548"/>
                  <a:gd name="connsiteY129" fmla="*/ 112318 h 879503"/>
                  <a:gd name="connsiteX130" fmla="*/ 187637 w 750548"/>
                  <a:gd name="connsiteY130" fmla="*/ 109675 h 879503"/>
                  <a:gd name="connsiteX131" fmla="*/ 206137 w 750548"/>
                  <a:gd name="connsiteY131" fmla="*/ 104390 h 879503"/>
                  <a:gd name="connsiteX132" fmla="*/ 245778 w 750548"/>
                  <a:gd name="connsiteY132" fmla="*/ 101747 h 879503"/>
                  <a:gd name="connsiteX133" fmla="*/ 269563 w 750548"/>
                  <a:gd name="connsiteY133" fmla="*/ 80605 h 879503"/>
                  <a:gd name="connsiteX134" fmla="*/ 298634 w 750548"/>
                  <a:gd name="connsiteY134" fmla="*/ 64748 h 879503"/>
                  <a:gd name="connsiteX135" fmla="*/ 311848 w 750548"/>
                  <a:gd name="connsiteY135" fmla="*/ 62105 h 879503"/>
                  <a:gd name="connsiteX136" fmla="*/ 406988 w 750548"/>
                  <a:gd name="connsiteY136" fmla="*/ 56820 h 879503"/>
                  <a:gd name="connsiteX137" fmla="*/ 414916 w 750548"/>
                  <a:gd name="connsiteY137" fmla="*/ 54177 h 879503"/>
                  <a:gd name="connsiteX138" fmla="*/ 422844 w 750548"/>
                  <a:gd name="connsiteY138" fmla="*/ 48891 h 879503"/>
                  <a:gd name="connsiteX139" fmla="*/ 436058 w 750548"/>
                  <a:gd name="connsiteY139" fmla="*/ 46249 h 879503"/>
                  <a:gd name="connsiteX140" fmla="*/ 443987 w 750548"/>
                  <a:gd name="connsiteY140" fmla="*/ 43606 h 879503"/>
                  <a:gd name="connsiteX141" fmla="*/ 470414 w 750548"/>
                  <a:gd name="connsiteY141" fmla="*/ 35678 h 879503"/>
                  <a:gd name="connsiteX142" fmla="*/ 475700 w 750548"/>
                  <a:gd name="connsiteY142" fmla="*/ 27749 h 879503"/>
                  <a:gd name="connsiteX143" fmla="*/ 483628 w 750548"/>
                  <a:gd name="connsiteY143" fmla="*/ 19821 h 879503"/>
                  <a:gd name="connsiteX144" fmla="*/ 478343 w 750548"/>
                  <a:gd name="connsiteY144" fmla="*/ 3964 h 8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32" name="42 Forma libre"/>
              <p:cNvSpPr/>
              <p:nvPr/>
            </p:nvSpPr>
            <p:spPr>
              <a:xfrm>
                <a:off x="3726745" y="2951581"/>
                <a:ext cx="1020318" cy="768861"/>
              </a:xfrm>
              <a:custGeom>
                <a:avLst/>
                <a:gdLst>
                  <a:gd name="connsiteX0" fmla="*/ 173566 w 1020318"/>
                  <a:gd name="connsiteY0" fmla="*/ 533863 h 768861"/>
                  <a:gd name="connsiteX1" fmla="*/ 182033 w 1020318"/>
                  <a:gd name="connsiteY1" fmla="*/ 525397 h 768861"/>
                  <a:gd name="connsiteX2" fmla="*/ 190499 w 1020318"/>
                  <a:gd name="connsiteY2" fmla="*/ 522575 h 768861"/>
                  <a:gd name="connsiteX3" fmla="*/ 201788 w 1020318"/>
                  <a:gd name="connsiteY3" fmla="*/ 516930 h 768861"/>
                  <a:gd name="connsiteX4" fmla="*/ 207433 w 1020318"/>
                  <a:gd name="connsiteY4" fmla="*/ 511286 h 768861"/>
                  <a:gd name="connsiteX5" fmla="*/ 215899 w 1020318"/>
                  <a:gd name="connsiteY5" fmla="*/ 505641 h 768861"/>
                  <a:gd name="connsiteX6" fmla="*/ 213077 w 1020318"/>
                  <a:gd name="connsiteY6" fmla="*/ 483063 h 768861"/>
                  <a:gd name="connsiteX7" fmla="*/ 198966 w 1020318"/>
                  <a:gd name="connsiteY7" fmla="*/ 468952 h 768861"/>
                  <a:gd name="connsiteX8" fmla="*/ 63499 w 1020318"/>
                  <a:gd name="connsiteY8" fmla="*/ 466130 h 768861"/>
                  <a:gd name="connsiteX9" fmla="*/ 46566 w 1020318"/>
                  <a:gd name="connsiteY9" fmla="*/ 449197 h 768861"/>
                  <a:gd name="connsiteX10" fmla="*/ 40922 w 1020318"/>
                  <a:gd name="connsiteY10" fmla="*/ 443552 h 768861"/>
                  <a:gd name="connsiteX11" fmla="*/ 35277 w 1020318"/>
                  <a:gd name="connsiteY11" fmla="*/ 437908 h 768861"/>
                  <a:gd name="connsiteX12" fmla="*/ 26811 w 1020318"/>
                  <a:gd name="connsiteY12" fmla="*/ 426619 h 768861"/>
                  <a:gd name="connsiteX13" fmla="*/ 15522 w 1020318"/>
                  <a:gd name="connsiteY13" fmla="*/ 415330 h 768861"/>
                  <a:gd name="connsiteX14" fmla="*/ 9877 w 1020318"/>
                  <a:gd name="connsiteY14" fmla="*/ 409686 h 768861"/>
                  <a:gd name="connsiteX15" fmla="*/ 7055 w 1020318"/>
                  <a:gd name="connsiteY15" fmla="*/ 384286 h 768861"/>
                  <a:gd name="connsiteX16" fmla="*/ 15522 w 1020318"/>
                  <a:gd name="connsiteY16" fmla="*/ 381463 h 768861"/>
                  <a:gd name="connsiteX17" fmla="*/ 29633 w 1020318"/>
                  <a:gd name="connsiteY17" fmla="*/ 378641 h 768861"/>
                  <a:gd name="connsiteX18" fmla="*/ 43744 w 1020318"/>
                  <a:gd name="connsiteY18" fmla="*/ 367352 h 768861"/>
                  <a:gd name="connsiteX19" fmla="*/ 49388 w 1020318"/>
                  <a:gd name="connsiteY19" fmla="*/ 358886 h 768861"/>
                  <a:gd name="connsiteX20" fmla="*/ 66322 w 1020318"/>
                  <a:gd name="connsiteY20" fmla="*/ 347597 h 768861"/>
                  <a:gd name="connsiteX21" fmla="*/ 74788 w 1020318"/>
                  <a:gd name="connsiteY21" fmla="*/ 341952 h 768861"/>
                  <a:gd name="connsiteX22" fmla="*/ 77611 w 1020318"/>
                  <a:gd name="connsiteY22" fmla="*/ 325019 h 768861"/>
                  <a:gd name="connsiteX23" fmla="*/ 100188 w 1020318"/>
                  <a:gd name="connsiteY23" fmla="*/ 319375 h 768861"/>
                  <a:gd name="connsiteX24" fmla="*/ 117122 w 1020318"/>
                  <a:gd name="connsiteY24" fmla="*/ 308086 h 768861"/>
                  <a:gd name="connsiteX25" fmla="*/ 128411 w 1020318"/>
                  <a:gd name="connsiteY25" fmla="*/ 296797 h 768861"/>
                  <a:gd name="connsiteX26" fmla="*/ 131233 w 1020318"/>
                  <a:gd name="connsiteY26" fmla="*/ 288330 h 768861"/>
                  <a:gd name="connsiteX27" fmla="*/ 131233 w 1020318"/>
                  <a:gd name="connsiteY27" fmla="*/ 240352 h 768861"/>
                  <a:gd name="connsiteX28" fmla="*/ 153811 w 1020318"/>
                  <a:gd name="connsiteY28" fmla="*/ 229063 h 768861"/>
                  <a:gd name="connsiteX29" fmla="*/ 167922 w 1020318"/>
                  <a:gd name="connsiteY29" fmla="*/ 217775 h 768861"/>
                  <a:gd name="connsiteX30" fmla="*/ 173566 w 1020318"/>
                  <a:gd name="connsiteY30" fmla="*/ 209308 h 768861"/>
                  <a:gd name="connsiteX31" fmla="*/ 162277 w 1020318"/>
                  <a:gd name="connsiteY31" fmla="*/ 195197 h 768861"/>
                  <a:gd name="connsiteX32" fmla="*/ 156633 w 1020318"/>
                  <a:gd name="connsiteY32" fmla="*/ 189552 h 768861"/>
                  <a:gd name="connsiteX33" fmla="*/ 159455 w 1020318"/>
                  <a:gd name="connsiteY33" fmla="*/ 178263 h 768861"/>
                  <a:gd name="connsiteX34" fmla="*/ 198966 w 1020318"/>
                  <a:gd name="connsiteY34" fmla="*/ 169797 h 768861"/>
                  <a:gd name="connsiteX35" fmla="*/ 210255 w 1020318"/>
                  <a:gd name="connsiteY35" fmla="*/ 164152 h 768861"/>
                  <a:gd name="connsiteX36" fmla="*/ 218722 w 1020318"/>
                  <a:gd name="connsiteY36" fmla="*/ 155686 h 768861"/>
                  <a:gd name="connsiteX37" fmla="*/ 227188 w 1020318"/>
                  <a:gd name="connsiteY37" fmla="*/ 152863 h 768861"/>
                  <a:gd name="connsiteX38" fmla="*/ 235655 w 1020318"/>
                  <a:gd name="connsiteY38" fmla="*/ 147219 h 768861"/>
                  <a:gd name="connsiteX39" fmla="*/ 241299 w 1020318"/>
                  <a:gd name="connsiteY39" fmla="*/ 138752 h 768861"/>
                  <a:gd name="connsiteX40" fmla="*/ 283633 w 1020318"/>
                  <a:gd name="connsiteY40" fmla="*/ 127463 h 768861"/>
                  <a:gd name="connsiteX41" fmla="*/ 297744 w 1020318"/>
                  <a:gd name="connsiteY41" fmla="*/ 116175 h 768861"/>
                  <a:gd name="connsiteX42" fmla="*/ 306211 w 1020318"/>
                  <a:gd name="connsiteY42" fmla="*/ 110530 h 768861"/>
                  <a:gd name="connsiteX43" fmla="*/ 314677 w 1020318"/>
                  <a:gd name="connsiteY43" fmla="*/ 102063 h 768861"/>
                  <a:gd name="connsiteX44" fmla="*/ 348544 w 1020318"/>
                  <a:gd name="connsiteY44" fmla="*/ 93597 h 768861"/>
                  <a:gd name="connsiteX45" fmla="*/ 365477 w 1020318"/>
                  <a:gd name="connsiteY45" fmla="*/ 96419 h 768861"/>
                  <a:gd name="connsiteX46" fmla="*/ 385233 w 1020318"/>
                  <a:gd name="connsiteY46" fmla="*/ 102063 h 768861"/>
                  <a:gd name="connsiteX47" fmla="*/ 393699 w 1020318"/>
                  <a:gd name="connsiteY47" fmla="*/ 96419 h 768861"/>
                  <a:gd name="connsiteX48" fmla="*/ 413455 w 1020318"/>
                  <a:gd name="connsiteY48" fmla="*/ 102063 h 768861"/>
                  <a:gd name="connsiteX49" fmla="*/ 461433 w 1020318"/>
                  <a:gd name="connsiteY49" fmla="*/ 104886 h 768861"/>
                  <a:gd name="connsiteX50" fmla="*/ 495299 w 1020318"/>
                  <a:gd name="connsiteY50" fmla="*/ 102063 h 768861"/>
                  <a:gd name="connsiteX51" fmla="*/ 509411 w 1020318"/>
                  <a:gd name="connsiteY51" fmla="*/ 90775 h 768861"/>
                  <a:gd name="connsiteX52" fmla="*/ 563033 w 1020318"/>
                  <a:gd name="connsiteY52" fmla="*/ 87952 h 768861"/>
                  <a:gd name="connsiteX53" fmla="*/ 577144 w 1020318"/>
                  <a:gd name="connsiteY53" fmla="*/ 79486 h 768861"/>
                  <a:gd name="connsiteX54" fmla="*/ 585611 w 1020318"/>
                  <a:gd name="connsiteY54" fmla="*/ 76663 h 768861"/>
                  <a:gd name="connsiteX55" fmla="*/ 602544 w 1020318"/>
                  <a:gd name="connsiteY55" fmla="*/ 59730 h 768861"/>
                  <a:gd name="connsiteX56" fmla="*/ 616655 w 1020318"/>
                  <a:gd name="connsiteY56" fmla="*/ 42797 h 768861"/>
                  <a:gd name="connsiteX57" fmla="*/ 625122 w 1020318"/>
                  <a:gd name="connsiteY57" fmla="*/ 37152 h 768861"/>
                  <a:gd name="connsiteX58" fmla="*/ 636411 w 1020318"/>
                  <a:gd name="connsiteY58" fmla="*/ 28686 h 768861"/>
                  <a:gd name="connsiteX59" fmla="*/ 678744 w 1020318"/>
                  <a:gd name="connsiteY59" fmla="*/ 25863 h 768861"/>
                  <a:gd name="connsiteX60" fmla="*/ 690033 w 1020318"/>
                  <a:gd name="connsiteY60" fmla="*/ 17397 h 768861"/>
                  <a:gd name="connsiteX61" fmla="*/ 698499 w 1020318"/>
                  <a:gd name="connsiteY61" fmla="*/ 14575 h 768861"/>
                  <a:gd name="connsiteX62" fmla="*/ 740833 w 1020318"/>
                  <a:gd name="connsiteY62" fmla="*/ 11752 h 768861"/>
                  <a:gd name="connsiteX63" fmla="*/ 760588 w 1020318"/>
                  <a:gd name="connsiteY63" fmla="*/ 14575 h 768861"/>
                  <a:gd name="connsiteX64" fmla="*/ 763411 w 1020318"/>
                  <a:gd name="connsiteY64" fmla="*/ 25863 h 768861"/>
                  <a:gd name="connsiteX65" fmla="*/ 771877 w 1020318"/>
                  <a:gd name="connsiteY65" fmla="*/ 17397 h 768861"/>
                  <a:gd name="connsiteX66" fmla="*/ 780344 w 1020318"/>
                  <a:gd name="connsiteY66" fmla="*/ 14575 h 768861"/>
                  <a:gd name="connsiteX67" fmla="*/ 805744 w 1020318"/>
                  <a:gd name="connsiteY67" fmla="*/ 463 h 768861"/>
                  <a:gd name="connsiteX68" fmla="*/ 814211 w 1020318"/>
                  <a:gd name="connsiteY68" fmla="*/ 28686 h 768861"/>
                  <a:gd name="connsiteX69" fmla="*/ 825499 w 1020318"/>
                  <a:gd name="connsiteY69" fmla="*/ 51263 h 768861"/>
                  <a:gd name="connsiteX70" fmla="*/ 828322 w 1020318"/>
                  <a:gd name="connsiteY70" fmla="*/ 62552 h 768861"/>
                  <a:gd name="connsiteX71" fmla="*/ 848077 w 1020318"/>
                  <a:gd name="connsiteY71" fmla="*/ 87952 h 768861"/>
                  <a:gd name="connsiteX72" fmla="*/ 867833 w 1020318"/>
                  <a:gd name="connsiteY72" fmla="*/ 87952 h 768861"/>
                  <a:gd name="connsiteX73" fmla="*/ 884766 w 1020318"/>
                  <a:gd name="connsiteY73" fmla="*/ 104886 h 768861"/>
                  <a:gd name="connsiteX74" fmla="*/ 887588 w 1020318"/>
                  <a:gd name="connsiteY74" fmla="*/ 116175 h 768861"/>
                  <a:gd name="connsiteX75" fmla="*/ 896055 w 1020318"/>
                  <a:gd name="connsiteY75" fmla="*/ 150041 h 768861"/>
                  <a:gd name="connsiteX76" fmla="*/ 907344 w 1020318"/>
                  <a:gd name="connsiteY76" fmla="*/ 161330 h 768861"/>
                  <a:gd name="connsiteX77" fmla="*/ 912988 w 1020318"/>
                  <a:gd name="connsiteY77" fmla="*/ 166975 h 768861"/>
                  <a:gd name="connsiteX78" fmla="*/ 912988 w 1020318"/>
                  <a:gd name="connsiteY78" fmla="*/ 195197 h 768861"/>
                  <a:gd name="connsiteX79" fmla="*/ 904522 w 1020318"/>
                  <a:gd name="connsiteY79" fmla="*/ 200841 h 768861"/>
                  <a:gd name="connsiteX80" fmla="*/ 898877 w 1020318"/>
                  <a:gd name="connsiteY80" fmla="*/ 206486 h 768861"/>
                  <a:gd name="connsiteX81" fmla="*/ 879122 w 1020318"/>
                  <a:gd name="connsiteY81" fmla="*/ 231886 h 768861"/>
                  <a:gd name="connsiteX82" fmla="*/ 870655 w 1020318"/>
                  <a:gd name="connsiteY82" fmla="*/ 237530 h 768861"/>
                  <a:gd name="connsiteX83" fmla="*/ 859366 w 1020318"/>
                  <a:gd name="connsiteY83" fmla="*/ 240352 h 768861"/>
                  <a:gd name="connsiteX84" fmla="*/ 850899 w 1020318"/>
                  <a:gd name="connsiteY84" fmla="*/ 245997 h 768861"/>
                  <a:gd name="connsiteX85" fmla="*/ 839611 w 1020318"/>
                  <a:gd name="connsiteY85" fmla="*/ 260108 h 768861"/>
                  <a:gd name="connsiteX86" fmla="*/ 831144 w 1020318"/>
                  <a:gd name="connsiteY86" fmla="*/ 265752 h 768861"/>
                  <a:gd name="connsiteX87" fmla="*/ 814211 w 1020318"/>
                  <a:gd name="connsiteY87" fmla="*/ 279863 h 768861"/>
                  <a:gd name="connsiteX88" fmla="*/ 808566 w 1020318"/>
                  <a:gd name="connsiteY88" fmla="*/ 288330 h 768861"/>
                  <a:gd name="connsiteX89" fmla="*/ 802922 w 1020318"/>
                  <a:gd name="connsiteY89" fmla="*/ 293975 h 768861"/>
                  <a:gd name="connsiteX90" fmla="*/ 785988 w 1020318"/>
                  <a:gd name="connsiteY90" fmla="*/ 305263 h 768861"/>
                  <a:gd name="connsiteX91" fmla="*/ 783166 w 1020318"/>
                  <a:gd name="connsiteY91" fmla="*/ 316552 h 768861"/>
                  <a:gd name="connsiteX92" fmla="*/ 780344 w 1020318"/>
                  <a:gd name="connsiteY92" fmla="*/ 325019 h 768861"/>
                  <a:gd name="connsiteX93" fmla="*/ 788811 w 1020318"/>
                  <a:gd name="connsiteY93" fmla="*/ 327841 h 768861"/>
                  <a:gd name="connsiteX94" fmla="*/ 797277 w 1020318"/>
                  <a:gd name="connsiteY94" fmla="*/ 322197 h 768861"/>
                  <a:gd name="connsiteX95" fmla="*/ 850899 w 1020318"/>
                  <a:gd name="connsiteY95" fmla="*/ 330663 h 768861"/>
                  <a:gd name="connsiteX96" fmla="*/ 853722 w 1020318"/>
                  <a:gd name="connsiteY96" fmla="*/ 356063 h 768861"/>
                  <a:gd name="connsiteX97" fmla="*/ 865011 w 1020318"/>
                  <a:gd name="connsiteY97" fmla="*/ 381463 h 768861"/>
                  <a:gd name="connsiteX98" fmla="*/ 893233 w 1020318"/>
                  <a:gd name="connsiteY98" fmla="*/ 384286 h 768861"/>
                  <a:gd name="connsiteX99" fmla="*/ 901699 w 1020318"/>
                  <a:gd name="connsiteY99" fmla="*/ 392752 h 768861"/>
                  <a:gd name="connsiteX100" fmla="*/ 910166 w 1020318"/>
                  <a:gd name="connsiteY100" fmla="*/ 398397 h 768861"/>
                  <a:gd name="connsiteX101" fmla="*/ 915811 w 1020318"/>
                  <a:gd name="connsiteY101" fmla="*/ 406863 h 768861"/>
                  <a:gd name="connsiteX102" fmla="*/ 924277 w 1020318"/>
                  <a:gd name="connsiteY102" fmla="*/ 435086 h 768861"/>
                  <a:gd name="connsiteX103" fmla="*/ 944033 w 1020318"/>
                  <a:gd name="connsiteY103" fmla="*/ 457663 h 768861"/>
                  <a:gd name="connsiteX104" fmla="*/ 946855 w 1020318"/>
                  <a:gd name="connsiteY104" fmla="*/ 511286 h 768861"/>
                  <a:gd name="connsiteX105" fmla="*/ 952499 w 1020318"/>
                  <a:gd name="connsiteY105" fmla="*/ 519752 h 768861"/>
                  <a:gd name="connsiteX106" fmla="*/ 966611 w 1020318"/>
                  <a:gd name="connsiteY106" fmla="*/ 536686 h 768861"/>
                  <a:gd name="connsiteX107" fmla="*/ 969433 w 1020318"/>
                  <a:gd name="connsiteY107" fmla="*/ 545152 h 768861"/>
                  <a:gd name="connsiteX108" fmla="*/ 972255 w 1020318"/>
                  <a:gd name="connsiteY108" fmla="*/ 626997 h 768861"/>
                  <a:gd name="connsiteX109" fmla="*/ 994833 w 1020318"/>
                  <a:gd name="connsiteY109" fmla="*/ 638286 h 768861"/>
                  <a:gd name="connsiteX110" fmla="*/ 1011766 w 1020318"/>
                  <a:gd name="connsiteY110" fmla="*/ 643930 h 768861"/>
                  <a:gd name="connsiteX111" fmla="*/ 1017411 w 1020318"/>
                  <a:gd name="connsiteY111" fmla="*/ 649575 h 768861"/>
                  <a:gd name="connsiteX112" fmla="*/ 1020233 w 1020318"/>
                  <a:gd name="connsiteY112" fmla="*/ 658041 h 768861"/>
                  <a:gd name="connsiteX113" fmla="*/ 1014588 w 1020318"/>
                  <a:gd name="connsiteY113" fmla="*/ 748352 h 768861"/>
                  <a:gd name="connsiteX114" fmla="*/ 1008944 w 1020318"/>
                  <a:gd name="connsiteY114" fmla="*/ 756819 h 768861"/>
                  <a:gd name="connsiteX115" fmla="*/ 997655 w 1020318"/>
                  <a:gd name="connsiteY115" fmla="*/ 768108 h 768861"/>
                  <a:gd name="connsiteX116" fmla="*/ 975077 w 1020318"/>
                  <a:gd name="connsiteY116" fmla="*/ 762463 h 768861"/>
                  <a:gd name="connsiteX117" fmla="*/ 972255 w 1020318"/>
                  <a:gd name="connsiteY117" fmla="*/ 753997 h 768861"/>
                  <a:gd name="connsiteX118" fmla="*/ 969433 w 1020318"/>
                  <a:gd name="connsiteY118" fmla="*/ 742708 h 768861"/>
                  <a:gd name="connsiteX119" fmla="*/ 963788 w 1020318"/>
                  <a:gd name="connsiteY119" fmla="*/ 686263 h 768861"/>
                  <a:gd name="connsiteX120" fmla="*/ 960966 w 1020318"/>
                  <a:gd name="connsiteY120" fmla="*/ 677797 h 768861"/>
                  <a:gd name="connsiteX121" fmla="*/ 955322 w 1020318"/>
                  <a:gd name="connsiteY121" fmla="*/ 666508 h 768861"/>
                  <a:gd name="connsiteX122" fmla="*/ 944033 w 1020318"/>
                  <a:gd name="connsiteY122" fmla="*/ 649575 h 768861"/>
                  <a:gd name="connsiteX123" fmla="*/ 935566 w 1020318"/>
                  <a:gd name="connsiteY123" fmla="*/ 626997 h 768861"/>
                  <a:gd name="connsiteX124" fmla="*/ 929922 w 1020318"/>
                  <a:gd name="connsiteY124" fmla="*/ 612886 h 768861"/>
                  <a:gd name="connsiteX125" fmla="*/ 912988 w 1020318"/>
                  <a:gd name="connsiteY125" fmla="*/ 595952 h 768861"/>
                  <a:gd name="connsiteX126" fmla="*/ 907344 w 1020318"/>
                  <a:gd name="connsiteY126" fmla="*/ 587486 h 768861"/>
                  <a:gd name="connsiteX127" fmla="*/ 893233 w 1020318"/>
                  <a:gd name="connsiteY127" fmla="*/ 573375 h 768861"/>
                  <a:gd name="connsiteX128" fmla="*/ 890411 w 1020318"/>
                  <a:gd name="connsiteY128" fmla="*/ 562086 h 768861"/>
                  <a:gd name="connsiteX129" fmla="*/ 890411 w 1020318"/>
                  <a:gd name="connsiteY129" fmla="*/ 525397 h 768861"/>
                  <a:gd name="connsiteX130" fmla="*/ 881944 w 1020318"/>
                  <a:gd name="connsiteY130" fmla="*/ 522575 h 768861"/>
                  <a:gd name="connsiteX131" fmla="*/ 850899 w 1020318"/>
                  <a:gd name="connsiteY131" fmla="*/ 525397 h 768861"/>
                  <a:gd name="connsiteX132" fmla="*/ 839611 w 1020318"/>
                  <a:gd name="connsiteY132" fmla="*/ 528219 h 768861"/>
                  <a:gd name="connsiteX133" fmla="*/ 833966 w 1020318"/>
                  <a:gd name="connsiteY133" fmla="*/ 536686 h 768861"/>
                  <a:gd name="connsiteX134" fmla="*/ 825499 w 1020318"/>
                  <a:gd name="connsiteY134" fmla="*/ 542330 h 768861"/>
                  <a:gd name="connsiteX135" fmla="*/ 819855 w 1020318"/>
                  <a:gd name="connsiteY135" fmla="*/ 547975 h 768861"/>
                  <a:gd name="connsiteX136" fmla="*/ 802922 w 1020318"/>
                  <a:gd name="connsiteY136" fmla="*/ 556441 h 768861"/>
                  <a:gd name="connsiteX137" fmla="*/ 797277 w 1020318"/>
                  <a:gd name="connsiteY137" fmla="*/ 562086 h 768861"/>
                  <a:gd name="connsiteX138" fmla="*/ 774699 w 1020318"/>
                  <a:gd name="connsiteY138" fmla="*/ 564908 h 768861"/>
                  <a:gd name="connsiteX139" fmla="*/ 766233 w 1020318"/>
                  <a:gd name="connsiteY139" fmla="*/ 567730 h 768861"/>
                  <a:gd name="connsiteX140" fmla="*/ 763411 w 1020318"/>
                  <a:gd name="connsiteY140" fmla="*/ 576197 h 768861"/>
                  <a:gd name="connsiteX141" fmla="*/ 771877 w 1020318"/>
                  <a:gd name="connsiteY141" fmla="*/ 598775 h 768861"/>
                  <a:gd name="connsiteX142" fmla="*/ 763411 w 1020318"/>
                  <a:gd name="connsiteY142" fmla="*/ 618530 h 768861"/>
                  <a:gd name="connsiteX143" fmla="*/ 754944 w 1020318"/>
                  <a:gd name="connsiteY143" fmla="*/ 621352 h 768861"/>
                  <a:gd name="connsiteX144" fmla="*/ 743655 w 1020318"/>
                  <a:gd name="connsiteY144" fmla="*/ 618530 h 768861"/>
                  <a:gd name="connsiteX145" fmla="*/ 735188 w 1020318"/>
                  <a:gd name="connsiteY145" fmla="*/ 612886 h 768861"/>
                  <a:gd name="connsiteX146" fmla="*/ 706966 w 1020318"/>
                  <a:gd name="connsiteY146" fmla="*/ 579019 h 768861"/>
                  <a:gd name="connsiteX147" fmla="*/ 701322 w 1020318"/>
                  <a:gd name="connsiteY147" fmla="*/ 567730 h 768861"/>
                  <a:gd name="connsiteX148" fmla="*/ 684388 w 1020318"/>
                  <a:gd name="connsiteY148" fmla="*/ 556441 h 768861"/>
                  <a:gd name="connsiteX149" fmla="*/ 667455 w 1020318"/>
                  <a:gd name="connsiteY149" fmla="*/ 579019 h 768861"/>
                  <a:gd name="connsiteX150" fmla="*/ 673099 w 1020318"/>
                  <a:gd name="connsiteY150" fmla="*/ 595952 h 768861"/>
                  <a:gd name="connsiteX151" fmla="*/ 675922 w 1020318"/>
                  <a:gd name="connsiteY151" fmla="*/ 624175 h 768861"/>
                  <a:gd name="connsiteX152" fmla="*/ 667455 w 1020318"/>
                  <a:gd name="connsiteY152" fmla="*/ 626997 h 768861"/>
                  <a:gd name="connsiteX153" fmla="*/ 596899 w 1020318"/>
                  <a:gd name="connsiteY153" fmla="*/ 624175 h 768861"/>
                  <a:gd name="connsiteX154" fmla="*/ 588433 w 1020318"/>
                  <a:gd name="connsiteY154" fmla="*/ 618530 h 768861"/>
                  <a:gd name="connsiteX155" fmla="*/ 469899 w 1020318"/>
                  <a:gd name="connsiteY155" fmla="*/ 615708 h 768861"/>
                  <a:gd name="connsiteX156" fmla="*/ 441677 w 1020318"/>
                  <a:gd name="connsiteY156" fmla="*/ 612886 h 768861"/>
                  <a:gd name="connsiteX157" fmla="*/ 427566 w 1020318"/>
                  <a:gd name="connsiteY157" fmla="*/ 610063 h 768861"/>
                  <a:gd name="connsiteX158" fmla="*/ 393699 w 1020318"/>
                  <a:gd name="connsiteY158" fmla="*/ 604419 h 768861"/>
                  <a:gd name="connsiteX159" fmla="*/ 320322 w 1020318"/>
                  <a:gd name="connsiteY159" fmla="*/ 607241 h 768861"/>
                  <a:gd name="connsiteX160" fmla="*/ 314677 w 1020318"/>
                  <a:gd name="connsiteY160" fmla="*/ 612886 h 768861"/>
                  <a:gd name="connsiteX161" fmla="*/ 261055 w 1020318"/>
                  <a:gd name="connsiteY161" fmla="*/ 615708 h 768861"/>
                  <a:gd name="connsiteX162" fmla="*/ 249766 w 1020318"/>
                  <a:gd name="connsiteY162" fmla="*/ 618530 h 768861"/>
                  <a:gd name="connsiteX163" fmla="*/ 238477 w 1020318"/>
                  <a:gd name="connsiteY163" fmla="*/ 624175 h 768861"/>
                  <a:gd name="connsiteX164" fmla="*/ 224366 w 1020318"/>
                  <a:gd name="connsiteY164" fmla="*/ 610063 h 768861"/>
                  <a:gd name="connsiteX165" fmla="*/ 218722 w 1020318"/>
                  <a:gd name="connsiteY165" fmla="*/ 601597 h 768861"/>
                  <a:gd name="connsiteX166" fmla="*/ 196144 w 1020318"/>
                  <a:gd name="connsiteY166" fmla="*/ 598775 h 768861"/>
                  <a:gd name="connsiteX167" fmla="*/ 187677 w 1020318"/>
                  <a:gd name="connsiteY167" fmla="*/ 595952 h 768861"/>
                  <a:gd name="connsiteX168" fmla="*/ 184855 w 1020318"/>
                  <a:gd name="connsiteY168" fmla="*/ 587486 h 768861"/>
                  <a:gd name="connsiteX169" fmla="*/ 173566 w 1020318"/>
                  <a:gd name="connsiteY169" fmla="*/ 573375 h 768861"/>
                  <a:gd name="connsiteX170" fmla="*/ 165099 w 1020318"/>
                  <a:gd name="connsiteY170" fmla="*/ 556441 h 768861"/>
                  <a:gd name="connsiteX171" fmla="*/ 167922 w 1020318"/>
                  <a:gd name="connsiteY171" fmla="*/ 547975 h 768861"/>
                  <a:gd name="connsiteX172" fmla="*/ 173566 w 1020318"/>
                  <a:gd name="connsiteY172" fmla="*/ 533863 h 7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grpSp>
        <p:sp>
          <p:nvSpPr>
            <p:cNvPr id="99" name="9 Forma libre"/>
            <p:cNvSpPr/>
            <p:nvPr/>
          </p:nvSpPr>
          <p:spPr>
            <a:xfrm>
              <a:off x="1679090" y="862735"/>
              <a:ext cx="201656" cy="496044"/>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00" name="10 Forma libre"/>
            <p:cNvSpPr/>
            <p:nvPr/>
          </p:nvSpPr>
          <p:spPr>
            <a:xfrm>
              <a:off x="1948683" y="786328"/>
              <a:ext cx="184402" cy="272884"/>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grpSp>
      <p:sp>
        <p:nvSpPr>
          <p:cNvPr id="151" name="150 Rectángulo"/>
          <p:cNvSpPr/>
          <p:nvPr/>
        </p:nvSpPr>
        <p:spPr>
          <a:xfrm>
            <a:off x="150882" y="172234"/>
            <a:ext cx="5220071" cy="646331"/>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lgn="ctr">
              <a:defRPr/>
            </a:pPr>
            <a:r>
              <a:rPr lang="es-CO" b="1" dirty="0">
                <a:solidFill>
                  <a:srgbClr val="002060"/>
                </a:solidFill>
                <a:latin typeface="Verdana" panose="020B0604030504040204" pitchFamily="34" charset="0"/>
                <a:ea typeface="Verdana" panose="020B0604030504040204" pitchFamily="34" charset="0"/>
                <a:cs typeface="Verdana" panose="020B0604030504040204" pitchFamily="34" charset="0"/>
              </a:rPr>
              <a:t>PROGRAMAS EN ENFERMEDADES MENTALES 2010 – 2012 </a:t>
            </a:r>
          </a:p>
        </p:txBody>
      </p:sp>
      <p:sp>
        <p:nvSpPr>
          <p:cNvPr id="69639" name="2 Rectángulo"/>
          <p:cNvSpPr>
            <a:spLocks noChangeArrowheads="1"/>
          </p:cNvSpPr>
          <p:nvPr/>
        </p:nvSpPr>
        <p:spPr bwMode="auto">
          <a:xfrm>
            <a:off x="5795963" y="1341438"/>
            <a:ext cx="29670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just" eaLnBrk="1" fontAlgn="ctr" hangingPunct="1"/>
            <a:r>
              <a:rPr lang="es-CO" altLang="es-CO" sz="1200">
                <a:solidFill>
                  <a:srgbClr val="000000"/>
                </a:solidFill>
                <a:latin typeface="Arial" charset="0"/>
                <a:cs typeface="Arial" charset="0"/>
              </a:rPr>
              <a:t>Estudio prospectivo, longitudinal, terapéutico y comparativo</a:t>
            </a:r>
          </a:p>
          <a:p>
            <a:pPr algn="just" eaLnBrk="1" fontAlgn="ctr" hangingPunct="1"/>
            <a:r>
              <a:rPr lang="es-CO" altLang="es-CO" sz="1200">
                <a:solidFill>
                  <a:srgbClr val="000000"/>
                </a:solidFill>
                <a:latin typeface="Arial" charset="0"/>
                <a:cs typeface="Arial" charset="0"/>
              </a:rPr>
              <a:t/>
            </a:r>
            <a:br>
              <a:rPr lang="es-CO" altLang="es-CO" sz="1200">
                <a:solidFill>
                  <a:srgbClr val="000000"/>
                </a:solidFill>
                <a:latin typeface="Arial" charset="0"/>
                <a:cs typeface="Arial" charset="0"/>
              </a:rPr>
            </a:br>
            <a:r>
              <a:rPr lang="es-CO" altLang="es-CO" sz="1200">
                <a:solidFill>
                  <a:srgbClr val="000000"/>
                </a:solidFill>
                <a:latin typeface="Arial" charset="0"/>
                <a:cs typeface="Arial" charset="0"/>
              </a:rPr>
              <a:t>Estructuración, desarrollo, evaluación y ajustes de intervenciones de salud mental en el marco de APS</a:t>
            </a:r>
          </a:p>
          <a:p>
            <a:pPr eaLnBrk="1" fontAlgn="ctr" hangingPunct="1"/>
            <a:endParaRPr lang="es-CO" altLang="es-CO" sz="1200">
              <a:solidFill>
                <a:srgbClr val="000000"/>
              </a:solidFill>
              <a:latin typeface="Arial" charset="0"/>
              <a:cs typeface="Arial" charset="0"/>
            </a:endParaRPr>
          </a:p>
        </p:txBody>
      </p:sp>
      <p:sp>
        <p:nvSpPr>
          <p:cNvPr id="187" name="186 Rectángulo redondeado"/>
          <p:cNvSpPr>
            <a:spLocks noChangeArrowheads="1"/>
          </p:cNvSpPr>
          <p:nvPr/>
        </p:nvSpPr>
        <p:spPr bwMode="auto">
          <a:xfrm>
            <a:off x="5292725" y="1584325"/>
            <a:ext cx="287338" cy="131763"/>
          </a:xfrm>
          <a:prstGeom prst="roundRect">
            <a:avLst>
              <a:gd name="adj" fmla="val 16667"/>
            </a:avLst>
          </a:prstGeom>
          <a:solidFill>
            <a:schemeClr val="accent5">
              <a:lumMod val="75000"/>
            </a:schemeClr>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188" name="187 Rectángulo redondeado"/>
          <p:cNvSpPr>
            <a:spLocks noChangeArrowheads="1"/>
          </p:cNvSpPr>
          <p:nvPr/>
        </p:nvSpPr>
        <p:spPr bwMode="auto">
          <a:xfrm>
            <a:off x="5292725" y="2146300"/>
            <a:ext cx="287338" cy="133350"/>
          </a:xfrm>
          <a:prstGeom prst="roundRect">
            <a:avLst>
              <a:gd name="adj" fmla="val 16667"/>
            </a:avLst>
          </a:prstGeom>
          <a:solidFill>
            <a:srgbClr val="FFFF0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s-CO" dirty="0">
              <a:solidFill>
                <a:prstClr val="white"/>
              </a:solidFill>
              <a:latin typeface="Calibri"/>
              <a:ea typeface="+mn-ea"/>
            </a:endParaRPr>
          </a:p>
        </p:txBody>
      </p:sp>
      <p:sp>
        <p:nvSpPr>
          <p:cNvPr id="2" name="1 Rectángulo"/>
          <p:cNvSpPr/>
          <p:nvPr/>
        </p:nvSpPr>
        <p:spPr>
          <a:xfrm>
            <a:off x="5292725" y="2725738"/>
            <a:ext cx="3470275" cy="1600200"/>
          </a:xfrm>
          <a:prstGeom prst="rect">
            <a:avLst/>
          </a:prstGeom>
          <a:solidFill>
            <a:schemeClr val="accent5">
              <a:lumMod val="75000"/>
            </a:schemeClr>
          </a:solidFill>
          <a:ln>
            <a:solidFill>
              <a:schemeClr val="tx2">
                <a:lumMod val="75000"/>
              </a:schemeClr>
            </a:solidFill>
          </a:ln>
          <a:effectLst>
            <a:outerShdw blurRad="50800" dist="38100" dir="5400000" algn="t" rotWithShape="0">
              <a:prstClr val="black">
                <a:alpha val="40000"/>
              </a:prstClr>
            </a:outerShdw>
          </a:effectLst>
        </p:spPr>
        <p:txBody>
          <a:bodyPr>
            <a:spAutoFit/>
          </a:bodyPr>
          <a:lstStyle/>
          <a:p>
            <a:pPr algn="just">
              <a:defRPr/>
            </a:pPr>
            <a:r>
              <a:rPr lang="es-CO" sz="1400" b="1" dirty="0">
                <a:solidFill>
                  <a:schemeClr val="bg1"/>
                </a:solidFill>
                <a:effectLst>
                  <a:outerShdw blurRad="38100" dist="38100" dir="2700000" algn="tl">
                    <a:srgbClr val="000000">
                      <a:alpha val="43137"/>
                    </a:srgbClr>
                  </a:outerShdw>
                </a:effectLst>
                <a:latin typeface="Arial" pitchFamily="34" charset="0"/>
                <a:cs typeface="Arial" pitchFamily="34" charset="0"/>
              </a:rPr>
              <a:t>Programa de salud mental con énfasis en reducción de la carga, el daño y gasto social de la enfermedad mental: efectos de un programa de intervención multimodal en pacientes con trastorno afectivo bipolar y esquizofrenia</a:t>
            </a:r>
          </a:p>
        </p:txBody>
      </p:sp>
      <p:sp>
        <p:nvSpPr>
          <p:cNvPr id="48" name="47 Rectángulo"/>
          <p:cNvSpPr/>
          <p:nvPr/>
        </p:nvSpPr>
        <p:spPr>
          <a:xfrm>
            <a:off x="5292725" y="4419600"/>
            <a:ext cx="3470275" cy="954088"/>
          </a:xfrm>
          <a:prstGeom prst="rect">
            <a:avLst/>
          </a:prstGeom>
          <a:solidFill>
            <a:srgbClr val="FFFF00"/>
          </a:solidFill>
          <a:ln>
            <a:solidFill>
              <a:schemeClr val="accent6">
                <a:lumMod val="75000"/>
              </a:schemeClr>
            </a:solidFill>
          </a:ln>
          <a:effectLst>
            <a:outerShdw blurRad="50800" dist="38100" dir="2700000" algn="tl" rotWithShape="0">
              <a:prstClr val="black">
                <a:alpha val="40000"/>
              </a:prstClr>
            </a:outerShdw>
          </a:effectLst>
        </p:spPr>
        <p:txBody>
          <a:bodyPr>
            <a:spAutoFit/>
          </a:bodyPr>
          <a:lstStyle/>
          <a:p>
            <a:pPr algn="just" fontAlgn="ctr">
              <a:defRPr/>
            </a:pPr>
            <a:r>
              <a:rPr lang="es-CO" sz="1400" dirty="0">
                <a:latin typeface="Arial" pitchFamily="34" charset="0"/>
                <a:cs typeface="Arial" pitchFamily="34" charset="0"/>
              </a:rPr>
              <a:t>Intervenciones en salud orientadas por la APS y reducción de la carga de trastornos mentales generadores de mayor cronicidad y discapacidad.</a:t>
            </a:r>
          </a:p>
        </p:txBody>
      </p:sp>
      <p:sp>
        <p:nvSpPr>
          <p:cNvPr id="49" name="48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50" name="49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dirty="0" smtClean="0">
                <a:solidFill>
                  <a:srgbClr val="000000"/>
                </a:solidFill>
                <a:effectLst>
                  <a:outerShdw blurRad="38100" dist="38100" dir="2700000" algn="tl">
                    <a:srgbClr val="C0C0C0"/>
                  </a:outerShdw>
                </a:effectLst>
                <a:cs typeface="Arial" pitchFamily="34" charset="0"/>
              </a:rPr>
              <a:t>2</a:t>
            </a:r>
          </a:p>
        </p:txBody>
      </p:sp>
      <p:sp>
        <p:nvSpPr>
          <p:cNvPr id="69646"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Programas</a:t>
            </a:r>
          </a:p>
        </p:txBody>
      </p:sp>
    </p:spTree>
    <p:extLst>
      <p:ext uri="{BB962C8B-B14F-4D97-AF65-F5344CB8AC3E}">
        <p14:creationId xmlns:p14="http://schemas.microsoft.com/office/powerpoint/2010/main" val="42474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4 Grupo"/>
          <p:cNvGrpSpPr>
            <a:grpSpLocks/>
          </p:cNvGrpSpPr>
          <p:nvPr/>
        </p:nvGrpSpPr>
        <p:grpSpPr bwMode="auto">
          <a:xfrm>
            <a:off x="611560" y="836712"/>
            <a:ext cx="4464496" cy="5328592"/>
            <a:chOff x="1589585" y="745092"/>
            <a:chExt cx="3157478" cy="4372214"/>
          </a:xfrm>
          <a:solidFill>
            <a:sysClr val="window" lastClr="FFFFFF"/>
          </a:solidFill>
        </p:grpSpPr>
        <p:grpSp>
          <p:nvGrpSpPr>
            <p:cNvPr id="98" name="8 Grupo"/>
            <p:cNvGrpSpPr/>
            <p:nvPr/>
          </p:nvGrpSpPr>
          <p:grpSpPr>
            <a:xfrm>
              <a:off x="1589585" y="745092"/>
              <a:ext cx="3157478" cy="4372214"/>
              <a:chOff x="1589585" y="745092"/>
              <a:chExt cx="3157478" cy="4372214"/>
            </a:xfrm>
            <a:grpFill/>
            <a:effectLst>
              <a:outerShdw blurRad="50800" dist="38100" dir="2700000" algn="tl" rotWithShape="0">
                <a:prstClr val="black">
                  <a:alpha val="40000"/>
                </a:prstClr>
              </a:outerShdw>
            </a:effectLst>
          </p:grpSpPr>
          <p:sp>
            <p:nvSpPr>
              <p:cNvPr id="101" name="11 Forma libre"/>
              <p:cNvSpPr/>
              <p:nvPr/>
            </p:nvSpPr>
            <p:spPr>
              <a:xfrm>
                <a:off x="2200275" y="2557236"/>
                <a:ext cx="521494" cy="428851"/>
              </a:xfrm>
              <a:custGeom>
                <a:avLst/>
                <a:gdLst>
                  <a:gd name="connsiteX0" fmla="*/ 35719 w 181330"/>
                  <a:gd name="connsiteY0" fmla="*/ 159768 h 187802"/>
                  <a:gd name="connsiteX1" fmla="*/ 73819 w 181330"/>
                  <a:gd name="connsiteY1" fmla="*/ 157387 h 187802"/>
                  <a:gd name="connsiteX2" fmla="*/ 80962 w 181330"/>
                  <a:gd name="connsiteY2" fmla="*/ 159768 h 187802"/>
                  <a:gd name="connsiteX3" fmla="*/ 88106 w 181330"/>
                  <a:gd name="connsiteY3" fmla="*/ 174056 h 187802"/>
                  <a:gd name="connsiteX4" fmla="*/ 92869 w 181330"/>
                  <a:gd name="connsiteY4" fmla="*/ 181200 h 187802"/>
                  <a:gd name="connsiteX5" fmla="*/ 102394 w 181330"/>
                  <a:gd name="connsiteY5" fmla="*/ 183581 h 187802"/>
                  <a:gd name="connsiteX6" fmla="*/ 109537 w 181330"/>
                  <a:gd name="connsiteY6" fmla="*/ 185962 h 187802"/>
                  <a:gd name="connsiteX7" fmla="*/ 123825 w 181330"/>
                  <a:gd name="connsiteY7" fmla="*/ 183581 h 187802"/>
                  <a:gd name="connsiteX8" fmla="*/ 119062 w 181330"/>
                  <a:gd name="connsiteY8" fmla="*/ 155006 h 187802"/>
                  <a:gd name="connsiteX9" fmla="*/ 123825 w 181330"/>
                  <a:gd name="connsiteY9" fmla="*/ 143100 h 187802"/>
                  <a:gd name="connsiteX10" fmla="*/ 138112 w 181330"/>
                  <a:gd name="connsiteY10" fmla="*/ 133575 h 187802"/>
                  <a:gd name="connsiteX11" fmla="*/ 142875 w 181330"/>
                  <a:gd name="connsiteY11" fmla="*/ 124050 h 187802"/>
                  <a:gd name="connsiteX12" fmla="*/ 145256 w 181330"/>
                  <a:gd name="connsiteY12" fmla="*/ 90712 h 187802"/>
                  <a:gd name="connsiteX13" fmla="*/ 157162 w 181330"/>
                  <a:gd name="connsiteY13" fmla="*/ 88331 h 187802"/>
                  <a:gd name="connsiteX14" fmla="*/ 176212 w 181330"/>
                  <a:gd name="connsiteY14" fmla="*/ 85950 h 187802"/>
                  <a:gd name="connsiteX15" fmla="*/ 180975 w 181330"/>
                  <a:gd name="connsiteY15" fmla="*/ 76425 h 187802"/>
                  <a:gd name="connsiteX16" fmla="*/ 178594 w 181330"/>
                  <a:gd name="connsiteY16" fmla="*/ 69281 h 187802"/>
                  <a:gd name="connsiteX17" fmla="*/ 161925 w 181330"/>
                  <a:gd name="connsiteY17" fmla="*/ 54993 h 187802"/>
                  <a:gd name="connsiteX18" fmla="*/ 145256 w 181330"/>
                  <a:gd name="connsiteY18" fmla="*/ 59756 h 187802"/>
                  <a:gd name="connsiteX19" fmla="*/ 135731 w 181330"/>
                  <a:gd name="connsiteY19" fmla="*/ 62137 h 187802"/>
                  <a:gd name="connsiteX20" fmla="*/ 128587 w 181330"/>
                  <a:gd name="connsiteY20" fmla="*/ 59756 h 187802"/>
                  <a:gd name="connsiteX21" fmla="*/ 121444 w 181330"/>
                  <a:gd name="connsiteY21" fmla="*/ 45468 h 187802"/>
                  <a:gd name="connsiteX22" fmla="*/ 119062 w 181330"/>
                  <a:gd name="connsiteY22" fmla="*/ 14512 h 187802"/>
                  <a:gd name="connsiteX23" fmla="*/ 111919 w 181330"/>
                  <a:gd name="connsiteY23" fmla="*/ 9750 h 187802"/>
                  <a:gd name="connsiteX24" fmla="*/ 90487 w 181330"/>
                  <a:gd name="connsiteY24" fmla="*/ 225 h 187802"/>
                  <a:gd name="connsiteX25" fmla="*/ 64294 w 181330"/>
                  <a:gd name="connsiteY25" fmla="*/ 4987 h 187802"/>
                  <a:gd name="connsiteX26" fmla="*/ 52387 w 181330"/>
                  <a:gd name="connsiteY26" fmla="*/ 12131 h 187802"/>
                  <a:gd name="connsiteX27" fmla="*/ 33337 w 181330"/>
                  <a:gd name="connsiteY27" fmla="*/ 24037 h 187802"/>
                  <a:gd name="connsiteX28" fmla="*/ 28575 w 181330"/>
                  <a:gd name="connsiteY28" fmla="*/ 35943 h 187802"/>
                  <a:gd name="connsiteX29" fmla="*/ 16669 w 181330"/>
                  <a:gd name="connsiteY29" fmla="*/ 52612 h 187802"/>
                  <a:gd name="connsiteX30" fmla="*/ 11906 w 181330"/>
                  <a:gd name="connsiteY30" fmla="*/ 64518 h 187802"/>
                  <a:gd name="connsiteX31" fmla="*/ 0 w 181330"/>
                  <a:gd name="connsiteY31" fmla="*/ 85950 h 187802"/>
                  <a:gd name="connsiteX32" fmla="*/ 4762 w 181330"/>
                  <a:gd name="connsiteY32" fmla="*/ 119287 h 187802"/>
                  <a:gd name="connsiteX33" fmla="*/ 7144 w 181330"/>
                  <a:gd name="connsiteY33" fmla="*/ 126431 h 187802"/>
                  <a:gd name="connsiteX34" fmla="*/ 16669 w 181330"/>
                  <a:gd name="connsiteY34" fmla="*/ 135956 h 187802"/>
                  <a:gd name="connsiteX35" fmla="*/ 23812 w 181330"/>
                  <a:gd name="connsiteY35" fmla="*/ 138337 h 187802"/>
                  <a:gd name="connsiteX36" fmla="*/ 35719 w 181330"/>
                  <a:gd name="connsiteY36" fmla="*/ 150243 h 187802"/>
                  <a:gd name="connsiteX37" fmla="*/ 33337 w 181330"/>
                  <a:gd name="connsiteY37" fmla="*/ 157387 h 187802"/>
                  <a:gd name="connsiteX38" fmla="*/ 35719 w 181330"/>
                  <a:gd name="connsiteY38" fmla="*/ 159768 h 18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30" h="187802">
                    <a:moveTo>
                      <a:pt x="35719" y="159768"/>
                    </a:moveTo>
                    <a:cubicBezTo>
                      <a:pt x="42466" y="159768"/>
                      <a:pt x="45011" y="154507"/>
                      <a:pt x="73819" y="157387"/>
                    </a:cubicBezTo>
                    <a:cubicBezTo>
                      <a:pt x="76200" y="158181"/>
                      <a:pt x="79002" y="158200"/>
                      <a:pt x="80962" y="159768"/>
                    </a:cubicBezTo>
                    <a:cubicBezTo>
                      <a:pt x="86651" y="164319"/>
                      <a:pt x="85229" y="168302"/>
                      <a:pt x="88106" y="174056"/>
                    </a:cubicBezTo>
                    <a:cubicBezTo>
                      <a:pt x="89386" y="176616"/>
                      <a:pt x="90488" y="179612"/>
                      <a:pt x="92869" y="181200"/>
                    </a:cubicBezTo>
                    <a:cubicBezTo>
                      <a:pt x="95592" y="183015"/>
                      <a:pt x="99247" y="182682"/>
                      <a:pt x="102394" y="183581"/>
                    </a:cubicBezTo>
                    <a:cubicBezTo>
                      <a:pt x="104807" y="184270"/>
                      <a:pt x="107156" y="185168"/>
                      <a:pt x="109537" y="185962"/>
                    </a:cubicBezTo>
                    <a:cubicBezTo>
                      <a:pt x="114300" y="185168"/>
                      <a:pt x="121480" y="187802"/>
                      <a:pt x="123825" y="183581"/>
                    </a:cubicBezTo>
                    <a:cubicBezTo>
                      <a:pt x="125748" y="180119"/>
                      <a:pt x="120588" y="161106"/>
                      <a:pt x="119062" y="155006"/>
                    </a:cubicBezTo>
                    <a:cubicBezTo>
                      <a:pt x="120650" y="151037"/>
                      <a:pt x="120985" y="146295"/>
                      <a:pt x="123825" y="143100"/>
                    </a:cubicBezTo>
                    <a:cubicBezTo>
                      <a:pt x="127628" y="138822"/>
                      <a:pt x="138112" y="133575"/>
                      <a:pt x="138112" y="133575"/>
                    </a:cubicBezTo>
                    <a:cubicBezTo>
                      <a:pt x="139700" y="130400"/>
                      <a:pt x="142291" y="127552"/>
                      <a:pt x="142875" y="124050"/>
                    </a:cubicBezTo>
                    <a:cubicBezTo>
                      <a:pt x="144707" y="113061"/>
                      <a:pt x="141118" y="101056"/>
                      <a:pt x="145256" y="90712"/>
                    </a:cubicBezTo>
                    <a:cubicBezTo>
                      <a:pt x="146759" y="86954"/>
                      <a:pt x="153162" y="88946"/>
                      <a:pt x="157162" y="88331"/>
                    </a:cubicBezTo>
                    <a:cubicBezTo>
                      <a:pt x="163487" y="87358"/>
                      <a:pt x="169862" y="86744"/>
                      <a:pt x="176212" y="85950"/>
                    </a:cubicBezTo>
                    <a:cubicBezTo>
                      <a:pt x="177800" y="82775"/>
                      <a:pt x="180473" y="79939"/>
                      <a:pt x="180975" y="76425"/>
                    </a:cubicBezTo>
                    <a:cubicBezTo>
                      <a:pt x="181330" y="73940"/>
                      <a:pt x="180053" y="71324"/>
                      <a:pt x="178594" y="69281"/>
                    </a:cubicBezTo>
                    <a:cubicBezTo>
                      <a:pt x="173345" y="61933"/>
                      <a:pt x="168789" y="59569"/>
                      <a:pt x="161925" y="54993"/>
                    </a:cubicBezTo>
                    <a:cubicBezTo>
                      <a:pt x="132096" y="62453"/>
                      <a:pt x="169210" y="52913"/>
                      <a:pt x="145256" y="59756"/>
                    </a:cubicBezTo>
                    <a:cubicBezTo>
                      <a:pt x="142109" y="60655"/>
                      <a:pt x="138906" y="61343"/>
                      <a:pt x="135731" y="62137"/>
                    </a:cubicBezTo>
                    <a:cubicBezTo>
                      <a:pt x="133350" y="61343"/>
                      <a:pt x="130547" y="61324"/>
                      <a:pt x="128587" y="59756"/>
                    </a:cubicBezTo>
                    <a:cubicBezTo>
                      <a:pt x="124391" y="56399"/>
                      <a:pt x="123012" y="50173"/>
                      <a:pt x="121444" y="45468"/>
                    </a:cubicBezTo>
                    <a:cubicBezTo>
                      <a:pt x="120650" y="35149"/>
                      <a:pt x="121729" y="24512"/>
                      <a:pt x="119062" y="14512"/>
                    </a:cubicBezTo>
                    <a:cubicBezTo>
                      <a:pt x="118325" y="11747"/>
                      <a:pt x="114248" y="11413"/>
                      <a:pt x="111919" y="9750"/>
                    </a:cubicBezTo>
                    <a:cubicBezTo>
                      <a:pt x="98270" y="0"/>
                      <a:pt x="107190" y="3565"/>
                      <a:pt x="90487" y="225"/>
                    </a:cubicBezTo>
                    <a:cubicBezTo>
                      <a:pt x="81756" y="1812"/>
                      <a:pt x="72764" y="2340"/>
                      <a:pt x="64294" y="4987"/>
                    </a:cubicBezTo>
                    <a:cubicBezTo>
                      <a:pt x="59876" y="6368"/>
                      <a:pt x="56433" y="9883"/>
                      <a:pt x="52387" y="12131"/>
                    </a:cubicBezTo>
                    <a:cubicBezTo>
                      <a:pt x="35576" y="21470"/>
                      <a:pt x="49879" y="11630"/>
                      <a:pt x="33337" y="24037"/>
                    </a:cubicBezTo>
                    <a:cubicBezTo>
                      <a:pt x="31750" y="28006"/>
                      <a:pt x="30651" y="32207"/>
                      <a:pt x="28575" y="35943"/>
                    </a:cubicBezTo>
                    <a:cubicBezTo>
                      <a:pt x="23166" y="45678"/>
                      <a:pt x="21143" y="43665"/>
                      <a:pt x="16669" y="52612"/>
                    </a:cubicBezTo>
                    <a:cubicBezTo>
                      <a:pt x="14757" y="56435"/>
                      <a:pt x="13642" y="60612"/>
                      <a:pt x="11906" y="64518"/>
                    </a:cubicBezTo>
                    <a:cubicBezTo>
                      <a:pt x="8000" y="73307"/>
                      <a:pt x="5156" y="77357"/>
                      <a:pt x="0" y="85950"/>
                    </a:cubicBezTo>
                    <a:cubicBezTo>
                      <a:pt x="1587" y="97062"/>
                      <a:pt x="2811" y="108233"/>
                      <a:pt x="4762" y="119287"/>
                    </a:cubicBezTo>
                    <a:cubicBezTo>
                      <a:pt x="5198" y="121759"/>
                      <a:pt x="5685" y="124388"/>
                      <a:pt x="7144" y="126431"/>
                    </a:cubicBezTo>
                    <a:cubicBezTo>
                      <a:pt x="9754" y="130085"/>
                      <a:pt x="13015" y="133346"/>
                      <a:pt x="16669" y="135956"/>
                    </a:cubicBezTo>
                    <a:cubicBezTo>
                      <a:pt x="18711" y="137415"/>
                      <a:pt x="21431" y="137543"/>
                      <a:pt x="23812" y="138337"/>
                    </a:cubicBezTo>
                    <a:cubicBezTo>
                      <a:pt x="27978" y="141114"/>
                      <a:pt x="34727" y="144292"/>
                      <a:pt x="35719" y="150243"/>
                    </a:cubicBezTo>
                    <a:cubicBezTo>
                      <a:pt x="36132" y="152719"/>
                      <a:pt x="32215" y="155142"/>
                      <a:pt x="33337" y="157387"/>
                    </a:cubicBezTo>
                    <a:cubicBezTo>
                      <a:pt x="34131" y="158975"/>
                      <a:pt x="28972" y="159768"/>
                      <a:pt x="35719" y="159768"/>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02" name="12 Forma libre"/>
              <p:cNvSpPr/>
              <p:nvPr/>
            </p:nvSpPr>
            <p:spPr>
              <a:xfrm>
                <a:off x="2775347" y="3945731"/>
                <a:ext cx="1330283" cy="1171575"/>
              </a:xfrm>
              <a:custGeom>
                <a:avLst/>
                <a:gdLst>
                  <a:gd name="connsiteX0" fmla="*/ 3572 w 1330283"/>
                  <a:gd name="connsiteY0" fmla="*/ 214313 h 1171575"/>
                  <a:gd name="connsiteX1" fmla="*/ 25003 w 1330283"/>
                  <a:gd name="connsiteY1" fmla="*/ 195263 h 1171575"/>
                  <a:gd name="connsiteX2" fmla="*/ 51197 w 1330283"/>
                  <a:gd name="connsiteY2" fmla="*/ 178594 h 1171575"/>
                  <a:gd name="connsiteX3" fmla="*/ 101203 w 1330283"/>
                  <a:gd name="connsiteY3" fmla="*/ 164307 h 1171575"/>
                  <a:gd name="connsiteX4" fmla="*/ 170259 w 1330283"/>
                  <a:gd name="connsiteY4" fmla="*/ 154782 h 1171575"/>
                  <a:gd name="connsiteX5" fmla="*/ 244078 w 1330283"/>
                  <a:gd name="connsiteY5" fmla="*/ 152400 h 1171575"/>
                  <a:gd name="connsiteX6" fmla="*/ 251222 w 1330283"/>
                  <a:gd name="connsiteY6" fmla="*/ 150019 h 1171575"/>
                  <a:gd name="connsiteX7" fmla="*/ 260747 w 1330283"/>
                  <a:gd name="connsiteY7" fmla="*/ 147638 h 1171575"/>
                  <a:gd name="connsiteX8" fmla="*/ 279797 w 1330283"/>
                  <a:gd name="connsiteY8" fmla="*/ 140494 h 1171575"/>
                  <a:gd name="connsiteX9" fmla="*/ 291703 w 1330283"/>
                  <a:gd name="connsiteY9" fmla="*/ 133350 h 1171575"/>
                  <a:gd name="connsiteX10" fmla="*/ 329803 w 1330283"/>
                  <a:gd name="connsiteY10" fmla="*/ 121444 h 1171575"/>
                  <a:gd name="connsiteX11" fmla="*/ 506016 w 1330283"/>
                  <a:gd name="connsiteY11" fmla="*/ 109538 h 1171575"/>
                  <a:gd name="connsiteX12" fmla="*/ 525066 w 1330283"/>
                  <a:gd name="connsiteY12" fmla="*/ 102394 h 1171575"/>
                  <a:gd name="connsiteX13" fmla="*/ 551259 w 1330283"/>
                  <a:gd name="connsiteY13" fmla="*/ 92869 h 1171575"/>
                  <a:gd name="connsiteX14" fmla="*/ 563166 w 1330283"/>
                  <a:gd name="connsiteY14" fmla="*/ 80963 h 1171575"/>
                  <a:gd name="connsiteX15" fmla="*/ 591741 w 1330283"/>
                  <a:gd name="connsiteY15" fmla="*/ 66675 h 1171575"/>
                  <a:gd name="connsiteX16" fmla="*/ 634603 w 1330283"/>
                  <a:gd name="connsiteY16" fmla="*/ 52388 h 1171575"/>
                  <a:gd name="connsiteX17" fmla="*/ 660797 w 1330283"/>
                  <a:gd name="connsiteY17" fmla="*/ 47625 h 1171575"/>
                  <a:gd name="connsiteX18" fmla="*/ 682228 w 1330283"/>
                  <a:gd name="connsiteY18" fmla="*/ 42863 h 1171575"/>
                  <a:gd name="connsiteX19" fmla="*/ 691753 w 1330283"/>
                  <a:gd name="connsiteY19" fmla="*/ 40482 h 1171575"/>
                  <a:gd name="connsiteX20" fmla="*/ 706041 w 1330283"/>
                  <a:gd name="connsiteY20" fmla="*/ 38100 h 1171575"/>
                  <a:gd name="connsiteX21" fmla="*/ 746522 w 1330283"/>
                  <a:gd name="connsiteY21" fmla="*/ 26194 h 1171575"/>
                  <a:gd name="connsiteX22" fmla="*/ 782241 w 1330283"/>
                  <a:gd name="connsiteY22" fmla="*/ 16669 h 1171575"/>
                  <a:gd name="connsiteX23" fmla="*/ 801291 w 1330283"/>
                  <a:gd name="connsiteY23" fmla="*/ 11907 h 1171575"/>
                  <a:gd name="connsiteX24" fmla="*/ 820341 w 1330283"/>
                  <a:gd name="connsiteY24" fmla="*/ 4763 h 1171575"/>
                  <a:gd name="connsiteX25" fmla="*/ 848916 w 1330283"/>
                  <a:gd name="connsiteY25" fmla="*/ 0 h 1171575"/>
                  <a:gd name="connsiteX26" fmla="*/ 882253 w 1330283"/>
                  <a:gd name="connsiteY26" fmla="*/ 4763 h 1171575"/>
                  <a:gd name="connsiteX27" fmla="*/ 951309 w 1330283"/>
                  <a:gd name="connsiteY27" fmla="*/ 35719 h 1171575"/>
                  <a:gd name="connsiteX28" fmla="*/ 972741 w 1330283"/>
                  <a:gd name="connsiteY28" fmla="*/ 54769 h 1171575"/>
                  <a:gd name="connsiteX29" fmla="*/ 979884 w 1330283"/>
                  <a:gd name="connsiteY29" fmla="*/ 59532 h 1171575"/>
                  <a:gd name="connsiteX30" fmla="*/ 994172 w 1330283"/>
                  <a:gd name="connsiteY30" fmla="*/ 71438 h 1171575"/>
                  <a:gd name="connsiteX31" fmla="*/ 1015603 w 1330283"/>
                  <a:gd name="connsiteY31" fmla="*/ 78582 h 1171575"/>
                  <a:gd name="connsiteX32" fmla="*/ 1034653 w 1330283"/>
                  <a:gd name="connsiteY32" fmla="*/ 83344 h 1171575"/>
                  <a:gd name="connsiteX33" fmla="*/ 1058466 w 1330283"/>
                  <a:gd name="connsiteY33" fmla="*/ 95250 h 1171575"/>
                  <a:gd name="connsiteX34" fmla="*/ 1082278 w 1330283"/>
                  <a:gd name="connsiteY34" fmla="*/ 111919 h 1171575"/>
                  <a:gd name="connsiteX35" fmla="*/ 1096566 w 1330283"/>
                  <a:gd name="connsiteY35" fmla="*/ 119063 h 1171575"/>
                  <a:gd name="connsiteX36" fmla="*/ 1110853 w 1330283"/>
                  <a:gd name="connsiteY36" fmla="*/ 128588 h 1171575"/>
                  <a:gd name="connsiteX37" fmla="*/ 1141809 w 1330283"/>
                  <a:gd name="connsiteY37" fmla="*/ 147638 h 1171575"/>
                  <a:gd name="connsiteX38" fmla="*/ 1160859 w 1330283"/>
                  <a:gd name="connsiteY38" fmla="*/ 171450 h 1171575"/>
                  <a:gd name="connsiteX39" fmla="*/ 1163241 w 1330283"/>
                  <a:gd name="connsiteY39" fmla="*/ 183357 h 1171575"/>
                  <a:gd name="connsiteX40" fmla="*/ 1165622 w 1330283"/>
                  <a:gd name="connsiteY40" fmla="*/ 264319 h 1171575"/>
                  <a:gd name="connsiteX41" fmla="*/ 1172766 w 1330283"/>
                  <a:gd name="connsiteY41" fmla="*/ 269082 h 1171575"/>
                  <a:gd name="connsiteX42" fmla="*/ 1194197 w 1330283"/>
                  <a:gd name="connsiteY42" fmla="*/ 278607 h 1171575"/>
                  <a:gd name="connsiteX43" fmla="*/ 1206103 w 1330283"/>
                  <a:gd name="connsiteY43" fmla="*/ 280988 h 1171575"/>
                  <a:gd name="connsiteX44" fmla="*/ 1227534 w 1330283"/>
                  <a:gd name="connsiteY44" fmla="*/ 297657 h 1171575"/>
                  <a:gd name="connsiteX45" fmla="*/ 1239441 w 1330283"/>
                  <a:gd name="connsiteY45" fmla="*/ 307182 h 1171575"/>
                  <a:gd name="connsiteX46" fmla="*/ 1263253 w 1330283"/>
                  <a:gd name="connsiteY46" fmla="*/ 330994 h 1171575"/>
                  <a:gd name="connsiteX47" fmla="*/ 1279922 w 1330283"/>
                  <a:gd name="connsiteY47" fmla="*/ 338138 h 1171575"/>
                  <a:gd name="connsiteX48" fmla="*/ 1291828 w 1330283"/>
                  <a:gd name="connsiteY48" fmla="*/ 345282 h 1171575"/>
                  <a:gd name="connsiteX49" fmla="*/ 1298972 w 1330283"/>
                  <a:gd name="connsiteY49" fmla="*/ 350044 h 1171575"/>
                  <a:gd name="connsiteX50" fmla="*/ 1306116 w 1330283"/>
                  <a:gd name="connsiteY50" fmla="*/ 352425 h 1171575"/>
                  <a:gd name="connsiteX51" fmla="*/ 1322784 w 1330283"/>
                  <a:gd name="connsiteY51" fmla="*/ 347663 h 1171575"/>
                  <a:gd name="connsiteX52" fmla="*/ 1329928 w 1330283"/>
                  <a:gd name="connsiteY52" fmla="*/ 345282 h 1171575"/>
                  <a:gd name="connsiteX53" fmla="*/ 1318022 w 1330283"/>
                  <a:gd name="connsiteY53" fmla="*/ 381000 h 1171575"/>
                  <a:gd name="connsiteX54" fmla="*/ 1318022 w 1330283"/>
                  <a:gd name="connsiteY54" fmla="*/ 426244 h 1171575"/>
                  <a:gd name="connsiteX55" fmla="*/ 1310878 w 1330283"/>
                  <a:gd name="connsiteY55" fmla="*/ 428625 h 1171575"/>
                  <a:gd name="connsiteX56" fmla="*/ 1306116 w 1330283"/>
                  <a:gd name="connsiteY56" fmla="*/ 519113 h 1171575"/>
                  <a:gd name="connsiteX57" fmla="*/ 1298972 w 1330283"/>
                  <a:gd name="connsiteY57" fmla="*/ 521494 h 1171575"/>
                  <a:gd name="connsiteX58" fmla="*/ 1291828 w 1330283"/>
                  <a:gd name="connsiteY58" fmla="*/ 528638 h 1171575"/>
                  <a:gd name="connsiteX59" fmla="*/ 1289447 w 1330283"/>
                  <a:gd name="connsiteY59" fmla="*/ 595313 h 1171575"/>
                  <a:gd name="connsiteX60" fmla="*/ 1287066 w 1330283"/>
                  <a:gd name="connsiteY60" fmla="*/ 602457 h 1171575"/>
                  <a:gd name="connsiteX61" fmla="*/ 1277541 w 1330283"/>
                  <a:gd name="connsiteY61" fmla="*/ 611982 h 1171575"/>
                  <a:gd name="connsiteX62" fmla="*/ 1277541 w 1330283"/>
                  <a:gd name="connsiteY62" fmla="*/ 638175 h 1171575"/>
                  <a:gd name="connsiteX63" fmla="*/ 1275159 w 1330283"/>
                  <a:gd name="connsiteY63" fmla="*/ 673894 h 1171575"/>
                  <a:gd name="connsiteX64" fmla="*/ 1272778 w 1330283"/>
                  <a:gd name="connsiteY64" fmla="*/ 685800 h 1171575"/>
                  <a:gd name="connsiteX65" fmla="*/ 1263253 w 1330283"/>
                  <a:gd name="connsiteY65" fmla="*/ 700088 h 1171575"/>
                  <a:gd name="connsiteX66" fmla="*/ 1260872 w 1330283"/>
                  <a:gd name="connsiteY66" fmla="*/ 707232 h 1171575"/>
                  <a:gd name="connsiteX67" fmla="*/ 1253728 w 1330283"/>
                  <a:gd name="connsiteY67" fmla="*/ 719138 h 1171575"/>
                  <a:gd name="connsiteX68" fmla="*/ 1251347 w 1330283"/>
                  <a:gd name="connsiteY68" fmla="*/ 750094 h 1171575"/>
                  <a:gd name="connsiteX69" fmla="*/ 1248966 w 1330283"/>
                  <a:gd name="connsiteY69" fmla="*/ 757238 h 1171575"/>
                  <a:gd name="connsiteX70" fmla="*/ 1246584 w 1330283"/>
                  <a:gd name="connsiteY70" fmla="*/ 802482 h 1171575"/>
                  <a:gd name="connsiteX71" fmla="*/ 1244203 w 1330283"/>
                  <a:gd name="connsiteY71" fmla="*/ 809625 h 1171575"/>
                  <a:gd name="connsiteX72" fmla="*/ 1239441 w 1330283"/>
                  <a:gd name="connsiteY72" fmla="*/ 821532 h 1171575"/>
                  <a:gd name="connsiteX73" fmla="*/ 1237059 w 1330283"/>
                  <a:gd name="connsiteY73" fmla="*/ 831057 h 1171575"/>
                  <a:gd name="connsiteX74" fmla="*/ 1234678 w 1330283"/>
                  <a:gd name="connsiteY74" fmla="*/ 897732 h 1171575"/>
                  <a:gd name="connsiteX75" fmla="*/ 1232297 w 1330283"/>
                  <a:gd name="connsiteY75" fmla="*/ 904875 h 1171575"/>
                  <a:gd name="connsiteX76" fmla="*/ 1229916 w 1330283"/>
                  <a:gd name="connsiteY76" fmla="*/ 964407 h 1171575"/>
                  <a:gd name="connsiteX77" fmla="*/ 1227534 w 1330283"/>
                  <a:gd name="connsiteY77" fmla="*/ 971550 h 1171575"/>
                  <a:gd name="connsiteX78" fmla="*/ 1225153 w 1330283"/>
                  <a:gd name="connsiteY78" fmla="*/ 983457 h 1171575"/>
                  <a:gd name="connsiteX79" fmla="*/ 1222772 w 1330283"/>
                  <a:gd name="connsiteY79" fmla="*/ 990600 h 1171575"/>
                  <a:gd name="connsiteX80" fmla="*/ 1220391 w 1330283"/>
                  <a:gd name="connsiteY80" fmla="*/ 1000125 h 1171575"/>
                  <a:gd name="connsiteX81" fmla="*/ 1215628 w 1330283"/>
                  <a:gd name="connsiteY81" fmla="*/ 1014413 h 1171575"/>
                  <a:gd name="connsiteX82" fmla="*/ 1210866 w 1330283"/>
                  <a:gd name="connsiteY82" fmla="*/ 1035844 h 1171575"/>
                  <a:gd name="connsiteX83" fmla="*/ 1201341 w 1330283"/>
                  <a:gd name="connsiteY83" fmla="*/ 1059657 h 1171575"/>
                  <a:gd name="connsiteX84" fmla="*/ 1198959 w 1330283"/>
                  <a:gd name="connsiteY84" fmla="*/ 1073944 h 1171575"/>
                  <a:gd name="connsiteX85" fmla="*/ 1196578 w 1330283"/>
                  <a:gd name="connsiteY85" fmla="*/ 1083469 h 1171575"/>
                  <a:gd name="connsiteX86" fmla="*/ 1194197 w 1330283"/>
                  <a:gd name="connsiteY86" fmla="*/ 1102519 h 1171575"/>
                  <a:gd name="connsiteX87" fmla="*/ 1187053 w 1330283"/>
                  <a:gd name="connsiteY87" fmla="*/ 1107282 h 1171575"/>
                  <a:gd name="connsiteX88" fmla="*/ 1184672 w 1330283"/>
                  <a:gd name="connsiteY88" fmla="*/ 1121569 h 1171575"/>
                  <a:gd name="connsiteX89" fmla="*/ 1179909 w 1330283"/>
                  <a:gd name="connsiteY89" fmla="*/ 1133475 h 1171575"/>
                  <a:gd name="connsiteX90" fmla="*/ 1177528 w 1330283"/>
                  <a:gd name="connsiteY90" fmla="*/ 1171575 h 1171575"/>
                  <a:gd name="connsiteX91" fmla="*/ 1165622 w 1330283"/>
                  <a:gd name="connsiteY91" fmla="*/ 1169194 h 1171575"/>
                  <a:gd name="connsiteX92" fmla="*/ 1148953 w 1330283"/>
                  <a:gd name="connsiteY92" fmla="*/ 1150144 h 1171575"/>
                  <a:gd name="connsiteX93" fmla="*/ 1144191 w 1330283"/>
                  <a:gd name="connsiteY93" fmla="*/ 1140619 h 1171575"/>
                  <a:gd name="connsiteX94" fmla="*/ 1127522 w 1330283"/>
                  <a:gd name="connsiteY94" fmla="*/ 1119188 h 1171575"/>
                  <a:gd name="connsiteX95" fmla="*/ 1122759 w 1330283"/>
                  <a:gd name="connsiteY95" fmla="*/ 1109663 h 1171575"/>
                  <a:gd name="connsiteX96" fmla="*/ 1108472 w 1330283"/>
                  <a:gd name="connsiteY96" fmla="*/ 1090613 h 1171575"/>
                  <a:gd name="connsiteX97" fmla="*/ 1101328 w 1330283"/>
                  <a:gd name="connsiteY97" fmla="*/ 1083469 h 1171575"/>
                  <a:gd name="connsiteX98" fmla="*/ 1087041 w 1330283"/>
                  <a:gd name="connsiteY98" fmla="*/ 1066800 h 1171575"/>
                  <a:gd name="connsiteX99" fmla="*/ 1079897 w 1330283"/>
                  <a:gd name="connsiteY99" fmla="*/ 1064419 h 1171575"/>
                  <a:gd name="connsiteX100" fmla="*/ 1072753 w 1330283"/>
                  <a:gd name="connsiteY100" fmla="*/ 1066800 h 1171575"/>
                  <a:gd name="connsiteX101" fmla="*/ 1039416 w 1330283"/>
                  <a:gd name="connsiteY101" fmla="*/ 1073944 h 1171575"/>
                  <a:gd name="connsiteX102" fmla="*/ 1027509 w 1330283"/>
                  <a:gd name="connsiteY102" fmla="*/ 1078707 h 1171575"/>
                  <a:gd name="connsiteX103" fmla="*/ 1008459 w 1330283"/>
                  <a:gd name="connsiteY103" fmla="*/ 1076325 h 1171575"/>
                  <a:gd name="connsiteX104" fmla="*/ 994172 w 1330283"/>
                  <a:gd name="connsiteY104" fmla="*/ 1073944 h 1171575"/>
                  <a:gd name="connsiteX105" fmla="*/ 977503 w 1330283"/>
                  <a:gd name="connsiteY105" fmla="*/ 1066800 h 1171575"/>
                  <a:gd name="connsiteX106" fmla="*/ 970359 w 1330283"/>
                  <a:gd name="connsiteY106" fmla="*/ 1062038 h 1171575"/>
                  <a:gd name="connsiteX107" fmla="*/ 975122 w 1330283"/>
                  <a:gd name="connsiteY107" fmla="*/ 1026319 h 1171575"/>
                  <a:gd name="connsiteX108" fmla="*/ 984647 w 1330283"/>
                  <a:gd name="connsiteY108" fmla="*/ 1019175 h 1171575"/>
                  <a:gd name="connsiteX109" fmla="*/ 989409 w 1330283"/>
                  <a:gd name="connsiteY109" fmla="*/ 1012032 h 1171575"/>
                  <a:gd name="connsiteX110" fmla="*/ 1006078 w 1330283"/>
                  <a:gd name="connsiteY110" fmla="*/ 995363 h 1171575"/>
                  <a:gd name="connsiteX111" fmla="*/ 1020366 w 1330283"/>
                  <a:gd name="connsiteY111" fmla="*/ 973932 h 1171575"/>
                  <a:gd name="connsiteX112" fmla="*/ 1029891 w 1330283"/>
                  <a:gd name="connsiteY112" fmla="*/ 964407 h 1171575"/>
                  <a:gd name="connsiteX113" fmla="*/ 1037034 w 1330283"/>
                  <a:gd name="connsiteY113" fmla="*/ 952500 h 1171575"/>
                  <a:gd name="connsiteX114" fmla="*/ 1058466 w 1330283"/>
                  <a:gd name="connsiteY114" fmla="*/ 923925 h 1171575"/>
                  <a:gd name="connsiteX115" fmla="*/ 1072753 w 1330283"/>
                  <a:gd name="connsiteY115" fmla="*/ 900113 h 1171575"/>
                  <a:gd name="connsiteX116" fmla="*/ 1077516 w 1330283"/>
                  <a:gd name="connsiteY116" fmla="*/ 892969 h 1171575"/>
                  <a:gd name="connsiteX117" fmla="*/ 1084659 w 1330283"/>
                  <a:gd name="connsiteY117" fmla="*/ 890588 h 1171575"/>
                  <a:gd name="connsiteX118" fmla="*/ 1101328 w 1330283"/>
                  <a:gd name="connsiteY118" fmla="*/ 869157 h 1171575"/>
                  <a:gd name="connsiteX119" fmla="*/ 1106091 w 1330283"/>
                  <a:gd name="connsiteY119" fmla="*/ 859632 h 1171575"/>
                  <a:gd name="connsiteX120" fmla="*/ 1110853 w 1330283"/>
                  <a:gd name="connsiteY120" fmla="*/ 852488 h 1171575"/>
                  <a:gd name="connsiteX121" fmla="*/ 1115616 w 1330283"/>
                  <a:gd name="connsiteY121" fmla="*/ 833438 h 1171575"/>
                  <a:gd name="connsiteX122" fmla="*/ 1125141 w 1330283"/>
                  <a:gd name="connsiteY122" fmla="*/ 812007 h 1171575"/>
                  <a:gd name="connsiteX123" fmla="*/ 1127522 w 1330283"/>
                  <a:gd name="connsiteY123" fmla="*/ 804863 h 1171575"/>
                  <a:gd name="connsiteX124" fmla="*/ 1132284 w 1330283"/>
                  <a:gd name="connsiteY124" fmla="*/ 783432 h 1171575"/>
                  <a:gd name="connsiteX125" fmla="*/ 1120378 w 1330283"/>
                  <a:gd name="connsiteY125" fmla="*/ 776288 h 1171575"/>
                  <a:gd name="connsiteX126" fmla="*/ 1106091 w 1330283"/>
                  <a:gd name="connsiteY126" fmla="*/ 762000 h 1171575"/>
                  <a:gd name="connsiteX127" fmla="*/ 1098947 w 1330283"/>
                  <a:gd name="connsiteY127" fmla="*/ 754857 h 1171575"/>
                  <a:gd name="connsiteX128" fmla="*/ 1091803 w 1330283"/>
                  <a:gd name="connsiteY128" fmla="*/ 747713 h 1171575"/>
                  <a:gd name="connsiteX129" fmla="*/ 1065609 w 1330283"/>
                  <a:gd name="connsiteY129" fmla="*/ 726282 h 1171575"/>
                  <a:gd name="connsiteX130" fmla="*/ 1056084 w 1330283"/>
                  <a:gd name="connsiteY130" fmla="*/ 719138 h 1171575"/>
                  <a:gd name="connsiteX131" fmla="*/ 1044178 w 1330283"/>
                  <a:gd name="connsiteY131" fmla="*/ 709613 h 1171575"/>
                  <a:gd name="connsiteX132" fmla="*/ 1025128 w 1330283"/>
                  <a:gd name="connsiteY132" fmla="*/ 719138 h 1171575"/>
                  <a:gd name="connsiteX133" fmla="*/ 1015603 w 1330283"/>
                  <a:gd name="connsiteY133" fmla="*/ 721519 h 1171575"/>
                  <a:gd name="connsiteX134" fmla="*/ 998934 w 1330283"/>
                  <a:gd name="connsiteY134" fmla="*/ 719138 h 1171575"/>
                  <a:gd name="connsiteX135" fmla="*/ 982266 w 1330283"/>
                  <a:gd name="connsiteY135" fmla="*/ 711994 h 1171575"/>
                  <a:gd name="connsiteX136" fmla="*/ 970359 w 1330283"/>
                  <a:gd name="connsiteY136" fmla="*/ 697707 h 1171575"/>
                  <a:gd name="connsiteX137" fmla="*/ 958453 w 1330283"/>
                  <a:gd name="connsiteY137" fmla="*/ 683419 h 1171575"/>
                  <a:gd name="connsiteX138" fmla="*/ 951309 w 1330283"/>
                  <a:gd name="connsiteY138" fmla="*/ 678657 h 1171575"/>
                  <a:gd name="connsiteX139" fmla="*/ 927497 w 1330283"/>
                  <a:gd name="connsiteY139" fmla="*/ 659607 h 1171575"/>
                  <a:gd name="connsiteX140" fmla="*/ 898922 w 1330283"/>
                  <a:gd name="connsiteY140" fmla="*/ 657225 h 1171575"/>
                  <a:gd name="connsiteX141" fmla="*/ 884634 w 1330283"/>
                  <a:gd name="connsiteY141" fmla="*/ 661988 h 1171575"/>
                  <a:gd name="connsiteX142" fmla="*/ 875109 w 1330283"/>
                  <a:gd name="connsiteY142" fmla="*/ 676275 h 1171575"/>
                  <a:gd name="connsiteX143" fmla="*/ 870347 w 1330283"/>
                  <a:gd name="connsiteY143" fmla="*/ 683419 h 1171575"/>
                  <a:gd name="connsiteX144" fmla="*/ 863203 w 1330283"/>
                  <a:gd name="connsiteY144" fmla="*/ 685800 h 1171575"/>
                  <a:gd name="connsiteX145" fmla="*/ 822722 w 1330283"/>
                  <a:gd name="connsiteY145" fmla="*/ 688182 h 1171575"/>
                  <a:gd name="connsiteX146" fmla="*/ 813197 w 1330283"/>
                  <a:gd name="connsiteY146" fmla="*/ 692944 h 1171575"/>
                  <a:gd name="connsiteX147" fmla="*/ 791766 w 1330283"/>
                  <a:gd name="connsiteY147" fmla="*/ 690563 h 1171575"/>
                  <a:gd name="connsiteX148" fmla="*/ 763191 w 1330283"/>
                  <a:gd name="connsiteY148" fmla="*/ 685800 h 1171575"/>
                  <a:gd name="connsiteX149" fmla="*/ 758428 w 1330283"/>
                  <a:gd name="connsiteY149" fmla="*/ 671513 h 1171575"/>
                  <a:gd name="connsiteX150" fmla="*/ 736997 w 1330283"/>
                  <a:gd name="connsiteY150" fmla="*/ 664369 h 1171575"/>
                  <a:gd name="connsiteX151" fmla="*/ 729853 w 1330283"/>
                  <a:gd name="connsiteY151" fmla="*/ 657225 h 1171575"/>
                  <a:gd name="connsiteX152" fmla="*/ 713184 w 1330283"/>
                  <a:gd name="connsiteY152" fmla="*/ 650082 h 1171575"/>
                  <a:gd name="connsiteX153" fmla="*/ 703659 w 1330283"/>
                  <a:gd name="connsiteY153" fmla="*/ 645319 h 1171575"/>
                  <a:gd name="connsiteX154" fmla="*/ 689372 w 1330283"/>
                  <a:gd name="connsiteY154" fmla="*/ 657225 h 1171575"/>
                  <a:gd name="connsiteX155" fmla="*/ 684609 w 1330283"/>
                  <a:gd name="connsiteY155" fmla="*/ 664369 h 1171575"/>
                  <a:gd name="connsiteX156" fmla="*/ 663178 w 1330283"/>
                  <a:gd name="connsiteY156" fmla="*/ 681038 h 1171575"/>
                  <a:gd name="connsiteX157" fmla="*/ 656034 w 1330283"/>
                  <a:gd name="connsiteY157" fmla="*/ 688182 h 1171575"/>
                  <a:gd name="connsiteX158" fmla="*/ 625078 w 1330283"/>
                  <a:gd name="connsiteY158" fmla="*/ 690563 h 1171575"/>
                  <a:gd name="connsiteX159" fmla="*/ 613172 w 1330283"/>
                  <a:gd name="connsiteY159" fmla="*/ 711994 h 1171575"/>
                  <a:gd name="connsiteX160" fmla="*/ 606028 w 1330283"/>
                  <a:gd name="connsiteY160" fmla="*/ 721519 h 1171575"/>
                  <a:gd name="connsiteX161" fmla="*/ 596503 w 1330283"/>
                  <a:gd name="connsiteY161" fmla="*/ 726282 h 1171575"/>
                  <a:gd name="connsiteX162" fmla="*/ 570309 w 1330283"/>
                  <a:gd name="connsiteY162" fmla="*/ 721519 h 1171575"/>
                  <a:gd name="connsiteX163" fmla="*/ 553641 w 1330283"/>
                  <a:gd name="connsiteY163" fmla="*/ 719138 h 1171575"/>
                  <a:gd name="connsiteX164" fmla="*/ 546497 w 1330283"/>
                  <a:gd name="connsiteY164" fmla="*/ 716757 h 1171575"/>
                  <a:gd name="connsiteX165" fmla="*/ 506016 w 1330283"/>
                  <a:gd name="connsiteY165" fmla="*/ 714375 h 1171575"/>
                  <a:gd name="connsiteX166" fmla="*/ 496491 w 1330283"/>
                  <a:gd name="connsiteY166" fmla="*/ 704850 h 1171575"/>
                  <a:gd name="connsiteX167" fmla="*/ 477441 w 1330283"/>
                  <a:gd name="connsiteY167" fmla="*/ 704850 h 1171575"/>
                  <a:gd name="connsiteX168" fmla="*/ 470297 w 1330283"/>
                  <a:gd name="connsiteY168" fmla="*/ 707232 h 1171575"/>
                  <a:gd name="connsiteX169" fmla="*/ 456009 w 1330283"/>
                  <a:gd name="connsiteY169" fmla="*/ 711994 h 1171575"/>
                  <a:gd name="connsiteX170" fmla="*/ 441722 w 1330283"/>
                  <a:gd name="connsiteY170" fmla="*/ 707232 h 1171575"/>
                  <a:gd name="connsiteX171" fmla="*/ 422672 w 1330283"/>
                  <a:gd name="connsiteY171" fmla="*/ 711994 h 1171575"/>
                  <a:gd name="connsiteX172" fmla="*/ 413147 w 1330283"/>
                  <a:gd name="connsiteY172" fmla="*/ 714375 h 1171575"/>
                  <a:gd name="connsiteX173" fmla="*/ 406003 w 1330283"/>
                  <a:gd name="connsiteY173" fmla="*/ 716757 h 1171575"/>
                  <a:gd name="connsiteX174" fmla="*/ 389334 w 1330283"/>
                  <a:gd name="connsiteY174" fmla="*/ 714375 h 1171575"/>
                  <a:gd name="connsiteX175" fmla="*/ 384572 w 1330283"/>
                  <a:gd name="connsiteY175" fmla="*/ 707232 h 1171575"/>
                  <a:gd name="connsiteX176" fmla="*/ 377428 w 1330283"/>
                  <a:gd name="connsiteY176" fmla="*/ 702469 h 1171575"/>
                  <a:gd name="connsiteX177" fmla="*/ 375047 w 1330283"/>
                  <a:gd name="connsiteY177" fmla="*/ 695325 h 1171575"/>
                  <a:gd name="connsiteX178" fmla="*/ 329803 w 1330283"/>
                  <a:gd name="connsiteY178" fmla="*/ 683419 h 1171575"/>
                  <a:gd name="connsiteX179" fmla="*/ 332184 w 1330283"/>
                  <a:gd name="connsiteY179" fmla="*/ 631032 h 1171575"/>
                  <a:gd name="connsiteX180" fmla="*/ 336947 w 1330283"/>
                  <a:gd name="connsiteY180" fmla="*/ 616744 h 1171575"/>
                  <a:gd name="connsiteX181" fmla="*/ 341709 w 1330283"/>
                  <a:gd name="connsiteY181" fmla="*/ 609600 h 1171575"/>
                  <a:gd name="connsiteX182" fmla="*/ 336947 w 1330283"/>
                  <a:gd name="connsiteY182" fmla="*/ 564357 h 1171575"/>
                  <a:gd name="connsiteX183" fmla="*/ 332184 w 1330283"/>
                  <a:gd name="connsiteY183" fmla="*/ 545307 h 1171575"/>
                  <a:gd name="connsiteX184" fmla="*/ 327422 w 1330283"/>
                  <a:gd name="connsiteY184" fmla="*/ 538163 h 1171575"/>
                  <a:gd name="connsiteX185" fmla="*/ 301228 w 1330283"/>
                  <a:gd name="connsiteY185" fmla="*/ 540544 h 1171575"/>
                  <a:gd name="connsiteX186" fmla="*/ 286941 w 1330283"/>
                  <a:gd name="connsiteY186" fmla="*/ 547688 h 1171575"/>
                  <a:gd name="connsiteX187" fmla="*/ 275034 w 1330283"/>
                  <a:gd name="connsiteY187" fmla="*/ 545307 h 1171575"/>
                  <a:gd name="connsiteX188" fmla="*/ 248841 w 1330283"/>
                  <a:gd name="connsiteY188" fmla="*/ 535782 h 1171575"/>
                  <a:gd name="connsiteX189" fmla="*/ 241697 w 1330283"/>
                  <a:gd name="connsiteY189" fmla="*/ 528638 h 1171575"/>
                  <a:gd name="connsiteX190" fmla="*/ 232172 w 1330283"/>
                  <a:gd name="connsiteY190" fmla="*/ 507207 h 1171575"/>
                  <a:gd name="connsiteX191" fmla="*/ 241697 w 1330283"/>
                  <a:gd name="connsiteY191" fmla="*/ 488157 h 1171575"/>
                  <a:gd name="connsiteX192" fmla="*/ 236934 w 1330283"/>
                  <a:gd name="connsiteY192" fmla="*/ 471488 h 1171575"/>
                  <a:gd name="connsiteX193" fmla="*/ 229791 w 1330283"/>
                  <a:gd name="connsiteY193" fmla="*/ 464344 h 1171575"/>
                  <a:gd name="connsiteX194" fmla="*/ 225028 w 1330283"/>
                  <a:gd name="connsiteY194" fmla="*/ 457200 h 1171575"/>
                  <a:gd name="connsiteX195" fmla="*/ 213122 w 1330283"/>
                  <a:gd name="connsiteY195" fmla="*/ 438150 h 1171575"/>
                  <a:gd name="connsiteX196" fmla="*/ 208359 w 1330283"/>
                  <a:gd name="connsiteY196" fmla="*/ 421482 h 1171575"/>
                  <a:gd name="connsiteX197" fmla="*/ 203597 w 1330283"/>
                  <a:gd name="connsiteY197" fmla="*/ 411957 h 1171575"/>
                  <a:gd name="connsiteX198" fmla="*/ 196453 w 1330283"/>
                  <a:gd name="connsiteY198" fmla="*/ 407194 h 1171575"/>
                  <a:gd name="connsiteX199" fmla="*/ 186928 w 1330283"/>
                  <a:gd name="connsiteY199" fmla="*/ 400050 h 1171575"/>
                  <a:gd name="connsiteX200" fmla="*/ 165497 w 1330283"/>
                  <a:gd name="connsiteY200" fmla="*/ 388144 h 1171575"/>
                  <a:gd name="connsiteX201" fmla="*/ 125016 w 1330283"/>
                  <a:gd name="connsiteY201" fmla="*/ 388144 h 1171575"/>
                  <a:gd name="connsiteX202" fmla="*/ 120253 w 1330283"/>
                  <a:gd name="connsiteY202" fmla="*/ 381000 h 1171575"/>
                  <a:gd name="connsiteX203" fmla="*/ 105966 w 1330283"/>
                  <a:gd name="connsiteY203" fmla="*/ 364332 h 1171575"/>
                  <a:gd name="connsiteX204" fmla="*/ 89297 w 1330283"/>
                  <a:gd name="connsiteY204" fmla="*/ 357188 h 1171575"/>
                  <a:gd name="connsiteX205" fmla="*/ 77391 w 1330283"/>
                  <a:gd name="connsiteY205" fmla="*/ 352425 h 1171575"/>
                  <a:gd name="connsiteX206" fmla="*/ 70247 w 1330283"/>
                  <a:gd name="connsiteY206" fmla="*/ 345282 h 1171575"/>
                  <a:gd name="connsiteX207" fmla="*/ 58341 w 1330283"/>
                  <a:gd name="connsiteY207" fmla="*/ 342900 h 1171575"/>
                  <a:gd name="connsiteX208" fmla="*/ 32147 w 1330283"/>
                  <a:gd name="connsiteY208" fmla="*/ 335757 h 1171575"/>
                  <a:gd name="connsiteX209" fmla="*/ 29766 w 1330283"/>
                  <a:gd name="connsiteY209" fmla="*/ 297657 h 1171575"/>
                  <a:gd name="connsiteX210" fmla="*/ 25003 w 1330283"/>
                  <a:gd name="connsiteY210" fmla="*/ 288132 h 1171575"/>
                  <a:gd name="connsiteX211" fmla="*/ 8334 w 1330283"/>
                  <a:gd name="connsiteY211" fmla="*/ 264319 h 1171575"/>
                  <a:gd name="connsiteX212" fmla="*/ 3572 w 1330283"/>
                  <a:gd name="connsiteY212" fmla="*/ 254794 h 1171575"/>
                  <a:gd name="connsiteX213" fmla="*/ 3572 w 1330283"/>
                  <a:gd name="connsiteY213" fmla="*/ 2143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30283" h="1171575">
                    <a:moveTo>
                      <a:pt x="3572" y="214313"/>
                    </a:moveTo>
                    <a:cubicBezTo>
                      <a:pt x="7144" y="204391"/>
                      <a:pt x="7090" y="207205"/>
                      <a:pt x="25003" y="195263"/>
                    </a:cubicBezTo>
                    <a:cubicBezTo>
                      <a:pt x="33614" y="189522"/>
                      <a:pt x="42029" y="183396"/>
                      <a:pt x="51197" y="178594"/>
                    </a:cubicBezTo>
                    <a:cubicBezTo>
                      <a:pt x="74170" y="166560"/>
                      <a:pt x="76022" y="169781"/>
                      <a:pt x="101203" y="164307"/>
                    </a:cubicBezTo>
                    <a:cubicBezTo>
                      <a:pt x="147067" y="154337"/>
                      <a:pt x="114228" y="157117"/>
                      <a:pt x="170259" y="154782"/>
                    </a:cubicBezTo>
                    <a:lnTo>
                      <a:pt x="244078" y="152400"/>
                    </a:lnTo>
                    <a:cubicBezTo>
                      <a:pt x="246459" y="151606"/>
                      <a:pt x="248808" y="150709"/>
                      <a:pt x="251222" y="150019"/>
                    </a:cubicBezTo>
                    <a:cubicBezTo>
                      <a:pt x="254369" y="149120"/>
                      <a:pt x="257642" y="148673"/>
                      <a:pt x="260747" y="147638"/>
                    </a:cubicBezTo>
                    <a:cubicBezTo>
                      <a:pt x="267181" y="145493"/>
                      <a:pt x="273639" y="143336"/>
                      <a:pt x="279797" y="140494"/>
                    </a:cubicBezTo>
                    <a:cubicBezTo>
                      <a:pt x="283999" y="138554"/>
                      <a:pt x="287501" y="135289"/>
                      <a:pt x="291703" y="133350"/>
                    </a:cubicBezTo>
                    <a:cubicBezTo>
                      <a:pt x="300540" y="129272"/>
                      <a:pt x="319947" y="122676"/>
                      <a:pt x="329803" y="121444"/>
                    </a:cubicBezTo>
                    <a:cubicBezTo>
                      <a:pt x="364527" y="117104"/>
                      <a:pt x="496924" y="110084"/>
                      <a:pt x="506016" y="109538"/>
                    </a:cubicBezTo>
                    <a:lnTo>
                      <a:pt x="525066" y="102394"/>
                    </a:lnTo>
                    <a:cubicBezTo>
                      <a:pt x="553595" y="92205"/>
                      <a:pt x="526018" y="102967"/>
                      <a:pt x="551259" y="92869"/>
                    </a:cubicBezTo>
                    <a:cubicBezTo>
                      <a:pt x="555228" y="88900"/>
                      <a:pt x="558783" y="84469"/>
                      <a:pt x="563166" y="80963"/>
                    </a:cubicBezTo>
                    <a:cubicBezTo>
                      <a:pt x="570568" y="75042"/>
                      <a:pt x="583472" y="69983"/>
                      <a:pt x="591741" y="66675"/>
                    </a:cubicBezTo>
                    <a:cubicBezTo>
                      <a:pt x="604921" y="61403"/>
                      <a:pt x="620950" y="55639"/>
                      <a:pt x="634603" y="52388"/>
                    </a:cubicBezTo>
                    <a:cubicBezTo>
                      <a:pt x="643236" y="50332"/>
                      <a:pt x="652095" y="49365"/>
                      <a:pt x="660797" y="47625"/>
                    </a:cubicBezTo>
                    <a:cubicBezTo>
                      <a:pt x="667973" y="46190"/>
                      <a:pt x="675097" y="44508"/>
                      <a:pt x="682228" y="42863"/>
                    </a:cubicBezTo>
                    <a:cubicBezTo>
                      <a:pt x="685417" y="42127"/>
                      <a:pt x="688544" y="41124"/>
                      <a:pt x="691753" y="40482"/>
                    </a:cubicBezTo>
                    <a:cubicBezTo>
                      <a:pt x="696488" y="39535"/>
                      <a:pt x="701369" y="39319"/>
                      <a:pt x="706041" y="38100"/>
                    </a:cubicBezTo>
                    <a:cubicBezTo>
                      <a:pt x="719651" y="34550"/>
                      <a:pt x="732792" y="29245"/>
                      <a:pt x="746522" y="26194"/>
                    </a:cubicBezTo>
                    <a:cubicBezTo>
                      <a:pt x="796071" y="15184"/>
                      <a:pt x="745083" y="27285"/>
                      <a:pt x="782241" y="16669"/>
                    </a:cubicBezTo>
                    <a:cubicBezTo>
                      <a:pt x="788535" y="14871"/>
                      <a:pt x="795044" y="13859"/>
                      <a:pt x="801291" y="11907"/>
                    </a:cubicBezTo>
                    <a:cubicBezTo>
                      <a:pt x="807764" y="9884"/>
                      <a:pt x="813762" y="6408"/>
                      <a:pt x="820341" y="4763"/>
                    </a:cubicBezTo>
                    <a:cubicBezTo>
                      <a:pt x="829709" y="2421"/>
                      <a:pt x="848916" y="0"/>
                      <a:pt x="848916" y="0"/>
                    </a:cubicBezTo>
                    <a:cubicBezTo>
                      <a:pt x="860028" y="1588"/>
                      <a:pt x="871544" y="1397"/>
                      <a:pt x="882253" y="4763"/>
                    </a:cubicBezTo>
                    <a:cubicBezTo>
                      <a:pt x="893119" y="8178"/>
                      <a:pt x="933916" y="26231"/>
                      <a:pt x="951309" y="35719"/>
                    </a:cubicBezTo>
                    <a:cubicBezTo>
                      <a:pt x="961797" y="41440"/>
                      <a:pt x="961746" y="44996"/>
                      <a:pt x="972741" y="54769"/>
                    </a:cubicBezTo>
                    <a:cubicBezTo>
                      <a:pt x="974880" y="56670"/>
                      <a:pt x="977625" y="57775"/>
                      <a:pt x="979884" y="59532"/>
                    </a:cubicBezTo>
                    <a:cubicBezTo>
                      <a:pt x="984778" y="63338"/>
                      <a:pt x="988942" y="68110"/>
                      <a:pt x="994172" y="71438"/>
                    </a:cubicBezTo>
                    <a:cubicBezTo>
                      <a:pt x="1000857" y="75692"/>
                      <a:pt x="1008255" y="76482"/>
                      <a:pt x="1015603" y="78582"/>
                    </a:cubicBezTo>
                    <a:cubicBezTo>
                      <a:pt x="1032676" y="83461"/>
                      <a:pt x="1010467" y="78507"/>
                      <a:pt x="1034653" y="83344"/>
                    </a:cubicBezTo>
                    <a:cubicBezTo>
                      <a:pt x="1042591" y="87313"/>
                      <a:pt x="1051536" y="89706"/>
                      <a:pt x="1058466" y="95250"/>
                    </a:cubicBezTo>
                    <a:cubicBezTo>
                      <a:pt x="1070158" y="104603"/>
                      <a:pt x="1069500" y="104949"/>
                      <a:pt x="1082278" y="111919"/>
                    </a:cubicBezTo>
                    <a:cubicBezTo>
                      <a:pt x="1086953" y="114469"/>
                      <a:pt x="1091967" y="116380"/>
                      <a:pt x="1096566" y="119063"/>
                    </a:cubicBezTo>
                    <a:cubicBezTo>
                      <a:pt x="1101510" y="121947"/>
                      <a:pt x="1105945" y="125643"/>
                      <a:pt x="1110853" y="128588"/>
                    </a:cubicBezTo>
                    <a:cubicBezTo>
                      <a:pt x="1117851" y="132787"/>
                      <a:pt x="1134441" y="140270"/>
                      <a:pt x="1141809" y="147638"/>
                    </a:cubicBezTo>
                    <a:cubicBezTo>
                      <a:pt x="1152577" y="158406"/>
                      <a:pt x="1154142" y="161375"/>
                      <a:pt x="1160859" y="171450"/>
                    </a:cubicBezTo>
                    <a:cubicBezTo>
                      <a:pt x="1161653" y="175419"/>
                      <a:pt x="1163034" y="179315"/>
                      <a:pt x="1163241" y="183357"/>
                    </a:cubicBezTo>
                    <a:cubicBezTo>
                      <a:pt x="1164624" y="210321"/>
                      <a:pt x="1162640" y="237485"/>
                      <a:pt x="1165622" y="264319"/>
                    </a:cubicBezTo>
                    <a:cubicBezTo>
                      <a:pt x="1165938" y="267164"/>
                      <a:pt x="1170264" y="267692"/>
                      <a:pt x="1172766" y="269082"/>
                    </a:cubicBezTo>
                    <a:cubicBezTo>
                      <a:pt x="1179230" y="272673"/>
                      <a:pt x="1186749" y="276745"/>
                      <a:pt x="1194197" y="278607"/>
                    </a:cubicBezTo>
                    <a:cubicBezTo>
                      <a:pt x="1198123" y="279589"/>
                      <a:pt x="1202134" y="280194"/>
                      <a:pt x="1206103" y="280988"/>
                    </a:cubicBezTo>
                    <a:lnTo>
                      <a:pt x="1227534" y="297657"/>
                    </a:lnTo>
                    <a:cubicBezTo>
                      <a:pt x="1231531" y="300797"/>
                      <a:pt x="1236187" y="303277"/>
                      <a:pt x="1239441" y="307182"/>
                    </a:cubicBezTo>
                    <a:cubicBezTo>
                      <a:pt x="1249494" y="319246"/>
                      <a:pt x="1250693" y="322620"/>
                      <a:pt x="1263253" y="330994"/>
                    </a:cubicBezTo>
                    <a:cubicBezTo>
                      <a:pt x="1278124" y="340908"/>
                      <a:pt x="1267218" y="331786"/>
                      <a:pt x="1279922" y="338138"/>
                    </a:cubicBezTo>
                    <a:cubicBezTo>
                      <a:pt x="1284062" y="340208"/>
                      <a:pt x="1287903" y="342829"/>
                      <a:pt x="1291828" y="345282"/>
                    </a:cubicBezTo>
                    <a:cubicBezTo>
                      <a:pt x="1294255" y="346799"/>
                      <a:pt x="1296412" y="348764"/>
                      <a:pt x="1298972" y="350044"/>
                    </a:cubicBezTo>
                    <a:cubicBezTo>
                      <a:pt x="1301217" y="351166"/>
                      <a:pt x="1303735" y="351631"/>
                      <a:pt x="1306116" y="352425"/>
                    </a:cubicBezTo>
                    <a:lnTo>
                      <a:pt x="1322784" y="347663"/>
                    </a:lnTo>
                    <a:cubicBezTo>
                      <a:pt x="1325188" y="346942"/>
                      <a:pt x="1330283" y="342797"/>
                      <a:pt x="1329928" y="345282"/>
                    </a:cubicBezTo>
                    <a:cubicBezTo>
                      <a:pt x="1328153" y="357706"/>
                      <a:pt x="1318022" y="381000"/>
                      <a:pt x="1318022" y="381000"/>
                    </a:cubicBezTo>
                    <a:cubicBezTo>
                      <a:pt x="1319219" y="389975"/>
                      <a:pt x="1329348" y="414918"/>
                      <a:pt x="1318022" y="426244"/>
                    </a:cubicBezTo>
                    <a:cubicBezTo>
                      <a:pt x="1316247" y="428019"/>
                      <a:pt x="1313259" y="427831"/>
                      <a:pt x="1310878" y="428625"/>
                    </a:cubicBezTo>
                    <a:cubicBezTo>
                      <a:pt x="1298749" y="465017"/>
                      <a:pt x="1319199" y="401364"/>
                      <a:pt x="1306116" y="519113"/>
                    </a:cubicBezTo>
                    <a:cubicBezTo>
                      <a:pt x="1305839" y="521608"/>
                      <a:pt x="1301353" y="520700"/>
                      <a:pt x="1298972" y="521494"/>
                    </a:cubicBezTo>
                    <a:cubicBezTo>
                      <a:pt x="1296591" y="523875"/>
                      <a:pt x="1292259" y="525298"/>
                      <a:pt x="1291828" y="528638"/>
                    </a:cubicBezTo>
                    <a:cubicBezTo>
                      <a:pt x="1288982" y="550694"/>
                      <a:pt x="1290879" y="573120"/>
                      <a:pt x="1289447" y="595313"/>
                    </a:cubicBezTo>
                    <a:cubicBezTo>
                      <a:pt x="1289285" y="597818"/>
                      <a:pt x="1288525" y="600414"/>
                      <a:pt x="1287066" y="602457"/>
                    </a:cubicBezTo>
                    <a:cubicBezTo>
                      <a:pt x="1284456" y="606111"/>
                      <a:pt x="1280716" y="608807"/>
                      <a:pt x="1277541" y="611982"/>
                    </a:cubicBezTo>
                    <a:cubicBezTo>
                      <a:pt x="1272078" y="628364"/>
                      <a:pt x="1277541" y="608558"/>
                      <a:pt x="1277541" y="638175"/>
                    </a:cubicBezTo>
                    <a:cubicBezTo>
                      <a:pt x="1277541" y="650108"/>
                      <a:pt x="1276346" y="662020"/>
                      <a:pt x="1275159" y="673894"/>
                    </a:cubicBezTo>
                    <a:cubicBezTo>
                      <a:pt x="1274756" y="677921"/>
                      <a:pt x="1274453" y="682116"/>
                      <a:pt x="1272778" y="685800"/>
                    </a:cubicBezTo>
                    <a:cubicBezTo>
                      <a:pt x="1270409" y="691011"/>
                      <a:pt x="1263253" y="700088"/>
                      <a:pt x="1263253" y="700088"/>
                    </a:cubicBezTo>
                    <a:cubicBezTo>
                      <a:pt x="1262459" y="702469"/>
                      <a:pt x="1261995" y="704987"/>
                      <a:pt x="1260872" y="707232"/>
                    </a:cubicBezTo>
                    <a:cubicBezTo>
                      <a:pt x="1258802" y="711372"/>
                      <a:pt x="1254732" y="714620"/>
                      <a:pt x="1253728" y="719138"/>
                    </a:cubicBezTo>
                    <a:cubicBezTo>
                      <a:pt x="1251483" y="729241"/>
                      <a:pt x="1252631" y="739825"/>
                      <a:pt x="1251347" y="750094"/>
                    </a:cubicBezTo>
                    <a:cubicBezTo>
                      <a:pt x="1251036" y="752585"/>
                      <a:pt x="1249760" y="754857"/>
                      <a:pt x="1248966" y="757238"/>
                    </a:cubicBezTo>
                    <a:cubicBezTo>
                      <a:pt x="1248172" y="772319"/>
                      <a:pt x="1247951" y="787442"/>
                      <a:pt x="1246584" y="802482"/>
                    </a:cubicBezTo>
                    <a:cubicBezTo>
                      <a:pt x="1246357" y="804981"/>
                      <a:pt x="1245084" y="807275"/>
                      <a:pt x="1244203" y="809625"/>
                    </a:cubicBezTo>
                    <a:cubicBezTo>
                      <a:pt x="1242702" y="813628"/>
                      <a:pt x="1240793" y="817477"/>
                      <a:pt x="1239441" y="821532"/>
                    </a:cubicBezTo>
                    <a:cubicBezTo>
                      <a:pt x="1238406" y="824637"/>
                      <a:pt x="1237853" y="827882"/>
                      <a:pt x="1237059" y="831057"/>
                    </a:cubicBezTo>
                    <a:cubicBezTo>
                      <a:pt x="1236265" y="853282"/>
                      <a:pt x="1236110" y="875539"/>
                      <a:pt x="1234678" y="897732"/>
                    </a:cubicBezTo>
                    <a:cubicBezTo>
                      <a:pt x="1234516" y="900237"/>
                      <a:pt x="1232476" y="902372"/>
                      <a:pt x="1232297" y="904875"/>
                    </a:cubicBezTo>
                    <a:cubicBezTo>
                      <a:pt x="1230882" y="924684"/>
                      <a:pt x="1231331" y="944598"/>
                      <a:pt x="1229916" y="964407"/>
                    </a:cubicBezTo>
                    <a:cubicBezTo>
                      <a:pt x="1229737" y="966911"/>
                      <a:pt x="1228143" y="969115"/>
                      <a:pt x="1227534" y="971550"/>
                    </a:cubicBezTo>
                    <a:cubicBezTo>
                      <a:pt x="1226552" y="975477"/>
                      <a:pt x="1226135" y="979530"/>
                      <a:pt x="1225153" y="983457"/>
                    </a:cubicBezTo>
                    <a:cubicBezTo>
                      <a:pt x="1224544" y="985892"/>
                      <a:pt x="1223461" y="988187"/>
                      <a:pt x="1222772" y="990600"/>
                    </a:cubicBezTo>
                    <a:cubicBezTo>
                      <a:pt x="1221873" y="993747"/>
                      <a:pt x="1221331" y="996990"/>
                      <a:pt x="1220391" y="1000125"/>
                    </a:cubicBezTo>
                    <a:cubicBezTo>
                      <a:pt x="1218948" y="1004934"/>
                      <a:pt x="1216612" y="1009490"/>
                      <a:pt x="1215628" y="1014413"/>
                    </a:cubicBezTo>
                    <a:cubicBezTo>
                      <a:pt x="1214874" y="1018185"/>
                      <a:pt x="1212394" y="1031565"/>
                      <a:pt x="1210866" y="1035844"/>
                    </a:cubicBezTo>
                    <a:cubicBezTo>
                      <a:pt x="1207991" y="1043895"/>
                      <a:pt x="1201341" y="1059657"/>
                      <a:pt x="1201341" y="1059657"/>
                    </a:cubicBezTo>
                    <a:cubicBezTo>
                      <a:pt x="1200547" y="1064419"/>
                      <a:pt x="1199906" y="1069210"/>
                      <a:pt x="1198959" y="1073944"/>
                    </a:cubicBezTo>
                    <a:cubicBezTo>
                      <a:pt x="1198317" y="1077153"/>
                      <a:pt x="1197116" y="1080241"/>
                      <a:pt x="1196578" y="1083469"/>
                    </a:cubicBezTo>
                    <a:cubicBezTo>
                      <a:pt x="1195526" y="1089781"/>
                      <a:pt x="1196574" y="1096577"/>
                      <a:pt x="1194197" y="1102519"/>
                    </a:cubicBezTo>
                    <a:cubicBezTo>
                      <a:pt x="1193134" y="1105176"/>
                      <a:pt x="1189434" y="1105694"/>
                      <a:pt x="1187053" y="1107282"/>
                    </a:cubicBezTo>
                    <a:cubicBezTo>
                      <a:pt x="1186259" y="1112044"/>
                      <a:pt x="1185942" y="1116911"/>
                      <a:pt x="1184672" y="1121569"/>
                    </a:cubicBezTo>
                    <a:cubicBezTo>
                      <a:pt x="1183547" y="1125693"/>
                      <a:pt x="1180514" y="1129244"/>
                      <a:pt x="1179909" y="1133475"/>
                    </a:cubicBezTo>
                    <a:cubicBezTo>
                      <a:pt x="1178109" y="1146072"/>
                      <a:pt x="1178322" y="1158875"/>
                      <a:pt x="1177528" y="1171575"/>
                    </a:cubicBezTo>
                    <a:cubicBezTo>
                      <a:pt x="1173559" y="1170781"/>
                      <a:pt x="1169412" y="1170615"/>
                      <a:pt x="1165622" y="1169194"/>
                    </a:cubicBezTo>
                    <a:cubicBezTo>
                      <a:pt x="1157561" y="1166172"/>
                      <a:pt x="1152373" y="1156984"/>
                      <a:pt x="1148953" y="1150144"/>
                    </a:cubicBezTo>
                    <a:cubicBezTo>
                      <a:pt x="1147366" y="1146969"/>
                      <a:pt x="1146212" y="1143538"/>
                      <a:pt x="1144191" y="1140619"/>
                    </a:cubicBezTo>
                    <a:cubicBezTo>
                      <a:pt x="1139040" y="1133178"/>
                      <a:pt x="1131570" y="1127283"/>
                      <a:pt x="1127522" y="1119188"/>
                    </a:cubicBezTo>
                    <a:cubicBezTo>
                      <a:pt x="1125934" y="1116013"/>
                      <a:pt x="1124520" y="1112745"/>
                      <a:pt x="1122759" y="1109663"/>
                    </a:cubicBezTo>
                    <a:cubicBezTo>
                      <a:pt x="1119421" y="1103822"/>
                      <a:pt x="1112250" y="1094930"/>
                      <a:pt x="1108472" y="1090613"/>
                    </a:cubicBezTo>
                    <a:cubicBezTo>
                      <a:pt x="1106254" y="1088079"/>
                      <a:pt x="1103484" y="1086056"/>
                      <a:pt x="1101328" y="1083469"/>
                    </a:cubicBezTo>
                    <a:cubicBezTo>
                      <a:pt x="1093924" y="1074584"/>
                      <a:pt x="1098827" y="1075218"/>
                      <a:pt x="1087041" y="1066800"/>
                    </a:cubicBezTo>
                    <a:cubicBezTo>
                      <a:pt x="1084998" y="1065341"/>
                      <a:pt x="1082278" y="1065213"/>
                      <a:pt x="1079897" y="1064419"/>
                    </a:cubicBezTo>
                    <a:cubicBezTo>
                      <a:pt x="1077516" y="1065213"/>
                      <a:pt x="1075188" y="1066191"/>
                      <a:pt x="1072753" y="1066800"/>
                    </a:cubicBezTo>
                    <a:cubicBezTo>
                      <a:pt x="1061456" y="1069624"/>
                      <a:pt x="1050708" y="1071686"/>
                      <a:pt x="1039416" y="1073944"/>
                    </a:cubicBezTo>
                    <a:cubicBezTo>
                      <a:pt x="1035447" y="1075532"/>
                      <a:pt x="1031771" y="1078379"/>
                      <a:pt x="1027509" y="1078707"/>
                    </a:cubicBezTo>
                    <a:cubicBezTo>
                      <a:pt x="1021128" y="1079198"/>
                      <a:pt x="1014794" y="1077230"/>
                      <a:pt x="1008459" y="1076325"/>
                    </a:cubicBezTo>
                    <a:cubicBezTo>
                      <a:pt x="1003680" y="1075642"/>
                      <a:pt x="998885" y="1074991"/>
                      <a:pt x="994172" y="1073944"/>
                    </a:cubicBezTo>
                    <a:cubicBezTo>
                      <a:pt x="988705" y="1072729"/>
                      <a:pt x="982139" y="1069449"/>
                      <a:pt x="977503" y="1066800"/>
                    </a:cubicBezTo>
                    <a:cubicBezTo>
                      <a:pt x="975018" y="1065380"/>
                      <a:pt x="972740" y="1063625"/>
                      <a:pt x="970359" y="1062038"/>
                    </a:cubicBezTo>
                    <a:cubicBezTo>
                      <a:pt x="965589" y="1047727"/>
                      <a:pt x="964570" y="1048930"/>
                      <a:pt x="975122" y="1026319"/>
                    </a:cubicBezTo>
                    <a:cubicBezTo>
                      <a:pt x="976800" y="1022723"/>
                      <a:pt x="981841" y="1021981"/>
                      <a:pt x="984647" y="1019175"/>
                    </a:cubicBezTo>
                    <a:cubicBezTo>
                      <a:pt x="986670" y="1017152"/>
                      <a:pt x="987495" y="1014159"/>
                      <a:pt x="989409" y="1012032"/>
                    </a:cubicBezTo>
                    <a:cubicBezTo>
                      <a:pt x="994666" y="1006191"/>
                      <a:pt x="1002564" y="1002391"/>
                      <a:pt x="1006078" y="995363"/>
                    </a:cubicBezTo>
                    <a:cubicBezTo>
                      <a:pt x="1011942" y="983636"/>
                      <a:pt x="1010301" y="985255"/>
                      <a:pt x="1020366" y="973932"/>
                    </a:cubicBezTo>
                    <a:cubicBezTo>
                      <a:pt x="1023349" y="970576"/>
                      <a:pt x="1027134" y="967951"/>
                      <a:pt x="1029891" y="964407"/>
                    </a:cubicBezTo>
                    <a:cubicBezTo>
                      <a:pt x="1032732" y="960753"/>
                      <a:pt x="1034365" y="956281"/>
                      <a:pt x="1037034" y="952500"/>
                    </a:cubicBezTo>
                    <a:cubicBezTo>
                      <a:pt x="1043900" y="942773"/>
                      <a:pt x="1052340" y="934135"/>
                      <a:pt x="1058466" y="923925"/>
                    </a:cubicBezTo>
                    <a:cubicBezTo>
                      <a:pt x="1063228" y="915988"/>
                      <a:pt x="1067618" y="907815"/>
                      <a:pt x="1072753" y="900113"/>
                    </a:cubicBezTo>
                    <a:cubicBezTo>
                      <a:pt x="1074341" y="897732"/>
                      <a:pt x="1075281" y="894757"/>
                      <a:pt x="1077516" y="892969"/>
                    </a:cubicBezTo>
                    <a:cubicBezTo>
                      <a:pt x="1079476" y="891401"/>
                      <a:pt x="1082278" y="891382"/>
                      <a:pt x="1084659" y="890588"/>
                    </a:cubicBezTo>
                    <a:cubicBezTo>
                      <a:pt x="1107305" y="852847"/>
                      <a:pt x="1075733" y="903283"/>
                      <a:pt x="1101328" y="869157"/>
                    </a:cubicBezTo>
                    <a:cubicBezTo>
                      <a:pt x="1103458" y="866317"/>
                      <a:pt x="1104330" y="862714"/>
                      <a:pt x="1106091" y="859632"/>
                    </a:cubicBezTo>
                    <a:cubicBezTo>
                      <a:pt x="1107511" y="857147"/>
                      <a:pt x="1109266" y="854869"/>
                      <a:pt x="1110853" y="852488"/>
                    </a:cubicBezTo>
                    <a:cubicBezTo>
                      <a:pt x="1112441" y="846138"/>
                      <a:pt x="1111986" y="838884"/>
                      <a:pt x="1115616" y="833438"/>
                    </a:cubicBezTo>
                    <a:cubicBezTo>
                      <a:pt x="1123162" y="822118"/>
                      <a:pt x="1119474" y="829007"/>
                      <a:pt x="1125141" y="812007"/>
                    </a:cubicBezTo>
                    <a:cubicBezTo>
                      <a:pt x="1125935" y="809626"/>
                      <a:pt x="1127109" y="807339"/>
                      <a:pt x="1127522" y="804863"/>
                    </a:cubicBezTo>
                    <a:cubicBezTo>
                      <a:pt x="1130316" y="788099"/>
                      <a:pt x="1128376" y="795156"/>
                      <a:pt x="1132284" y="783432"/>
                    </a:cubicBezTo>
                    <a:cubicBezTo>
                      <a:pt x="1128315" y="781051"/>
                      <a:pt x="1123960" y="779219"/>
                      <a:pt x="1120378" y="776288"/>
                    </a:cubicBezTo>
                    <a:cubicBezTo>
                      <a:pt x="1115165" y="772023"/>
                      <a:pt x="1110854" y="766763"/>
                      <a:pt x="1106091" y="762000"/>
                    </a:cubicBezTo>
                    <a:lnTo>
                      <a:pt x="1098947" y="754857"/>
                    </a:lnTo>
                    <a:cubicBezTo>
                      <a:pt x="1096566" y="752476"/>
                      <a:pt x="1094409" y="749846"/>
                      <a:pt x="1091803" y="747713"/>
                    </a:cubicBezTo>
                    <a:lnTo>
                      <a:pt x="1065609" y="726282"/>
                    </a:lnTo>
                    <a:cubicBezTo>
                      <a:pt x="1062510" y="723803"/>
                      <a:pt x="1059217" y="721575"/>
                      <a:pt x="1056084" y="719138"/>
                    </a:cubicBezTo>
                    <a:cubicBezTo>
                      <a:pt x="1052072" y="716018"/>
                      <a:pt x="1044178" y="709613"/>
                      <a:pt x="1044178" y="709613"/>
                    </a:cubicBezTo>
                    <a:cubicBezTo>
                      <a:pt x="1020789" y="715460"/>
                      <a:pt x="1049414" y="706995"/>
                      <a:pt x="1025128" y="719138"/>
                    </a:cubicBezTo>
                    <a:cubicBezTo>
                      <a:pt x="1022201" y="720602"/>
                      <a:pt x="1018778" y="720725"/>
                      <a:pt x="1015603" y="721519"/>
                    </a:cubicBezTo>
                    <a:cubicBezTo>
                      <a:pt x="1010047" y="720725"/>
                      <a:pt x="1004438" y="720239"/>
                      <a:pt x="998934" y="719138"/>
                    </a:cubicBezTo>
                    <a:cubicBezTo>
                      <a:pt x="993094" y="717970"/>
                      <a:pt x="987429" y="714576"/>
                      <a:pt x="982266" y="711994"/>
                    </a:cubicBezTo>
                    <a:cubicBezTo>
                      <a:pt x="970436" y="694250"/>
                      <a:pt x="985644" y="716049"/>
                      <a:pt x="970359" y="697707"/>
                    </a:cubicBezTo>
                    <a:cubicBezTo>
                      <a:pt x="961843" y="687488"/>
                      <a:pt x="969840" y="692908"/>
                      <a:pt x="958453" y="683419"/>
                    </a:cubicBezTo>
                    <a:cubicBezTo>
                      <a:pt x="956254" y="681587"/>
                      <a:pt x="953463" y="680542"/>
                      <a:pt x="951309" y="678657"/>
                    </a:cubicBezTo>
                    <a:cubicBezTo>
                      <a:pt x="944721" y="672892"/>
                      <a:pt x="937133" y="661874"/>
                      <a:pt x="927497" y="659607"/>
                    </a:cubicBezTo>
                    <a:cubicBezTo>
                      <a:pt x="918193" y="657418"/>
                      <a:pt x="908447" y="658019"/>
                      <a:pt x="898922" y="657225"/>
                    </a:cubicBezTo>
                    <a:cubicBezTo>
                      <a:pt x="894159" y="658813"/>
                      <a:pt x="888554" y="658852"/>
                      <a:pt x="884634" y="661988"/>
                    </a:cubicBezTo>
                    <a:cubicBezTo>
                      <a:pt x="880165" y="665564"/>
                      <a:pt x="878284" y="671513"/>
                      <a:pt x="875109" y="676275"/>
                    </a:cubicBezTo>
                    <a:cubicBezTo>
                      <a:pt x="873522" y="678656"/>
                      <a:pt x="873062" y="682514"/>
                      <a:pt x="870347" y="683419"/>
                    </a:cubicBezTo>
                    <a:cubicBezTo>
                      <a:pt x="867966" y="684213"/>
                      <a:pt x="865701" y="685550"/>
                      <a:pt x="863203" y="685800"/>
                    </a:cubicBezTo>
                    <a:cubicBezTo>
                      <a:pt x="849753" y="687145"/>
                      <a:pt x="836216" y="687388"/>
                      <a:pt x="822722" y="688182"/>
                    </a:cubicBezTo>
                    <a:cubicBezTo>
                      <a:pt x="819547" y="689769"/>
                      <a:pt x="816736" y="692672"/>
                      <a:pt x="813197" y="692944"/>
                    </a:cubicBezTo>
                    <a:cubicBezTo>
                      <a:pt x="806031" y="693495"/>
                      <a:pt x="798898" y="691454"/>
                      <a:pt x="791766" y="690563"/>
                    </a:cubicBezTo>
                    <a:cubicBezTo>
                      <a:pt x="776007" y="688593"/>
                      <a:pt x="777055" y="688574"/>
                      <a:pt x="763191" y="685800"/>
                    </a:cubicBezTo>
                    <a:cubicBezTo>
                      <a:pt x="761603" y="681038"/>
                      <a:pt x="762313" y="674692"/>
                      <a:pt x="758428" y="671513"/>
                    </a:cubicBezTo>
                    <a:cubicBezTo>
                      <a:pt x="752600" y="666745"/>
                      <a:pt x="743732" y="667737"/>
                      <a:pt x="736997" y="664369"/>
                    </a:cubicBezTo>
                    <a:cubicBezTo>
                      <a:pt x="733985" y="662863"/>
                      <a:pt x="732741" y="658958"/>
                      <a:pt x="729853" y="657225"/>
                    </a:cubicBezTo>
                    <a:cubicBezTo>
                      <a:pt x="724669" y="654115"/>
                      <a:pt x="718687" y="652583"/>
                      <a:pt x="713184" y="650082"/>
                    </a:cubicBezTo>
                    <a:cubicBezTo>
                      <a:pt x="709952" y="648613"/>
                      <a:pt x="706834" y="646907"/>
                      <a:pt x="703659" y="645319"/>
                    </a:cubicBezTo>
                    <a:cubicBezTo>
                      <a:pt x="696638" y="650001"/>
                      <a:pt x="695100" y="650352"/>
                      <a:pt x="689372" y="657225"/>
                    </a:cubicBezTo>
                    <a:cubicBezTo>
                      <a:pt x="687540" y="659424"/>
                      <a:pt x="686727" y="662444"/>
                      <a:pt x="684609" y="664369"/>
                    </a:cubicBezTo>
                    <a:cubicBezTo>
                      <a:pt x="677912" y="670457"/>
                      <a:pt x="669577" y="674639"/>
                      <a:pt x="663178" y="681038"/>
                    </a:cubicBezTo>
                    <a:cubicBezTo>
                      <a:pt x="660797" y="683419"/>
                      <a:pt x="659301" y="687365"/>
                      <a:pt x="656034" y="688182"/>
                    </a:cubicBezTo>
                    <a:cubicBezTo>
                      <a:pt x="645994" y="690692"/>
                      <a:pt x="635397" y="689769"/>
                      <a:pt x="625078" y="690563"/>
                    </a:cubicBezTo>
                    <a:cubicBezTo>
                      <a:pt x="621366" y="701701"/>
                      <a:pt x="622998" y="698893"/>
                      <a:pt x="613172" y="711994"/>
                    </a:cubicBezTo>
                    <a:cubicBezTo>
                      <a:pt x="610791" y="715169"/>
                      <a:pt x="609041" y="718936"/>
                      <a:pt x="606028" y="721519"/>
                    </a:cubicBezTo>
                    <a:cubicBezTo>
                      <a:pt x="603333" y="723829"/>
                      <a:pt x="599678" y="724694"/>
                      <a:pt x="596503" y="726282"/>
                    </a:cubicBezTo>
                    <a:lnTo>
                      <a:pt x="570309" y="721519"/>
                    </a:lnTo>
                    <a:cubicBezTo>
                      <a:pt x="564773" y="720596"/>
                      <a:pt x="559144" y="720239"/>
                      <a:pt x="553641" y="719138"/>
                    </a:cubicBezTo>
                    <a:cubicBezTo>
                      <a:pt x="551180" y="718646"/>
                      <a:pt x="548995" y="717007"/>
                      <a:pt x="546497" y="716757"/>
                    </a:cubicBezTo>
                    <a:cubicBezTo>
                      <a:pt x="533047" y="715412"/>
                      <a:pt x="519510" y="715169"/>
                      <a:pt x="506016" y="714375"/>
                    </a:cubicBezTo>
                    <a:cubicBezTo>
                      <a:pt x="502841" y="711200"/>
                      <a:pt x="500145" y="707460"/>
                      <a:pt x="496491" y="704850"/>
                    </a:cubicBezTo>
                    <a:cubicBezTo>
                      <a:pt x="490309" y="700435"/>
                      <a:pt x="484066" y="703194"/>
                      <a:pt x="477441" y="704850"/>
                    </a:cubicBezTo>
                    <a:cubicBezTo>
                      <a:pt x="475006" y="705459"/>
                      <a:pt x="472678" y="706438"/>
                      <a:pt x="470297" y="707232"/>
                    </a:cubicBezTo>
                    <a:cubicBezTo>
                      <a:pt x="464017" y="716650"/>
                      <a:pt x="467969" y="715582"/>
                      <a:pt x="456009" y="711994"/>
                    </a:cubicBezTo>
                    <a:cubicBezTo>
                      <a:pt x="451201" y="710552"/>
                      <a:pt x="441722" y="707232"/>
                      <a:pt x="441722" y="707232"/>
                    </a:cubicBezTo>
                    <a:lnTo>
                      <a:pt x="422672" y="711994"/>
                    </a:lnTo>
                    <a:cubicBezTo>
                      <a:pt x="419497" y="712788"/>
                      <a:pt x="416252" y="713340"/>
                      <a:pt x="413147" y="714375"/>
                    </a:cubicBezTo>
                    <a:lnTo>
                      <a:pt x="406003" y="716757"/>
                    </a:lnTo>
                    <a:cubicBezTo>
                      <a:pt x="400447" y="715963"/>
                      <a:pt x="394463" y="716655"/>
                      <a:pt x="389334" y="714375"/>
                    </a:cubicBezTo>
                    <a:cubicBezTo>
                      <a:pt x="386719" y="713213"/>
                      <a:pt x="386595" y="709255"/>
                      <a:pt x="384572" y="707232"/>
                    </a:cubicBezTo>
                    <a:cubicBezTo>
                      <a:pt x="382548" y="705208"/>
                      <a:pt x="379809" y="704057"/>
                      <a:pt x="377428" y="702469"/>
                    </a:cubicBezTo>
                    <a:cubicBezTo>
                      <a:pt x="376634" y="700088"/>
                      <a:pt x="375737" y="697739"/>
                      <a:pt x="375047" y="695325"/>
                    </a:cubicBezTo>
                    <a:cubicBezTo>
                      <a:pt x="368346" y="671870"/>
                      <a:pt x="379647" y="686188"/>
                      <a:pt x="329803" y="683419"/>
                    </a:cubicBezTo>
                    <a:cubicBezTo>
                      <a:pt x="330597" y="665957"/>
                      <a:pt x="330322" y="648413"/>
                      <a:pt x="332184" y="631032"/>
                    </a:cubicBezTo>
                    <a:cubicBezTo>
                      <a:pt x="332719" y="626040"/>
                      <a:pt x="334162" y="620921"/>
                      <a:pt x="336947" y="616744"/>
                    </a:cubicBezTo>
                    <a:lnTo>
                      <a:pt x="341709" y="609600"/>
                    </a:lnTo>
                    <a:cubicBezTo>
                      <a:pt x="340678" y="597232"/>
                      <a:pt x="339613" y="577686"/>
                      <a:pt x="336947" y="564357"/>
                    </a:cubicBezTo>
                    <a:cubicBezTo>
                      <a:pt x="335663" y="557939"/>
                      <a:pt x="335814" y="550753"/>
                      <a:pt x="332184" y="545307"/>
                    </a:cubicBezTo>
                    <a:lnTo>
                      <a:pt x="327422" y="538163"/>
                    </a:lnTo>
                    <a:cubicBezTo>
                      <a:pt x="318691" y="538957"/>
                      <a:pt x="309762" y="538536"/>
                      <a:pt x="301228" y="540544"/>
                    </a:cubicBezTo>
                    <a:cubicBezTo>
                      <a:pt x="296045" y="541764"/>
                      <a:pt x="292180" y="546735"/>
                      <a:pt x="286941" y="547688"/>
                    </a:cubicBezTo>
                    <a:cubicBezTo>
                      <a:pt x="282959" y="548412"/>
                      <a:pt x="278961" y="546289"/>
                      <a:pt x="275034" y="545307"/>
                    </a:cubicBezTo>
                    <a:cubicBezTo>
                      <a:pt x="257825" y="541005"/>
                      <a:pt x="261770" y="542246"/>
                      <a:pt x="248841" y="535782"/>
                    </a:cubicBezTo>
                    <a:cubicBezTo>
                      <a:pt x="246460" y="533401"/>
                      <a:pt x="243565" y="531440"/>
                      <a:pt x="241697" y="528638"/>
                    </a:cubicBezTo>
                    <a:cubicBezTo>
                      <a:pt x="236186" y="520372"/>
                      <a:pt x="234938" y="515505"/>
                      <a:pt x="232172" y="507207"/>
                    </a:cubicBezTo>
                    <a:cubicBezTo>
                      <a:pt x="235404" y="502358"/>
                      <a:pt x="241697" y="493980"/>
                      <a:pt x="241697" y="488157"/>
                    </a:cubicBezTo>
                    <a:cubicBezTo>
                      <a:pt x="241697" y="482378"/>
                      <a:pt x="239518" y="476657"/>
                      <a:pt x="236934" y="471488"/>
                    </a:cubicBezTo>
                    <a:cubicBezTo>
                      <a:pt x="235428" y="468476"/>
                      <a:pt x="231947" y="466931"/>
                      <a:pt x="229791" y="464344"/>
                    </a:cubicBezTo>
                    <a:cubicBezTo>
                      <a:pt x="227959" y="462145"/>
                      <a:pt x="226565" y="459615"/>
                      <a:pt x="225028" y="457200"/>
                    </a:cubicBezTo>
                    <a:cubicBezTo>
                      <a:pt x="221008" y="450883"/>
                      <a:pt x="213122" y="438150"/>
                      <a:pt x="213122" y="438150"/>
                    </a:cubicBezTo>
                    <a:cubicBezTo>
                      <a:pt x="211911" y="433306"/>
                      <a:pt x="210412" y="426272"/>
                      <a:pt x="208359" y="421482"/>
                    </a:cubicBezTo>
                    <a:cubicBezTo>
                      <a:pt x="206961" y="418219"/>
                      <a:pt x="205869" y="414684"/>
                      <a:pt x="203597" y="411957"/>
                    </a:cubicBezTo>
                    <a:cubicBezTo>
                      <a:pt x="201765" y="409758"/>
                      <a:pt x="198782" y="408858"/>
                      <a:pt x="196453" y="407194"/>
                    </a:cubicBezTo>
                    <a:cubicBezTo>
                      <a:pt x="193224" y="404887"/>
                      <a:pt x="190230" y="402251"/>
                      <a:pt x="186928" y="400050"/>
                    </a:cubicBezTo>
                    <a:cubicBezTo>
                      <a:pt x="177964" y="394074"/>
                      <a:pt x="174570" y="392681"/>
                      <a:pt x="165497" y="388144"/>
                    </a:cubicBezTo>
                    <a:cubicBezTo>
                      <a:pt x="153529" y="389474"/>
                      <a:pt x="137110" y="392982"/>
                      <a:pt x="125016" y="388144"/>
                    </a:cubicBezTo>
                    <a:cubicBezTo>
                      <a:pt x="122359" y="387081"/>
                      <a:pt x="121917" y="383329"/>
                      <a:pt x="120253" y="381000"/>
                    </a:cubicBezTo>
                    <a:cubicBezTo>
                      <a:pt x="115616" y="374508"/>
                      <a:pt x="112074" y="369422"/>
                      <a:pt x="105966" y="364332"/>
                    </a:cubicBezTo>
                    <a:cubicBezTo>
                      <a:pt x="97593" y="357355"/>
                      <a:pt x="99890" y="360719"/>
                      <a:pt x="89297" y="357188"/>
                    </a:cubicBezTo>
                    <a:cubicBezTo>
                      <a:pt x="85242" y="355836"/>
                      <a:pt x="81360" y="354013"/>
                      <a:pt x="77391" y="352425"/>
                    </a:cubicBezTo>
                    <a:cubicBezTo>
                      <a:pt x="75010" y="350044"/>
                      <a:pt x="73259" y="346788"/>
                      <a:pt x="70247" y="345282"/>
                    </a:cubicBezTo>
                    <a:cubicBezTo>
                      <a:pt x="66627" y="343472"/>
                      <a:pt x="62285" y="343810"/>
                      <a:pt x="58341" y="342900"/>
                    </a:cubicBezTo>
                    <a:cubicBezTo>
                      <a:pt x="40879" y="338870"/>
                      <a:pt x="43958" y="339693"/>
                      <a:pt x="32147" y="335757"/>
                    </a:cubicBezTo>
                    <a:cubicBezTo>
                      <a:pt x="31353" y="323057"/>
                      <a:pt x="31654" y="310241"/>
                      <a:pt x="29766" y="297657"/>
                    </a:cubicBezTo>
                    <a:cubicBezTo>
                      <a:pt x="29239" y="294146"/>
                      <a:pt x="26884" y="291142"/>
                      <a:pt x="25003" y="288132"/>
                    </a:cubicBezTo>
                    <a:cubicBezTo>
                      <a:pt x="17538" y="276189"/>
                      <a:pt x="15570" y="278793"/>
                      <a:pt x="8334" y="264319"/>
                    </a:cubicBezTo>
                    <a:cubicBezTo>
                      <a:pt x="6747" y="261144"/>
                      <a:pt x="3909" y="258328"/>
                      <a:pt x="3572" y="254794"/>
                    </a:cubicBezTo>
                    <a:cubicBezTo>
                      <a:pt x="2293" y="241361"/>
                      <a:pt x="0" y="224235"/>
                      <a:pt x="3572" y="2143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3" name="13 Forma libre"/>
              <p:cNvSpPr/>
              <p:nvPr/>
            </p:nvSpPr>
            <p:spPr>
              <a:xfrm>
                <a:off x="2002631" y="3612916"/>
                <a:ext cx="969566" cy="561415"/>
              </a:xfrm>
              <a:custGeom>
                <a:avLst/>
                <a:gdLst>
                  <a:gd name="connsiteX0" fmla="*/ 969169 w 969566"/>
                  <a:gd name="connsiteY0" fmla="*/ 501884 h 561415"/>
                  <a:gd name="connsiteX1" fmla="*/ 957263 w 969566"/>
                  <a:gd name="connsiteY1" fmla="*/ 504265 h 561415"/>
                  <a:gd name="connsiteX2" fmla="*/ 904875 w 969566"/>
                  <a:gd name="connsiteY2" fmla="*/ 506647 h 561415"/>
                  <a:gd name="connsiteX3" fmla="*/ 897732 w 969566"/>
                  <a:gd name="connsiteY3" fmla="*/ 511409 h 561415"/>
                  <a:gd name="connsiteX4" fmla="*/ 871538 w 969566"/>
                  <a:gd name="connsiteY4" fmla="*/ 518553 h 561415"/>
                  <a:gd name="connsiteX5" fmla="*/ 862013 w 969566"/>
                  <a:gd name="connsiteY5" fmla="*/ 528078 h 561415"/>
                  <a:gd name="connsiteX6" fmla="*/ 854869 w 969566"/>
                  <a:gd name="connsiteY6" fmla="*/ 530459 h 561415"/>
                  <a:gd name="connsiteX7" fmla="*/ 835819 w 969566"/>
                  <a:gd name="connsiteY7" fmla="*/ 535222 h 561415"/>
                  <a:gd name="connsiteX8" fmla="*/ 821532 w 969566"/>
                  <a:gd name="connsiteY8" fmla="*/ 544747 h 561415"/>
                  <a:gd name="connsiteX9" fmla="*/ 804863 w 969566"/>
                  <a:gd name="connsiteY9" fmla="*/ 542365 h 561415"/>
                  <a:gd name="connsiteX10" fmla="*/ 790575 w 969566"/>
                  <a:gd name="connsiteY10" fmla="*/ 554272 h 561415"/>
                  <a:gd name="connsiteX11" fmla="*/ 783432 w 969566"/>
                  <a:gd name="connsiteY11" fmla="*/ 561415 h 561415"/>
                  <a:gd name="connsiteX12" fmla="*/ 771525 w 969566"/>
                  <a:gd name="connsiteY12" fmla="*/ 559034 h 561415"/>
                  <a:gd name="connsiteX13" fmla="*/ 759619 w 969566"/>
                  <a:gd name="connsiteY13" fmla="*/ 542365 h 561415"/>
                  <a:gd name="connsiteX14" fmla="*/ 752475 w 969566"/>
                  <a:gd name="connsiteY14" fmla="*/ 537603 h 561415"/>
                  <a:gd name="connsiteX15" fmla="*/ 738188 w 969566"/>
                  <a:gd name="connsiteY15" fmla="*/ 528078 h 561415"/>
                  <a:gd name="connsiteX16" fmla="*/ 733425 w 969566"/>
                  <a:gd name="connsiteY16" fmla="*/ 518553 h 561415"/>
                  <a:gd name="connsiteX17" fmla="*/ 723900 w 969566"/>
                  <a:gd name="connsiteY17" fmla="*/ 506647 h 561415"/>
                  <a:gd name="connsiteX18" fmla="*/ 692944 w 969566"/>
                  <a:gd name="connsiteY18" fmla="*/ 504265 h 561415"/>
                  <a:gd name="connsiteX19" fmla="*/ 685800 w 969566"/>
                  <a:gd name="connsiteY19" fmla="*/ 499503 h 561415"/>
                  <a:gd name="connsiteX20" fmla="*/ 683419 w 969566"/>
                  <a:gd name="connsiteY20" fmla="*/ 492359 h 561415"/>
                  <a:gd name="connsiteX21" fmla="*/ 681038 w 969566"/>
                  <a:gd name="connsiteY21" fmla="*/ 466165 h 561415"/>
                  <a:gd name="connsiteX22" fmla="*/ 673894 w 969566"/>
                  <a:gd name="connsiteY22" fmla="*/ 461403 h 561415"/>
                  <a:gd name="connsiteX23" fmla="*/ 645319 w 969566"/>
                  <a:gd name="connsiteY23" fmla="*/ 463784 h 561415"/>
                  <a:gd name="connsiteX24" fmla="*/ 638175 w 969566"/>
                  <a:gd name="connsiteY24" fmla="*/ 468547 h 561415"/>
                  <a:gd name="connsiteX25" fmla="*/ 631032 w 969566"/>
                  <a:gd name="connsiteY25" fmla="*/ 454259 h 561415"/>
                  <a:gd name="connsiteX26" fmla="*/ 619125 w 969566"/>
                  <a:gd name="connsiteY26" fmla="*/ 442353 h 561415"/>
                  <a:gd name="connsiteX27" fmla="*/ 604838 w 969566"/>
                  <a:gd name="connsiteY27" fmla="*/ 432828 h 561415"/>
                  <a:gd name="connsiteX28" fmla="*/ 590550 w 969566"/>
                  <a:gd name="connsiteY28" fmla="*/ 423303 h 561415"/>
                  <a:gd name="connsiteX29" fmla="*/ 583407 w 969566"/>
                  <a:gd name="connsiteY29" fmla="*/ 418540 h 561415"/>
                  <a:gd name="connsiteX30" fmla="*/ 566738 w 969566"/>
                  <a:gd name="connsiteY30" fmla="*/ 420922 h 561415"/>
                  <a:gd name="connsiteX31" fmla="*/ 561975 w 969566"/>
                  <a:gd name="connsiteY31" fmla="*/ 428065 h 561415"/>
                  <a:gd name="connsiteX32" fmla="*/ 516732 w 969566"/>
                  <a:gd name="connsiteY32" fmla="*/ 425684 h 561415"/>
                  <a:gd name="connsiteX33" fmla="*/ 500063 w 969566"/>
                  <a:gd name="connsiteY33" fmla="*/ 423303 h 561415"/>
                  <a:gd name="connsiteX34" fmla="*/ 481013 w 969566"/>
                  <a:gd name="connsiteY34" fmla="*/ 413778 h 561415"/>
                  <a:gd name="connsiteX35" fmla="*/ 466725 w 969566"/>
                  <a:gd name="connsiteY35" fmla="*/ 394728 h 561415"/>
                  <a:gd name="connsiteX36" fmla="*/ 459582 w 969566"/>
                  <a:gd name="connsiteY36" fmla="*/ 392347 h 561415"/>
                  <a:gd name="connsiteX37" fmla="*/ 452438 w 969566"/>
                  <a:gd name="connsiteY37" fmla="*/ 387584 h 561415"/>
                  <a:gd name="connsiteX38" fmla="*/ 400050 w 969566"/>
                  <a:gd name="connsiteY38" fmla="*/ 387584 h 561415"/>
                  <a:gd name="connsiteX39" fmla="*/ 395288 w 969566"/>
                  <a:gd name="connsiteY39" fmla="*/ 394728 h 561415"/>
                  <a:gd name="connsiteX40" fmla="*/ 385763 w 969566"/>
                  <a:gd name="connsiteY40" fmla="*/ 385203 h 561415"/>
                  <a:gd name="connsiteX41" fmla="*/ 371475 w 969566"/>
                  <a:gd name="connsiteY41" fmla="*/ 366153 h 561415"/>
                  <a:gd name="connsiteX42" fmla="*/ 352425 w 969566"/>
                  <a:gd name="connsiteY42" fmla="*/ 344722 h 561415"/>
                  <a:gd name="connsiteX43" fmla="*/ 350044 w 969566"/>
                  <a:gd name="connsiteY43" fmla="*/ 335197 h 561415"/>
                  <a:gd name="connsiteX44" fmla="*/ 352425 w 969566"/>
                  <a:gd name="connsiteY44" fmla="*/ 325672 h 561415"/>
                  <a:gd name="connsiteX45" fmla="*/ 342900 w 969566"/>
                  <a:gd name="connsiteY45" fmla="*/ 318528 h 561415"/>
                  <a:gd name="connsiteX46" fmla="*/ 323850 w 969566"/>
                  <a:gd name="connsiteY46" fmla="*/ 309003 h 561415"/>
                  <a:gd name="connsiteX47" fmla="*/ 316707 w 969566"/>
                  <a:gd name="connsiteY47" fmla="*/ 304240 h 561415"/>
                  <a:gd name="connsiteX48" fmla="*/ 288132 w 969566"/>
                  <a:gd name="connsiteY48" fmla="*/ 301859 h 561415"/>
                  <a:gd name="connsiteX49" fmla="*/ 273844 w 969566"/>
                  <a:gd name="connsiteY49" fmla="*/ 297097 h 561415"/>
                  <a:gd name="connsiteX50" fmla="*/ 266700 w 969566"/>
                  <a:gd name="connsiteY50" fmla="*/ 304240 h 561415"/>
                  <a:gd name="connsiteX51" fmla="*/ 257175 w 969566"/>
                  <a:gd name="connsiteY51" fmla="*/ 318528 h 561415"/>
                  <a:gd name="connsiteX52" fmla="*/ 254794 w 969566"/>
                  <a:gd name="connsiteY52" fmla="*/ 339959 h 561415"/>
                  <a:gd name="connsiteX53" fmla="*/ 216694 w 969566"/>
                  <a:gd name="connsiteY53" fmla="*/ 328053 h 561415"/>
                  <a:gd name="connsiteX54" fmla="*/ 207169 w 969566"/>
                  <a:gd name="connsiteY54" fmla="*/ 323290 h 561415"/>
                  <a:gd name="connsiteX55" fmla="*/ 183357 w 969566"/>
                  <a:gd name="connsiteY55" fmla="*/ 328053 h 561415"/>
                  <a:gd name="connsiteX56" fmla="*/ 164307 w 969566"/>
                  <a:gd name="connsiteY56" fmla="*/ 330434 h 561415"/>
                  <a:gd name="connsiteX57" fmla="*/ 147638 w 969566"/>
                  <a:gd name="connsiteY57" fmla="*/ 332815 h 561415"/>
                  <a:gd name="connsiteX58" fmla="*/ 107157 w 969566"/>
                  <a:gd name="connsiteY58" fmla="*/ 330434 h 561415"/>
                  <a:gd name="connsiteX59" fmla="*/ 100013 w 969566"/>
                  <a:gd name="connsiteY59" fmla="*/ 323290 h 561415"/>
                  <a:gd name="connsiteX60" fmla="*/ 92869 w 969566"/>
                  <a:gd name="connsiteY60" fmla="*/ 320909 h 561415"/>
                  <a:gd name="connsiteX61" fmla="*/ 85725 w 969566"/>
                  <a:gd name="connsiteY61" fmla="*/ 313765 h 561415"/>
                  <a:gd name="connsiteX62" fmla="*/ 78582 w 969566"/>
                  <a:gd name="connsiteY62" fmla="*/ 309003 h 561415"/>
                  <a:gd name="connsiteX63" fmla="*/ 69057 w 969566"/>
                  <a:gd name="connsiteY63" fmla="*/ 301859 h 561415"/>
                  <a:gd name="connsiteX64" fmla="*/ 57150 w 969566"/>
                  <a:gd name="connsiteY64" fmla="*/ 294715 h 561415"/>
                  <a:gd name="connsiteX65" fmla="*/ 26194 w 969566"/>
                  <a:gd name="connsiteY65" fmla="*/ 258997 h 561415"/>
                  <a:gd name="connsiteX66" fmla="*/ 19050 w 969566"/>
                  <a:gd name="connsiteY66" fmla="*/ 251853 h 561415"/>
                  <a:gd name="connsiteX67" fmla="*/ 2382 w 969566"/>
                  <a:gd name="connsiteY67" fmla="*/ 223278 h 561415"/>
                  <a:gd name="connsiteX68" fmla="*/ 0 w 969566"/>
                  <a:gd name="connsiteY68" fmla="*/ 213753 h 561415"/>
                  <a:gd name="connsiteX69" fmla="*/ 2382 w 969566"/>
                  <a:gd name="connsiteY69" fmla="*/ 185178 h 561415"/>
                  <a:gd name="connsiteX70" fmla="*/ 16669 w 969566"/>
                  <a:gd name="connsiteY70" fmla="*/ 161365 h 561415"/>
                  <a:gd name="connsiteX71" fmla="*/ 35719 w 969566"/>
                  <a:gd name="connsiteY71" fmla="*/ 132790 h 561415"/>
                  <a:gd name="connsiteX72" fmla="*/ 45244 w 969566"/>
                  <a:gd name="connsiteY72" fmla="*/ 123265 h 561415"/>
                  <a:gd name="connsiteX73" fmla="*/ 59532 w 969566"/>
                  <a:gd name="connsiteY73" fmla="*/ 94690 h 561415"/>
                  <a:gd name="connsiteX74" fmla="*/ 66675 w 969566"/>
                  <a:gd name="connsiteY74" fmla="*/ 82784 h 561415"/>
                  <a:gd name="connsiteX75" fmla="*/ 88107 w 969566"/>
                  <a:gd name="connsiteY75" fmla="*/ 56590 h 561415"/>
                  <a:gd name="connsiteX76" fmla="*/ 107157 w 969566"/>
                  <a:gd name="connsiteY76" fmla="*/ 35159 h 561415"/>
                  <a:gd name="connsiteX77" fmla="*/ 130969 w 969566"/>
                  <a:gd name="connsiteY77" fmla="*/ 18490 h 561415"/>
                  <a:gd name="connsiteX78" fmla="*/ 164307 w 969566"/>
                  <a:gd name="connsiteY78" fmla="*/ 1822 h 561415"/>
                  <a:gd name="connsiteX79" fmla="*/ 192882 w 969566"/>
                  <a:gd name="connsiteY79" fmla="*/ 13728 h 561415"/>
                  <a:gd name="connsiteX80" fmla="*/ 211932 w 969566"/>
                  <a:gd name="connsiteY80" fmla="*/ 20872 h 561415"/>
                  <a:gd name="connsiteX81" fmla="*/ 219075 w 969566"/>
                  <a:gd name="connsiteY81" fmla="*/ 25634 h 561415"/>
                  <a:gd name="connsiteX82" fmla="*/ 233363 w 969566"/>
                  <a:gd name="connsiteY82" fmla="*/ 32778 h 561415"/>
                  <a:gd name="connsiteX83" fmla="*/ 242888 w 969566"/>
                  <a:gd name="connsiteY83" fmla="*/ 39922 h 561415"/>
                  <a:gd name="connsiteX84" fmla="*/ 278607 w 969566"/>
                  <a:gd name="connsiteY84" fmla="*/ 51828 h 561415"/>
                  <a:gd name="connsiteX85" fmla="*/ 345282 w 969566"/>
                  <a:gd name="connsiteY85" fmla="*/ 73259 h 561415"/>
                  <a:gd name="connsiteX86" fmla="*/ 359569 w 969566"/>
                  <a:gd name="connsiteY86" fmla="*/ 78022 h 561415"/>
                  <a:gd name="connsiteX87" fmla="*/ 373857 w 969566"/>
                  <a:gd name="connsiteY87" fmla="*/ 82784 h 561415"/>
                  <a:gd name="connsiteX88" fmla="*/ 397669 w 969566"/>
                  <a:gd name="connsiteY88" fmla="*/ 92309 h 561415"/>
                  <a:gd name="connsiteX89" fmla="*/ 450057 w 969566"/>
                  <a:gd name="connsiteY89" fmla="*/ 108978 h 561415"/>
                  <a:gd name="connsiteX90" fmla="*/ 478632 w 969566"/>
                  <a:gd name="connsiteY90" fmla="*/ 125647 h 561415"/>
                  <a:gd name="connsiteX91" fmla="*/ 519113 w 969566"/>
                  <a:gd name="connsiteY91" fmla="*/ 151840 h 561415"/>
                  <a:gd name="connsiteX92" fmla="*/ 685800 w 969566"/>
                  <a:gd name="connsiteY92" fmla="*/ 239947 h 561415"/>
                  <a:gd name="connsiteX93" fmla="*/ 721519 w 969566"/>
                  <a:gd name="connsiteY93" fmla="*/ 270903 h 561415"/>
                  <a:gd name="connsiteX94" fmla="*/ 735807 w 969566"/>
                  <a:gd name="connsiteY94" fmla="*/ 285190 h 561415"/>
                  <a:gd name="connsiteX95" fmla="*/ 764382 w 969566"/>
                  <a:gd name="connsiteY95" fmla="*/ 304240 h 561415"/>
                  <a:gd name="connsiteX96" fmla="*/ 790575 w 969566"/>
                  <a:gd name="connsiteY96" fmla="*/ 325672 h 561415"/>
                  <a:gd name="connsiteX97" fmla="*/ 804863 w 969566"/>
                  <a:gd name="connsiteY97" fmla="*/ 339959 h 561415"/>
                  <a:gd name="connsiteX98" fmla="*/ 845344 w 969566"/>
                  <a:gd name="connsiteY98" fmla="*/ 366153 h 561415"/>
                  <a:gd name="connsiteX99" fmla="*/ 885825 w 969566"/>
                  <a:gd name="connsiteY99" fmla="*/ 394728 h 561415"/>
                  <a:gd name="connsiteX100" fmla="*/ 895350 w 969566"/>
                  <a:gd name="connsiteY100" fmla="*/ 397109 h 561415"/>
                  <a:gd name="connsiteX101" fmla="*/ 904875 w 969566"/>
                  <a:gd name="connsiteY101" fmla="*/ 409015 h 561415"/>
                  <a:gd name="connsiteX102" fmla="*/ 931069 w 969566"/>
                  <a:gd name="connsiteY102" fmla="*/ 425684 h 561415"/>
                  <a:gd name="connsiteX103" fmla="*/ 938213 w 969566"/>
                  <a:gd name="connsiteY103" fmla="*/ 435209 h 561415"/>
                  <a:gd name="connsiteX104" fmla="*/ 947738 w 969566"/>
                  <a:gd name="connsiteY104" fmla="*/ 442353 h 561415"/>
                  <a:gd name="connsiteX105" fmla="*/ 950119 w 969566"/>
                  <a:gd name="connsiteY105" fmla="*/ 459022 h 561415"/>
                  <a:gd name="connsiteX106" fmla="*/ 954882 w 969566"/>
                  <a:gd name="connsiteY106" fmla="*/ 466165 h 561415"/>
                  <a:gd name="connsiteX107" fmla="*/ 969169 w 969566"/>
                  <a:gd name="connsiteY107" fmla="*/ 501884 h 56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9566" h="561415">
                    <a:moveTo>
                      <a:pt x="969169" y="501884"/>
                    </a:moveTo>
                    <a:cubicBezTo>
                      <a:pt x="969566" y="508234"/>
                      <a:pt x="961299" y="503966"/>
                      <a:pt x="957263" y="504265"/>
                    </a:cubicBezTo>
                    <a:cubicBezTo>
                      <a:pt x="939830" y="505556"/>
                      <a:pt x="922231" y="504564"/>
                      <a:pt x="904875" y="506647"/>
                    </a:cubicBezTo>
                    <a:cubicBezTo>
                      <a:pt x="902034" y="506988"/>
                      <a:pt x="900427" y="510447"/>
                      <a:pt x="897732" y="511409"/>
                    </a:cubicBezTo>
                    <a:cubicBezTo>
                      <a:pt x="889209" y="514453"/>
                      <a:pt x="880269" y="516172"/>
                      <a:pt x="871538" y="518553"/>
                    </a:cubicBezTo>
                    <a:cubicBezTo>
                      <a:pt x="868363" y="521728"/>
                      <a:pt x="865667" y="525468"/>
                      <a:pt x="862013" y="528078"/>
                    </a:cubicBezTo>
                    <a:cubicBezTo>
                      <a:pt x="859970" y="529537"/>
                      <a:pt x="857304" y="529850"/>
                      <a:pt x="854869" y="530459"/>
                    </a:cubicBezTo>
                    <a:cubicBezTo>
                      <a:pt x="851025" y="531420"/>
                      <a:pt x="840276" y="532746"/>
                      <a:pt x="835819" y="535222"/>
                    </a:cubicBezTo>
                    <a:cubicBezTo>
                      <a:pt x="830816" y="538002"/>
                      <a:pt x="821532" y="544747"/>
                      <a:pt x="821532" y="544747"/>
                    </a:cubicBezTo>
                    <a:cubicBezTo>
                      <a:pt x="815976" y="543953"/>
                      <a:pt x="810476" y="542365"/>
                      <a:pt x="804863" y="542365"/>
                    </a:cubicBezTo>
                    <a:cubicBezTo>
                      <a:pt x="796290" y="542365"/>
                      <a:pt x="795531" y="548490"/>
                      <a:pt x="790575" y="554272"/>
                    </a:cubicBezTo>
                    <a:cubicBezTo>
                      <a:pt x="788384" y="556829"/>
                      <a:pt x="785813" y="559034"/>
                      <a:pt x="783432" y="561415"/>
                    </a:cubicBezTo>
                    <a:cubicBezTo>
                      <a:pt x="779463" y="560621"/>
                      <a:pt x="775145" y="560844"/>
                      <a:pt x="771525" y="559034"/>
                    </a:cubicBezTo>
                    <a:cubicBezTo>
                      <a:pt x="761973" y="554258"/>
                      <a:pt x="765782" y="549759"/>
                      <a:pt x="759619" y="542365"/>
                    </a:cubicBezTo>
                    <a:cubicBezTo>
                      <a:pt x="757787" y="540167"/>
                      <a:pt x="754674" y="539435"/>
                      <a:pt x="752475" y="537603"/>
                    </a:cubicBezTo>
                    <a:cubicBezTo>
                      <a:pt x="740583" y="527693"/>
                      <a:pt x="750744" y="532263"/>
                      <a:pt x="738188" y="528078"/>
                    </a:cubicBezTo>
                    <a:cubicBezTo>
                      <a:pt x="736600" y="524903"/>
                      <a:pt x="734823" y="521816"/>
                      <a:pt x="733425" y="518553"/>
                    </a:cubicBezTo>
                    <a:cubicBezTo>
                      <a:pt x="730925" y="512721"/>
                      <a:pt x="732236" y="508210"/>
                      <a:pt x="723900" y="506647"/>
                    </a:cubicBezTo>
                    <a:cubicBezTo>
                      <a:pt x="713728" y="504740"/>
                      <a:pt x="703263" y="505059"/>
                      <a:pt x="692944" y="504265"/>
                    </a:cubicBezTo>
                    <a:cubicBezTo>
                      <a:pt x="690563" y="502678"/>
                      <a:pt x="687588" y="501738"/>
                      <a:pt x="685800" y="499503"/>
                    </a:cubicBezTo>
                    <a:cubicBezTo>
                      <a:pt x="684232" y="497543"/>
                      <a:pt x="683774" y="494844"/>
                      <a:pt x="683419" y="492359"/>
                    </a:cubicBezTo>
                    <a:cubicBezTo>
                      <a:pt x="682179" y="483680"/>
                      <a:pt x="683616" y="474545"/>
                      <a:pt x="681038" y="466165"/>
                    </a:cubicBezTo>
                    <a:cubicBezTo>
                      <a:pt x="680196" y="463430"/>
                      <a:pt x="676275" y="462990"/>
                      <a:pt x="673894" y="461403"/>
                    </a:cubicBezTo>
                    <a:cubicBezTo>
                      <a:pt x="664369" y="462197"/>
                      <a:pt x="654691" y="461909"/>
                      <a:pt x="645319" y="463784"/>
                    </a:cubicBezTo>
                    <a:cubicBezTo>
                      <a:pt x="642513" y="464345"/>
                      <a:pt x="640556" y="470135"/>
                      <a:pt x="638175" y="468547"/>
                    </a:cubicBezTo>
                    <a:cubicBezTo>
                      <a:pt x="633745" y="465593"/>
                      <a:pt x="633618" y="458914"/>
                      <a:pt x="631032" y="454259"/>
                    </a:cubicBezTo>
                    <a:cubicBezTo>
                      <a:pt x="625010" y="443419"/>
                      <a:pt x="628322" y="450017"/>
                      <a:pt x="619125" y="442353"/>
                    </a:cubicBezTo>
                    <a:cubicBezTo>
                      <a:pt x="607233" y="432443"/>
                      <a:pt x="617394" y="437013"/>
                      <a:pt x="604838" y="432828"/>
                    </a:cubicBezTo>
                    <a:lnTo>
                      <a:pt x="590550" y="423303"/>
                    </a:lnTo>
                    <a:lnTo>
                      <a:pt x="583407" y="418540"/>
                    </a:lnTo>
                    <a:cubicBezTo>
                      <a:pt x="577851" y="419334"/>
                      <a:pt x="571867" y="418643"/>
                      <a:pt x="566738" y="420922"/>
                    </a:cubicBezTo>
                    <a:cubicBezTo>
                      <a:pt x="564123" y="422084"/>
                      <a:pt x="564824" y="427794"/>
                      <a:pt x="561975" y="428065"/>
                    </a:cubicBezTo>
                    <a:cubicBezTo>
                      <a:pt x="546941" y="429497"/>
                      <a:pt x="531813" y="426478"/>
                      <a:pt x="516732" y="425684"/>
                    </a:cubicBezTo>
                    <a:cubicBezTo>
                      <a:pt x="511176" y="424890"/>
                      <a:pt x="505508" y="424664"/>
                      <a:pt x="500063" y="423303"/>
                    </a:cubicBezTo>
                    <a:cubicBezTo>
                      <a:pt x="493814" y="421741"/>
                      <a:pt x="486147" y="418056"/>
                      <a:pt x="481013" y="413778"/>
                    </a:cubicBezTo>
                    <a:cubicBezTo>
                      <a:pt x="455188" y="392258"/>
                      <a:pt x="496778" y="424781"/>
                      <a:pt x="466725" y="394728"/>
                    </a:cubicBezTo>
                    <a:cubicBezTo>
                      <a:pt x="464950" y="392953"/>
                      <a:pt x="461963" y="393141"/>
                      <a:pt x="459582" y="392347"/>
                    </a:cubicBezTo>
                    <a:cubicBezTo>
                      <a:pt x="457201" y="390759"/>
                      <a:pt x="455118" y="388589"/>
                      <a:pt x="452438" y="387584"/>
                    </a:cubicBezTo>
                    <a:cubicBezTo>
                      <a:pt x="437428" y="381955"/>
                      <a:pt x="410668" y="386959"/>
                      <a:pt x="400050" y="387584"/>
                    </a:cubicBezTo>
                    <a:cubicBezTo>
                      <a:pt x="398463" y="389965"/>
                      <a:pt x="398111" y="395198"/>
                      <a:pt x="395288" y="394728"/>
                    </a:cubicBezTo>
                    <a:cubicBezTo>
                      <a:pt x="390859" y="393990"/>
                      <a:pt x="388638" y="388652"/>
                      <a:pt x="385763" y="385203"/>
                    </a:cubicBezTo>
                    <a:cubicBezTo>
                      <a:pt x="380681" y="379105"/>
                      <a:pt x="377088" y="371766"/>
                      <a:pt x="371475" y="366153"/>
                    </a:cubicBezTo>
                    <a:cubicBezTo>
                      <a:pt x="358356" y="353034"/>
                      <a:pt x="364755" y="360134"/>
                      <a:pt x="352425" y="344722"/>
                    </a:cubicBezTo>
                    <a:cubicBezTo>
                      <a:pt x="351631" y="341547"/>
                      <a:pt x="350044" y="338470"/>
                      <a:pt x="350044" y="335197"/>
                    </a:cubicBezTo>
                    <a:cubicBezTo>
                      <a:pt x="350044" y="331924"/>
                      <a:pt x="353714" y="328680"/>
                      <a:pt x="352425" y="325672"/>
                    </a:cubicBezTo>
                    <a:cubicBezTo>
                      <a:pt x="350862" y="322024"/>
                      <a:pt x="346328" y="320528"/>
                      <a:pt x="342900" y="318528"/>
                    </a:cubicBezTo>
                    <a:cubicBezTo>
                      <a:pt x="336768" y="314951"/>
                      <a:pt x="329757" y="312942"/>
                      <a:pt x="323850" y="309003"/>
                    </a:cubicBezTo>
                    <a:cubicBezTo>
                      <a:pt x="321469" y="307415"/>
                      <a:pt x="319513" y="304801"/>
                      <a:pt x="316707" y="304240"/>
                    </a:cubicBezTo>
                    <a:cubicBezTo>
                      <a:pt x="307335" y="302365"/>
                      <a:pt x="297657" y="302653"/>
                      <a:pt x="288132" y="301859"/>
                    </a:cubicBezTo>
                    <a:cubicBezTo>
                      <a:pt x="283369" y="300272"/>
                      <a:pt x="277394" y="293547"/>
                      <a:pt x="273844" y="297097"/>
                    </a:cubicBezTo>
                    <a:cubicBezTo>
                      <a:pt x="271463" y="299478"/>
                      <a:pt x="268767" y="301582"/>
                      <a:pt x="266700" y="304240"/>
                    </a:cubicBezTo>
                    <a:cubicBezTo>
                      <a:pt x="263186" y="308758"/>
                      <a:pt x="257175" y="318528"/>
                      <a:pt x="257175" y="318528"/>
                    </a:cubicBezTo>
                    <a:cubicBezTo>
                      <a:pt x="256381" y="325672"/>
                      <a:pt x="260774" y="335972"/>
                      <a:pt x="254794" y="339959"/>
                    </a:cubicBezTo>
                    <a:cubicBezTo>
                      <a:pt x="238062" y="351113"/>
                      <a:pt x="227027" y="334942"/>
                      <a:pt x="216694" y="328053"/>
                    </a:cubicBezTo>
                    <a:cubicBezTo>
                      <a:pt x="213740" y="326084"/>
                      <a:pt x="210344" y="324878"/>
                      <a:pt x="207169" y="323290"/>
                    </a:cubicBezTo>
                    <a:cubicBezTo>
                      <a:pt x="199232" y="324878"/>
                      <a:pt x="191341" y="326722"/>
                      <a:pt x="183357" y="328053"/>
                    </a:cubicBezTo>
                    <a:cubicBezTo>
                      <a:pt x="177045" y="329105"/>
                      <a:pt x="170650" y="329588"/>
                      <a:pt x="164307" y="330434"/>
                    </a:cubicBezTo>
                    <a:lnTo>
                      <a:pt x="147638" y="332815"/>
                    </a:lnTo>
                    <a:cubicBezTo>
                      <a:pt x="131776" y="338104"/>
                      <a:pt x="134345" y="338431"/>
                      <a:pt x="107157" y="330434"/>
                    </a:cubicBezTo>
                    <a:cubicBezTo>
                      <a:pt x="103926" y="329484"/>
                      <a:pt x="102815" y="325158"/>
                      <a:pt x="100013" y="323290"/>
                    </a:cubicBezTo>
                    <a:cubicBezTo>
                      <a:pt x="97924" y="321898"/>
                      <a:pt x="95250" y="321703"/>
                      <a:pt x="92869" y="320909"/>
                    </a:cubicBezTo>
                    <a:cubicBezTo>
                      <a:pt x="90488" y="318528"/>
                      <a:pt x="88312" y="315921"/>
                      <a:pt x="85725" y="313765"/>
                    </a:cubicBezTo>
                    <a:cubicBezTo>
                      <a:pt x="83527" y="311933"/>
                      <a:pt x="80911" y="310666"/>
                      <a:pt x="78582" y="309003"/>
                    </a:cubicBezTo>
                    <a:cubicBezTo>
                      <a:pt x="75352" y="306696"/>
                      <a:pt x="72359" y="304060"/>
                      <a:pt x="69057" y="301859"/>
                    </a:cubicBezTo>
                    <a:cubicBezTo>
                      <a:pt x="65206" y="299292"/>
                      <a:pt x="60804" y="297557"/>
                      <a:pt x="57150" y="294715"/>
                    </a:cubicBezTo>
                    <a:cubicBezTo>
                      <a:pt x="47490" y="287202"/>
                      <a:pt x="30767" y="263570"/>
                      <a:pt x="26194" y="258997"/>
                    </a:cubicBezTo>
                    <a:cubicBezTo>
                      <a:pt x="23813" y="256616"/>
                      <a:pt x="21118" y="254511"/>
                      <a:pt x="19050" y="251853"/>
                    </a:cubicBezTo>
                    <a:cubicBezTo>
                      <a:pt x="13068" y="244161"/>
                      <a:pt x="6042" y="232428"/>
                      <a:pt x="2382" y="223278"/>
                    </a:cubicBezTo>
                    <a:cubicBezTo>
                      <a:pt x="1166" y="220239"/>
                      <a:pt x="794" y="216928"/>
                      <a:pt x="0" y="213753"/>
                    </a:cubicBezTo>
                    <a:cubicBezTo>
                      <a:pt x="794" y="204228"/>
                      <a:pt x="721" y="194591"/>
                      <a:pt x="2382" y="185178"/>
                    </a:cubicBezTo>
                    <a:cubicBezTo>
                      <a:pt x="4479" y="173293"/>
                      <a:pt x="9887" y="170973"/>
                      <a:pt x="16669" y="161365"/>
                    </a:cubicBezTo>
                    <a:cubicBezTo>
                      <a:pt x="23271" y="152013"/>
                      <a:pt x="27624" y="140885"/>
                      <a:pt x="35719" y="132790"/>
                    </a:cubicBezTo>
                    <a:cubicBezTo>
                      <a:pt x="38894" y="129615"/>
                      <a:pt x="42487" y="126809"/>
                      <a:pt x="45244" y="123265"/>
                    </a:cubicBezTo>
                    <a:cubicBezTo>
                      <a:pt x="53233" y="112993"/>
                      <a:pt x="53523" y="106708"/>
                      <a:pt x="59532" y="94690"/>
                    </a:cubicBezTo>
                    <a:cubicBezTo>
                      <a:pt x="61602" y="90550"/>
                      <a:pt x="63898" y="86486"/>
                      <a:pt x="66675" y="82784"/>
                    </a:cubicBezTo>
                    <a:cubicBezTo>
                      <a:pt x="73444" y="73759"/>
                      <a:pt x="81060" y="65399"/>
                      <a:pt x="88107" y="56590"/>
                    </a:cubicBezTo>
                    <a:cubicBezTo>
                      <a:pt x="98153" y="44032"/>
                      <a:pt x="93100" y="47810"/>
                      <a:pt x="107157" y="35159"/>
                    </a:cubicBezTo>
                    <a:cubicBezTo>
                      <a:pt x="118190" y="25230"/>
                      <a:pt x="118791" y="25984"/>
                      <a:pt x="130969" y="18490"/>
                    </a:cubicBezTo>
                    <a:cubicBezTo>
                      <a:pt x="155069" y="3659"/>
                      <a:pt x="142383" y="9129"/>
                      <a:pt x="164307" y="1822"/>
                    </a:cubicBezTo>
                    <a:cubicBezTo>
                      <a:pt x="191959" y="6430"/>
                      <a:pt x="165426" y="0"/>
                      <a:pt x="192882" y="13728"/>
                    </a:cubicBezTo>
                    <a:cubicBezTo>
                      <a:pt x="198948" y="16761"/>
                      <a:pt x="205758" y="18066"/>
                      <a:pt x="211932" y="20872"/>
                    </a:cubicBezTo>
                    <a:cubicBezTo>
                      <a:pt x="214537" y="22056"/>
                      <a:pt x="216574" y="24244"/>
                      <a:pt x="219075" y="25634"/>
                    </a:cubicBezTo>
                    <a:cubicBezTo>
                      <a:pt x="223730" y="28220"/>
                      <a:pt x="228797" y="30038"/>
                      <a:pt x="233363" y="32778"/>
                    </a:cubicBezTo>
                    <a:cubicBezTo>
                      <a:pt x="236766" y="34820"/>
                      <a:pt x="239230" y="38382"/>
                      <a:pt x="242888" y="39922"/>
                    </a:cubicBezTo>
                    <a:cubicBezTo>
                      <a:pt x="254455" y="44792"/>
                      <a:pt x="266431" y="48784"/>
                      <a:pt x="278607" y="51828"/>
                    </a:cubicBezTo>
                    <a:cubicBezTo>
                      <a:pt x="314809" y="60878"/>
                      <a:pt x="289333" y="53891"/>
                      <a:pt x="345282" y="73259"/>
                    </a:cubicBezTo>
                    <a:cubicBezTo>
                      <a:pt x="350026" y="74901"/>
                      <a:pt x="354807" y="76435"/>
                      <a:pt x="359569" y="78022"/>
                    </a:cubicBezTo>
                    <a:cubicBezTo>
                      <a:pt x="364332" y="79610"/>
                      <a:pt x="369196" y="80920"/>
                      <a:pt x="373857" y="82784"/>
                    </a:cubicBezTo>
                    <a:cubicBezTo>
                      <a:pt x="381794" y="85959"/>
                      <a:pt x="389559" y="89606"/>
                      <a:pt x="397669" y="92309"/>
                    </a:cubicBezTo>
                    <a:cubicBezTo>
                      <a:pt x="410740" y="96666"/>
                      <a:pt x="435904" y="101902"/>
                      <a:pt x="450057" y="108978"/>
                    </a:cubicBezTo>
                    <a:cubicBezTo>
                      <a:pt x="459920" y="113910"/>
                      <a:pt x="469263" y="119832"/>
                      <a:pt x="478632" y="125647"/>
                    </a:cubicBezTo>
                    <a:cubicBezTo>
                      <a:pt x="492287" y="134123"/>
                      <a:pt x="504738" y="144652"/>
                      <a:pt x="519113" y="151840"/>
                    </a:cubicBezTo>
                    <a:cubicBezTo>
                      <a:pt x="539335" y="161951"/>
                      <a:pt x="645116" y="209762"/>
                      <a:pt x="685800" y="239947"/>
                    </a:cubicBezTo>
                    <a:cubicBezTo>
                      <a:pt x="698453" y="249335"/>
                      <a:pt x="710378" y="259763"/>
                      <a:pt x="721519" y="270903"/>
                    </a:cubicBezTo>
                    <a:cubicBezTo>
                      <a:pt x="726282" y="275665"/>
                      <a:pt x="730491" y="281055"/>
                      <a:pt x="735807" y="285190"/>
                    </a:cubicBezTo>
                    <a:cubicBezTo>
                      <a:pt x="744843" y="292218"/>
                      <a:pt x="755176" y="297435"/>
                      <a:pt x="764382" y="304240"/>
                    </a:cubicBezTo>
                    <a:cubicBezTo>
                      <a:pt x="773454" y="310946"/>
                      <a:pt x="782598" y="317695"/>
                      <a:pt x="790575" y="325672"/>
                    </a:cubicBezTo>
                    <a:cubicBezTo>
                      <a:pt x="795338" y="330434"/>
                      <a:pt x="799447" y="335956"/>
                      <a:pt x="804863" y="339959"/>
                    </a:cubicBezTo>
                    <a:cubicBezTo>
                      <a:pt x="817788" y="349512"/>
                      <a:pt x="832486" y="356510"/>
                      <a:pt x="845344" y="366153"/>
                    </a:cubicBezTo>
                    <a:cubicBezTo>
                      <a:pt x="855550" y="373807"/>
                      <a:pt x="874786" y="388784"/>
                      <a:pt x="885825" y="394728"/>
                    </a:cubicBezTo>
                    <a:cubicBezTo>
                      <a:pt x="888706" y="396280"/>
                      <a:pt x="892175" y="396315"/>
                      <a:pt x="895350" y="397109"/>
                    </a:cubicBezTo>
                    <a:cubicBezTo>
                      <a:pt x="898525" y="401078"/>
                      <a:pt x="901281" y="405421"/>
                      <a:pt x="904875" y="409015"/>
                    </a:cubicBezTo>
                    <a:cubicBezTo>
                      <a:pt x="910978" y="415118"/>
                      <a:pt x="924727" y="422060"/>
                      <a:pt x="931069" y="425684"/>
                    </a:cubicBezTo>
                    <a:cubicBezTo>
                      <a:pt x="933450" y="428859"/>
                      <a:pt x="935407" y="432403"/>
                      <a:pt x="938213" y="435209"/>
                    </a:cubicBezTo>
                    <a:cubicBezTo>
                      <a:pt x="941019" y="438015"/>
                      <a:pt x="945963" y="438803"/>
                      <a:pt x="947738" y="442353"/>
                    </a:cubicBezTo>
                    <a:cubicBezTo>
                      <a:pt x="950248" y="447373"/>
                      <a:pt x="948506" y="453646"/>
                      <a:pt x="950119" y="459022"/>
                    </a:cubicBezTo>
                    <a:cubicBezTo>
                      <a:pt x="950941" y="461763"/>
                      <a:pt x="953294" y="463784"/>
                      <a:pt x="954882" y="466165"/>
                    </a:cubicBezTo>
                    <a:cubicBezTo>
                      <a:pt x="957320" y="500295"/>
                      <a:pt x="968772" y="495534"/>
                      <a:pt x="969169" y="50188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4" name="14 Forma libre"/>
              <p:cNvSpPr/>
              <p:nvPr/>
            </p:nvSpPr>
            <p:spPr>
              <a:xfrm>
                <a:off x="2273861" y="3226594"/>
                <a:ext cx="1317407" cy="978694"/>
              </a:xfrm>
              <a:custGeom>
                <a:avLst/>
                <a:gdLst>
                  <a:gd name="connsiteX0" fmla="*/ 50239 w 1317407"/>
                  <a:gd name="connsiteY0" fmla="*/ 511969 h 978694"/>
                  <a:gd name="connsiteX1" fmla="*/ 33570 w 1317407"/>
                  <a:gd name="connsiteY1" fmla="*/ 497681 h 978694"/>
                  <a:gd name="connsiteX2" fmla="*/ 7377 w 1317407"/>
                  <a:gd name="connsiteY2" fmla="*/ 461962 h 978694"/>
                  <a:gd name="connsiteX3" fmla="*/ 2614 w 1317407"/>
                  <a:gd name="connsiteY3" fmla="*/ 447675 h 978694"/>
                  <a:gd name="connsiteX4" fmla="*/ 233 w 1317407"/>
                  <a:gd name="connsiteY4" fmla="*/ 438150 h 978694"/>
                  <a:gd name="connsiteX5" fmla="*/ 4995 w 1317407"/>
                  <a:gd name="connsiteY5" fmla="*/ 414337 h 978694"/>
                  <a:gd name="connsiteX6" fmla="*/ 21664 w 1317407"/>
                  <a:gd name="connsiteY6" fmla="*/ 400050 h 978694"/>
                  <a:gd name="connsiteX7" fmla="*/ 45477 w 1317407"/>
                  <a:gd name="connsiteY7" fmla="*/ 373856 h 978694"/>
                  <a:gd name="connsiteX8" fmla="*/ 55002 w 1317407"/>
                  <a:gd name="connsiteY8" fmla="*/ 369094 h 978694"/>
                  <a:gd name="connsiteX9" fmla="*/ 69289 w 1317407"/>
                  <a:gd name="connsiteY9" fmla="*/ 352425 h 978694"/>
                  <a:gd name="connsiteX10" fmla="*/ 90720 w 1317407"/>
                  <a:gd name="connsiteY10" fmla="*/ 328612 h 978694"/>
                  <a:gd name="connsiteX11" fmla="*/ 116914 w 1317407"/>
                  <a:gd name="connsiteY11" fmla="*/ 307181 h 978694"/>
                  <a:gd name="connsiteX12" fmla="*/ 138345 w 1317407"/>
                  <a:gd name="connsiteY12" fmla="*/ 295275 h 978694"/>
                  <a:gd name="connsiteX13" fmla="*/ 166920 w 1317407"/>
                  <a:gd name="connsiteY13" fmla="*/ 261937 h 978694"/>
                  <a:gd name="connsiteX14" fmla="*/ 200258 w 1317407"/>
                  <a:gd name="connsiteY14" fmla="*/ 207169 h 978694"/>
                  <a:gd name="connsiteX15" fmla="*/ 209783 w 1317407"/>
                  <a:gd name="connsiteY15" fmla="*/ 183356 h 978694"/>
                  <a:gd name="connsiteX16" fmla="*/ 214545 w 1317407"/>
                  <a:gd name="connsiteY16" fmla="*/ 169069 h 978694"/>
                  <a:gd name="connsiteX17" fmla="*/ 228833 w 1317407"/>
                  <a:gd name="connsiteY17" fmla="*/ 140494 h 978694"/>
                  <a:gd name="connsiteX18" fmla="*/ 235977 w 1317407"/>
                  <a:gd name="connsiteY18" fmla="*/ 133350 h 978694"/>
                  <a:gd name="connsiteX19" fmla="*/ 243120 w 1317407"/>
                  <a:gd name="connsiteY19" fmla="*/ 121444 h 978694"/>
                  <a:gd name="connsiteX20" fmla="*/ 278839 w 1317407"/>
                  <a:gd name="connsiteY20" fmla="*/ 90487 h 978694"/>
                  <a:gd name="connsiteX21" fmla="*/ 314558 w 1317407"/>
                  <a:gd name="connsiteY21" fmla="*/ 59531 h 978694"/>
                  <a:gd name="connsiteX22" fmla="*/ 331227 w 1317407"/>
                  <a:gd name="connsiteY22" fmla="*/ 45244 h 978694"/>
                  <a:gd name="connsiteX23" fmla="*/ 343133 w 1317407"/>
                  <a:gd name="connsiteY23" fmla="*/ 35719 h 978694"/>
                  <a:gd name="connsiteX24" fmla="*/ 359802 w 1317407"/>
                  <a:gd name="connsiteY24" fmla="*/ 21431 h 978694"/>
                  <a:gd name="connsiteX25" fmla="*/ 390758 w 1317407"/>
                  <a:gd name="connsiteY25" fmla="*/ 9525 h 978694"/>
                  <a:gd name="connsiteX26" fmla="*/ 407427 w 1317407"/>
                  <a:gd name="connsiteY26" fmla="*/ 4762 h 978694"/>
                  <a:gd name="connsiteX27" fmla="*/ 416952 w 1317407"/>
                  <a:gd name="connsiteY27" fmla="*/ 0 h 978694"/>
                  <a:gd name="connsiteX28" fmla="*/ 469339 w 1317407"/>
                  <a:gd name="connsiteY28" fmla="*/ 16669 h 978694"/>
                  <a:gd name="connsiteX29" fmla="*/ 483627 w 1317407"/>
                  <a:gd name="connsiteY29" fmla="*/ 19050 h 978694"/>
                  <a:gd name="connsiteX30" fmla="*/ 507439 w 1317407"/>
                  <a:gd name="connsiteY30" fmla="*/ 30956 h 978694"/>
                  <a:gd name="connsiteX31" fmla="*/ 512202 w 1317407"/>
                  <a:gd name="connsiteY31" fmla="*/ 71437 h 978694"/>
                  <a:gd name="connsiteX32" fmla="*/ 514583 w 1317407"/>
                  <a:gd name="connsiteY32" fmla="*/ 90487 h 978694"/>
                  <a:gd name="connsiteX33" fmla="*/ 519345 w 1317407"/>
                  <a:gd name="connsiteY33" fmla="*/ 204787 h 978694"/>
                  <a:gd name="connsiteX34" fmla="*/ 528870 w 1317407"/>
                  <a:gd name="connsiteY34" fmla="*/ 223837 h 978694"/>
                  <a:gd name="connsiteX35" fmla="*/ 590783 w 1317407"/>
                  <a:gd name="connsiteY35" fmla="*/ 271462 h 978694"/>
                  <a:gd name="connsiteX36" fmla="*/ 616977 w 1317407"/>
                  <a:gd name="connsiteY36" fmla="*/ 280987 h 978694"/>
                  <a:gd name="connsiteX37" fmla="*/ 636027 w 1317407"/>
                  <a:gd name="connsiteY37" fmla="*/ 283369 h 978694"/>
                  <a:gd name="connsiteX38" fmla="*/ 681270 w 1317407"/>
                  <a:gd name="connsiteY38" fmla="*/ 297656 h 978694"/>
                  <a:gd name="connsiteX39" fmla="*/ 712227 w 1317407"/>
                  <a:gd name="connsiteY39" fmla="*/ 309562 h 978694"/>
                  <a:gd name="connsiteX40" fmla="*/ 745564 w 1317407"/>
                  <a:gd name="connsiteY40" fmla="*/ 323850 h 978694"/>
                  <a:gd name="connsiteX41" fmla="*/ 771758 w 1317407"/>
                  <a:gd name="connsiteY41" fmla="*/ 335756 h 978694"/>
                  <a:gd name="connsiteX42" fmla="*/ 821764 w 1317407"/>
                  <a:gd name="connsiteY42" fmla="*/ 354806 h 978694"/>
                  <a:gd name="connsiteX43" fmla="*/ 869389 w 1317407"/>
                  <a:gd name="connsiteY43" fmla="*/ 373856 h 978694"/>
                  <a:gd name="connsiteX44" fmla="*/ 888439 w 1317407"/>
                  <a:gd name="connsiteY44" fmla="*/ 385762 h 978694"/>
                  <a:gd name="connsiteX45" fmla="*/ 943208 w 1317407"/>
                  <a:gd name="connsiteY45" fmla="*/ 423862 h 978694"/>
                  <a:gd name="connsiteX46" fmla="*/ 978927 w 1317407"/>
                  <a:gd name="connsiteY46" fmla="*/ 435769 h 978694"/>
                  <a:gd name="connsiteX47" fmla="*/ 1062270 w 1317407"/>
                  <a:gd name="connsiteY47" fmla="*/ 442912 h 978694"/>
                  <a:gd name="connsiteX48" fmla="*/ 1100370 w 1317407"/>
                  <a:gd name="connsiteY48" fmla="*/ 469106 h 978694"/>
                  <a:gd name="connsiteX49" fmla="*/ 1107514 w 1317407"/>
                  <a:gd name="connsiteY49" fmla="*/ 476250 h 978694"/>
                  <a:gd name="connsiteX50" fmla="*/ 1124183 w 1317407"/>
                  <a:gd name="connsiteY50" fmla="*/ 500062 h 978694"/>
                  <a:gd name="connsiteX51" fmla="*/ 1136089 w 1317407"/>
                  <a:gd name="connsiteY51" fmla="*/ 514350 h 978694"/>
                  <a:gd name="connsiteX52" fmla="*/ 1150377 w 1317407"/>
                  <a:gd name="connsiteY52" fmla="*/ 545306 h 978694"/>
                  <a:gd name="connsiteX53" fmla="*/ 1157520 w 1317407"/>
                  <a:gd name="connsiteY53" fmla="*/ 557212 h 978694"/>
                  <a:gd name="connsiteX54" fmla="*/ 1167045 w 1317407"/>
                  <a:gd name="connsiteY54" fmla="*/ 576262 h 978694"/>
                  <a:gd name="connsiteX55" fmla="*/ 1171808 w 1317407"/>
                  <a:gd name="connsiteY55" fmla="*/ 588169 h 978694"/>
                  <a:gd name="connsiteX56" fmla="*/ 1186095 w 1317407"/>
                  <a:gd name="connsiteY56" fmla="*/ 607219 h 978694"/>
                  <a:gd name="connsiteX57" fmla="*/ 1214670 w 1317407"/>
                  <a:gd name="connsiteY57" fmla="*/ 640556 h 978694"/>
                  <a:gd name="connsiteX58" fmla="*/ 1231339 w 1317407"/>
                  <a:gd name="connsiteY58" fmla="*/ 647700 h 978694"/>
                  <a:gd name="connsiteX59" fmla="*/ 1250389 w 1317407"/>
                  <a:gd name="connsiteY59" fmla="*/ 659606 h 978694"/>
                  <a:gd name="connsiteX60" fmla="*/ 1288489 w 1317407"/>
                  <a:gd name="connsiteY60" fmla="*/ 678656 h 978694"/>
                  <a:gd name="connsiteX61" fmla="*/ 1305158 w 1317407"/>
                  <a:gd name="connsiteY61" fmla="*/ 688181 h 978694"/>
                  <a:gd name="connsiteX62" fmla="*/ 1312302 w 1317407"/>
                  <a:gd name="connsiteY62" fmla="*/ 690562 h 978694"/>
                  <a:gd name="connsiteX63" fmla="*/ 1314683 w 1317407"/>
                  <a:gd name="connsiteY63" fmla="*/ 714375 h 978694"/>
                  <a:gd name="connsiteX64" fmla="*/ 1317064 w 1317407"/>
                  <a:gd name="connsiteY64" fmla="*/ 723900 h 978694"/>
                  <a:gd name="connsiteX65" fmla="*/ 1309920 w 1317407"/>
                  <a:gd name="connsiteY65" fmla="*/ 759619 h 978694"/>
                  <a:gd name="connsiteX66" fmla="*/ 1293252 w 1317407"/>
                  <a:gd name="connsiteY66" fmla="*/ 771525 h 978694"/>
                  <a:gd name="connsiteX67" fmla="*/ 1278964 w 1317407"/>
                  <a:gd name="connsiteY67" fmla="*/ 781050 h 978694"/>
                  <a:gd name="connsiteX68" fmla="*/ 1264677 w 1317407"/>
                  <a:gd name="connsiteY68" fmla="*/ 785812 h 978694"/>
                  <a:gd name="connsiteX69" fmla="*/ 1243245 w 1317407"/>
                  <a:gd name="connsiteY69" fmla="*/ 804862 h 978694"/>
                  <a:gd name="connsiteX70" fmla="*/ 1228958 w 1317407"/>
                  <a:gd name="connsiteY70" fmla="*/ 816769 h 978694"/>
                  <a:gd name="connsiteX71" fmla="*/ 1219433 w 1317407"/>
                  <a:gd name="connsiteY71" fmla="*/ 823912 h 978694"/>
                  <a:gd name="connsiteX72" fmla="*/ 1212289 w 1317407"/>
                  <a:gd name="connsiteY72" fmla="*/ 833437 h 978694"/>
                  <a:gd name="connsiteX73" fmla="*/ 1207527 w 1317407"/>
                  <a:gd name="connsiteY73" fmla="*/ 840581 h 978694"/>
                  <a:gd name="connsiteX74" fmla="*/ 1200383 w 1317407"/>
                  <a:gd name="connsiteY74" fmla="*/ 845344 h 978694"/>
                  <a:gd name="connsiteX75" fmla="*/ 1174189 w 1317407"/>
                  <a:gd name="connsiteY75" fmla="*/ 864394 h 978694"/>
                  <a:gd name="connsiteX76" fmla="*/ 1155139 w 1317407"/>
                  <a:gd name="connsiteY76" fmla="*/ 862012 h 978694"/>
                  <a:gd name="connsiteX77" fmla="*/ 1138470 w 1317407"/>
                  <a:gd name="connsiteY77" fmla="*/ 869156 h 978694"/>
                  <a:gd name="connsiteX78" fmla="*/ 1128945 w 1317407"/>
                  <a:gd name="connsiteY78" fmla="*/ 876300 h 978694"/>
                  <a:gd name="connsiteX79" fmla="*/ 1105133 w 1317407"/>
                  <a:gd name="connsiteY79" fmla="*/ 900112 h 978694"/>
                  <a:gd name="connsiteX80" fmla="*/ 1095608 w 1317407"/>
                  <a:gd name="connsiteY80" fmla="*/ 902494 h 978694"/>
                  <a:gd name="connsiteX81" fmla="*/ 1090845 w 1317407"/>
                  <a:gd name="connsiteY81" fmla="*/ 909637 h 978694"/>
                  <a:gd name="connsiteX82" fmla="*/ 1088464 w 1317407"/>
                  <a:gd name="connsiteY82" fmla="*/ 916781 h 978694"/>
                  <a:gd name="connsiteX83" fmla="*/ 1081320 w 1317407"/>
                  <a:gd name="connsiteY83" fmla="*/ 926306 h 978694"/>
                  <a:gd name="connsiteX84" fmla="*/ 1067033 w 1317407"/>
                  <a:gd name="connsiteY84" fmla="*/ 950119 h 978694"/>
                  <a:gd name="connsiteX85" fmla="*/ 1059889 w 1317407"/>
                  <a:gd name="connsiteY85" fmla="*/ 954881 h 978694"/>
                  <a:gd name="connsiteX86" fmla="*/ 1024170 w 1317407"/>
                  <a:gd name="connsiteY86" fmla="*/ 952500 h 978694"/>
                  <a:gd name="connsiteX87" fmla="*/ 1014645 w 1317407"/>
                  <a:gd name="connsiteY87" fmla="*/ 954881 h 978694"/>
                  <a:gd name="connsiteX88" fmla="*/ 1005120 w 1317407"/>
                  <a:gd name="connsiteY88" fmla="*/ 964406 h 978694"/>
                  <a:gd name="connsiteX89" fmla="*/ 995595 w 1317407"/>
                  <a:gd name="connsiteY89" fmla="*/ 969169 h 978694"/>
                  <a:gd name="connsiteX90" fmla="*/ 981308 w 1317407"/>
                  <a:gd name="connsiteY90" fmla="*/ 978694 h 978694"/>
                  <a:gd name="connsiteX91" fmla="*/ 962258 w 1317407"/>
                  <a:gd name="connsiteY91" fmla="*/ 976312 h 978694"/>
                  <a:gd name="connsiteX92" fmla="*/ 940827 w 1317407"/>
                  <a:gd name="connsiteY92" fmla="*/ 966787 h 978694"/>
                  <a:gd name="connsiteX93" fmla="*/ 931302 w 1317407"/>
                  <a:gd name="connsiteY93" fmla="*/ 952500 h 978694"/>
                  <a:gd name="connsiteX94" fmla="*/ 874152 w 1317407"/>
                  <a:gd name="connsiteY94" fmla="*/ 942975 h 978694"/>
                  <a:gd name="connsiteX95" fmla="*/ 867008 w 1317407"/>
                  <a:gd name="connsiteY95" fmla="*/ 938212 h 978694"/>
                  <a:gd name="connsiteX96" fmla="*/ 852720 w 1317407"/>
                  <a:gd name="connsiteY96" fmla="*/ 947737 h 978694"/>
                  <a:gd name="connsiteX97" fmla="*/ 847958 w 1317407"/>
                  <a:gd name="connsiteY97" fmla="*/ 954881 h 978694"/>
                  <a:gd name="connsiteX98" fmla="*/ 795570 w 1317407"/>
                  <a:gd name="connsiteY98" fmla="*/ 945356 h 978694"/>
                  <a:gd name="connsiteX99" fmla="*/ 786045 w 1317407"/>
                  <a:gd name="connsiteY99" fmla="*/ 938212 h 978694"/>
                  <a:gd name="connsiteX100" fmla="*/ 774139 w 1317407"/>
                  <a:gd name="connsiteY100" fmla="*/ 935831 h 978694"/>
                  <a:gd name="connsiteX101" fmla="*/ 731277 w 1317407"/>
                  <a:gd name="connsiteY101" fmla="*/ 935831 h 978694"/>
                  <a:gd name="connsiteX102" fmla="*/ 709845 w 1317407"/>
                  <a:gd name="connsiteY102" fmla="*/ 919162 h 978694"/>
                  <a:gd name="connsiteX103" fmla="*/ 705083 w 1317407"/>
                  <a:gd name="connsiteY103" fmla="*/ 909637 h 978694"/>
                  <a:gd name="connsiteX104" fmla="*/ 683652 w 1317407"/>
                  <a:gd name="connsiteY104" fmla="*/ 892969 h 978694"/>
                  <a:gd name="connsiteX105" fmla="*/ 674127 w 1317407"/>
                  <a:gd name="connsiteY105" fmla="*/ 890587 h 978694"/>
                  <a:gd name="connsiteX106" fmla="*/ 619358 w 1317407"/>
                  <a:gd name="connsiteY106" fmla="*/ 878681 h 978694"/>
                  <a:gd name="connsiteX107" fmla="*/ 612214 w 1317407"/>
                  <a:gd name="connsiteY107" fmla="*/ 873919 h 978694"/>
                  <a:gd name="connsiteX108" fmla="*/ 602689 w 1317407"/>
                  <a:gd name="connsiteY108" fmla="*/ 859631 h 978694"/>
                  <a:gd name="connsiteX109" fmla="*/ 576495 w 1317407"/>
                  <a:gd name="connsiteY109" fmla="*/ 845344 h 978694"/>
                  <a:gd name="connsiteX110" fmla="*/ 547920 w 1317407"/>
                  <a:gd name="connsiteY110" fmla="*/ 842962 h 978694"/>
                  <a:gd name="connsiteX111" fmla="*/ 536014 w 1317407"/>
                  <a:gd name="connsiteY111" fmla="*/ 821531 h 978694"/>
                  <a:gd name="connsiteX112" fmla="*/ 531252 w 1317407"/>
                  <a:gd name="connsiteY112" fmla="*/ 814387 h 978694"/>
                  <a:gd name="connsiteX113" fmla="*/ 516964 w 1317407"/>
                  <a:gd name="connsiteY113" fmla="*/ 809625 h 978694"/>
                  <a:gd name="connsiteX114" fmla="*/ 464577 w 1317407"/>
                  <a:gd name="connsiteY114" fmla="*/ 809625 h 978694"/>
                  <a:gd name="connsiteX115" fmla="*/ 462195 w 1317407"/>
                  <a:gd name="connsiteY115" fmla="*/ 816769 h 978694"/>
                  <a:gd name="connsiteX116" fmla="*/ 455052 w 1317407"/>
                  <a:gd name="connsiteY116" fmla="*/ 819150 h 978694"/>
                  <a:gd name="connsiteX117" fmla="*/ 440764 w 1317407"/>
                  <a:gd name="connsiteY117" fmla="*/ 800100 h 978694"/>
                  <a:gd name="connsiteX118" fmla="*/ 438383 w 1317407"/>
                  <a:gd name="connsiteY118" fmla="*/ 785812 h 978694"/>
                  <a:gd name="connsiteX119" fmla="*/ 440764 w 1317407"/>
                  <a:gd name="connsiteY119" fmla="*/ 752475 h 978694"/>
                  <a:gd name="connsiteX120" fmla="*/ 428858 w 1317407"/>
                  <a:gd name="connsiteY120" fmla="*/ 735806 h 978694"/>
                  <a:gd name="connsiteX121" fmla="*/ 421714 w 1317407"/>
                  <a:gd name="connsiteY121" fmla="*/ 731044 h 978694"/>
                  <a:gd name="connsiteX122" fmla="*/ 414570 w 1317407"/>
                  <a:gd name="connsiteY122" fmla="*/ 728662 h 978694"/>
                  <a:gd name="connsiteX123" fmla="*/ 359802 w 1317407"/>
                  <a:gd name="connsiteY123" fmla="*/ 723900 h 978694"/>
                  <a:gd name="connsiteX124" fmla="*/ 350277 w 1317407"/>
                  <a:gd name="connsiteY124" fmla="*/ 721519 h 978694"/>
                  <a:gd name="connsiteX125" fmla="*/ 352658 w 1317407"/>
                  <a:gd name="connsiteY125" fmla="*/ 697706 h 978694"/>
                  <a:gd name="connsiteX126" fmla="*/ 345514 w 1317407"/>
                  <a:gd name="connsiteY126" fmla="*/ 664369 h 978694"/>
                  <a:gd name="connsiteX127" fmla="*/ 316939 w 1317407"/>
                  <a:gd name="connsiteY127" fmla="*/ 654844 h 978694"/>
                  <a:gd name="connsiteX128" fmla="*/ 307414 w 1317407"/>
                  <a:gd name="connsiteY128" fmla="*/ 652462 h 978694"/>
                  <a:gd name="connsiteX129" fmla="*/ 293127 w 1317407"/>
                  <a:gd name="connsiteY129" fmla="*/ 638175 h 978694"/>
                  <a:gd name="connsiteX130" fmla="*/ 290745 w 1317407"/>
                  <a:gd name="connsiteY130" fmla="*/ 607219 h 978694"/>
                  <a:gd name="connsiteX131" fmla="*/ 283602 w 1317407"/>
                  <a:gd name="connsiteY131" fmla="*/ 600075 h 978694"/>
                  <a:gd name="connsiteX132" fmla="*/ 269314 w 1317407"/>
                  <a:gd name="connsiteY132" fmla="*/ 588169 h 978694"/>
                  <a:gd name="connsiteX133" fmla="*/ 257408 w 1317407"/>
                  <a:gd name="connsiteY133" fmla="*/ 581025 h 978694"/>
                  <a:gd name="connsiteX134" fmla="*/ 243120 w 1317407"/>
                  <a:gd name="connsiteY134" fmla="*/ 571500 h 978694"/>
                  <a:gd name="connsiteX135" fmla="*/ 235977 w 1317407"/>
                  <a:gd name="connsiteY135" fmla="*/ 569119 h 978694"/>
                  <a:gd name="connsiteX136" fmla="*/ 185970 w 1317407"/>
                  <a:gd name="connsiteY136" fmla="*/ 566737 h 978694"/>
                  <a:gd name="connsiteX137" fmla="*/ 178827 w 1317407"/>
                  <a:gd name="connsiteY137" fmla="*/ 561975 h 978694"/>
                  <a:gd name="connsiteX138" fmla="*/ 135964 w 1317407"/>
                  <a:gd name="connsiteY138" fmla="*/ 545306 h 978694"/>
                  <a:gd name="connsiteX139" fmla="*/ 121677 w 1317407"/>
                  <a:gd name="connsiteY139" fmla="*/ 542925 h 978694"/>
                  <a:gd name="connsiteX140" fmla="*/ 114533 w 1317407"/>
                  <a:gd name="connsiteY140" fmla="*/ 538162 h 978694"/>
                  <a:gd name="connsiteX141" fmla="*/ 97864 w 1317407"/>
                  <a:gd name="connsiteY141" fmla="*/ 519112 h 978694"/>
                  <a:gd name="connsiteX142" fmla="*/ 71670 w 1317407"/>
                  <a:gd name="connsiteY142" fmla="*/ 514350 h 978694"/>
                  <a:gd name="connsiteX143" fmla="*/ 64527 w 1317407"/>
                  <a:gd name="connsiteY143" fmla="*/ 516731 h 978694"/>
                  <a:gd name="connsiteX144" fmla="*/ 50239 w 1317407"/>
                  <a:gd name="connsiteY144" fmla="*/ 511969 h 97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17407" h="978694">
                    <a:moveTo>
                      <a:pt x="50239" y="511969"/>
                    </a:moveTo>
                    <a:cubicBezTo>
                      <a:pt x="45080" y="508794"/>
                      <a:pt x="38333" y="503237"/>
                      <a:pt x="33570" y="497681"/>
                    </a:cubicBezTo>
                    <a:cubicBezTo>
                      <a:pt x="23962" y="486471"/>
                      <a:pt x="7377" y="461962"/>
                      <a:pt x="7377" y="461962"/>
                    </a:cubicBezTo>
                    <a:cubicBezTo>
                      <a:pt x="5789" y="457200"/>
                      <a:pt x="4057" y="452483"/>
                      <a:pt x="2614" y="447675"/>
                    </a:cubicBezTo>
                    <a:cubicBezTo>
                      <a:pt x="1674" y="444540"/>
                      <a:pt x="0" y="441414"/>
                      <a:pt x="233" y="438150"/>
                    </a:cubicBezTo>
                    <a:cubicBezTo>
                      <a:pt x="810" y="430076"/>
                      <a:pt x="1806" y="421777"/>
                      <a:pt x="4995" y="414337"/>
                    </a:cubicBezTo>
                    <a:cubicBezTo>
                      <a:pt x="8316" y="406588"/>
                      <a:pt x="16028" y="404881"/>
                      <a:pt x="21664" y="400050"/>
                    </a:cubicBezTo>
                    <a:cubicBezTo>
                      <a:pt x="53049" y="373150"/>
                      <a:pt x="1072" y="413819"/>
                      <a:pt x="45477" y="373856"/>
                    </a:cubicBezTo>
                    <a:cubicBezTo>
                      <a:pt x="48115" y="371481"/>
                      <a:pt x="51827" y="370681"/>
                      <a:pt x="55002" y="369094"/>
                    </a:cubicBezTo>
                    <a:cubicBezTo>
                      <a:pt x="81728" y="333455"/>
                      <a:pt x="44435" y="382249"/>
                      <a:pt x="69289" y="352425"/>
                    </a:cubicBezTo>
                    <a:cubicBezTo>
                      <a:pt x="82333" y="336773"/>
                      <a:pt x="61260" y="352715"/>
                      <a:pt x="90720" y="328612"/>
                    </a:cubicBezTo>
                    <a:cubicBezTo>
                      <a:pt x="99451" y="321468"/>
                      <a:pt x="106824" y="312226"/>
                      <a:pt x="116914" y="307181"/>
                    </a:cubicBezTo>
                    <a:cubicBezTo>
                      <a:pt x="121798" y="304739"/>
                      <a:pt x="133201" y="299776"/>
                      <a:pt x="138345" y="295275"/>
                    </a:cubicBezTo>
                    <a:cubicBezTo>
                      <a:pt x="149222" y="285758"/>
                      <a:pt x="158787" y="273629"/>
                      <a:pt x="166920" y="261937"/>
                    </a:cubicBezTo>
                    <a:cubicBezTo>
                      <a:pt x="174565" y="250948"/>
                      <a:pt x="193199" y="222072"/>
                      <a:pt x="200258" y="207169"/>
                    </a:cubicBezTo>
                    <a:cubicBezTo>
                      <a:pt x="203918" y="199443"/>
                      <a:pt x="206781" y="191361"/>
                      <a:pt x="209783" y="183356"/>
                    </a:cubicBezTo>
                    <a:cubicBezTo>
                      <a:pt x="211546" y="178656"/>
                      <a:pt x="212829" y="173787"/>
                      <a:pt x="214545" y="169069"/>
                    </a:cubicBezTo>
                    <a:cubicBezTo>
                      <a:pt x="218441" y="158354"/>
                      <a:pt x="222042" y="150194"/>
                      <a:pt x="228833" y="140494"/>
                    </a:cubicBezTo>
                    <a:cubicBezTo>
                      <a:pt x="230764" y="137735"/>
                      <a:pt x="233956" y="136044"/>
                      <a:pt x="235977" y="133350"/>
                    </a:cubicBezTo>
                    <a:cubicBezTo>
                      <a:pt x="238754" y="129647"/>
                      <a:pt x="240229" y="125058"/>
                      <a:pt x="243120" y="121444"/>
                    </a:cubicBezTo>
                    <a:cubicBezTo>
                      <a:pt x="251747" y="110660"/>
                      <a:pt x="269600" y="97994"/>
                      <a:pt x="278839" y="90487"/>
                    </a:cubicBezTo>
                    <a:cubicBezTo>
                      <a:pt x="297036" y="75702"/>
                      <a:pt x="293787" y="77705"/>
                      <a:pt x="314558" y="59531"/>
                    </a:cubicBezTo>
                    <a:cubicBezTo>
                      <a:pt x="320065" y="54712"/>
                      <a:pt x="325605" y="49929"/>
                      <a:pt x="331227" y="45244"/>
                    </a:cubicBezTo>
                    <a:cubicBezTo>
                      <a:pt x="335131" y="41990"/>
                      <a:pt x="339539" y="39313"/>
                      <a:pt x="343133" y="35719"/>
                    </a:cubicBezTo>
                    <a:cubicBezTo>
                      <a:pt x="348992" y="29860"/>
                      <a:pt x="352549" y="25058"/>
                      <a:pt x="359802" y="21431"/>
                    </a:cubicBezTo>
                    <a:cubicBezTo>
                      <a:pt x="369972" y="16346"/>
                      <a:pt x="379964" y="12846"/>
                      <a:pt x="390758" y="9525"/>
                    </a:cubicBezTo>
                    <a:cubicBezTo>
                      <a:pt x="396281" y="7826"/>
                      <a:pt x="401996" y="6737"/>
                      <a:pt x="407427" y="4762"/>
                    </a:cubicBezTo>
                    <a:cubicBezTo>
                      <a:pt x="410763" y="3549"/>
                      <a:pt x="413777" y="1587"/>
                      <a:pt x="416952" y="0"/>
                    </a:cubicBezTo>
                    <a:cubicBezTo>
                      <a:pt x="434414" y="5556"/>
                      <a:pt x="451719" y="11635"/>
                      <a:pt x="469339" y="16669"/>
                    </a:cubicBezTo>
                    <a:cubicBezTo>
                      <a:pt x="473982" y="17995"/>
                      <a:pt x="479106" y="17355"/>
                      <a:pt x="483627" y="19050"/>
                    </a:cubicBezTo>
                    <a:cubicBezTo>
                      <a:pt x="491936" y="22166"/>
                      <a:pt x="499502" y="26987"/>
                      <a:pt x="507439" y="30956"/>
                    </a:cubicBezTo>
                    <a:cubicBezTo>
                      <a:pt x="513559" y="49318"/>
                      <a:pt x="508682" y="32717"/>
                      <a:pt x="512202" y="71437"/>
                    </a:cubicBezTo>
                    <a:cubicBezTo>
                      <a:pt x="512781" y="77810"/>
                      <a:pt x="513789" y="84137"/>
                      <a:pt x="514583" y="90487"/>
                    </a:cubicBezTo>
                    <a:cubicBezTo>
                      <a:pt x="516170" y="128587"/>
                      <a:pt x="515283" y="166871"/>
                      <a:pt x="519345" y="204787"/>
                    </a:cubicBezTo>
                    <a:cubicBezTo>
                      <a:pt x="520101" y="211846"/>
                      <a:pt x="524435" y="218293"/>
                      <a:pt x="528870" y="223837"/>
                    </a:cubicBezTo>
                    <a:cubicBezTo>
                      <a:pt x="546454" y="245817"/>
                      <a:pt x="565228" y="260702"/>
                      <a:pt x="590783" y="271462"/>
                    </a:cubicBezTo>
                    <a:cubicBezTo>
                      <a:pt x="599346" y="275067"/>
                      <a:pt x="607992" y="278622"/>
                      <a:pt x="616977" y="280987"/>
                    </a:cubicBezTo>
                    <a:cubicBezTo>
                      <a:pt x="623166" y="282616"/>
                      <a:pt x="629677" y="282575"/>
                      <a:pt x="636027" y="283369"/>
                    </a:cubicBezTo>
                    <a:cubicBezTo>
                      <a:pt x="651716" y="288075"/>
                      <a:pt x="665913" y="292072"/>
                      <a:pt x="681270" y="297656"/>
                    </a:cubicBezTo>
                    <a:cubicBezTo>
                      <a:pt x="691660" y="301434"/>
                      <a:pt x="701988" y="305391"/>
                      <a:pt x="712227" y="309562"/>
                    </a:cubicBezTo>
                    <a:cubicBezTo>
                      <a:pt x="723423" y="314124"/>
                      <a:pt x="734498" y="318981"/>
                      <a:pt x="745564" y="323850"/>
                    </a:cubicBezTo>
                    <a:cubicBezTo>
                      <a:pt x="754343" y="327713"/>
                      <a:pt x="762659" y="332723"/>
                      <a:pt x="771758" y="335756"/>
                    </a:cubicBezTo>
                    <a:cubicBezTo>
                      <a:pt x="826096" y="353869"/>
                      <a:pt x="776873" y="336441"/>
                      <a:pt x="821764" y="354806"/>
                    </a:cubicBezTo>
                    <a:cubicBezTo>
                      <a:pt x="824202" y="355803"/>
                      <a:pt x="861237" y="369508"/>
                      <a:pt x="869389" y="373856"/>
                    </a:cubicBezTo>
                    <a:cubicBezTo>
                      <a:pt x="875996" y="377380"/>
                      <a:pt x="882368" y="381378"/>
                      <a:pt x="888439" y="385762"/>
                    </a:cubicBezTo>
                    <a:cubicBezTo>
                      <a:pt x="906362" y="398706"/>
                      <a:pt x="922063" y="415807"/>
                      <a:pt x="943208" y="423862"/>
                    </a:cubicBezTo>
                    <a:cubicBezTo>
                      <a:pt x="954936" y="428330"/>
                      <a:pt x="966439" y="434520"/>
                      <a:pt x="978927" y="435769"/>
                    </a:cubicBezTo>
                    <a:cubicBezTo>
                      <a:pt x="1022547" y="440131"/>
                      <a:pt x="994787" y="437514"/>
                      <a:pt x="1062270" y="442912"/>
                    </a:cubicBezTo>
                    <a:cubicBezTo>
                      <a:pt x="1079789" y="451672"/>
                      <a:pt x="1083587" y="452323"/>
                      <a:pt x="1100370" y="469106"/>
                    </a:cubicBezTo>
                    <a:cubicBezTo>
                      <a:pt x="1102751" y="471487"/>
                      <a:pt x="1105461" y="473581"/>
                      <a:pt x="1107514" y="476250"/>
                    </a:cubicBezTo>
                    <a:cubicBezTo>
                      <a:pt x="1113422" y="483930"/>
                      <a:pt x="1117981" y="492619"/>
                      <a:pt x="1124183" y="500062"/>
                    </a:cubicBezTo>
                    <a:cubicBezTo>
                      <a:pt x="1128152" y="504825"/>
                      <a:pt x="1132650" y="509192"/>
                      <a:pt x="1136089" y="514350"/>
                    </a:cubicBezTo>
                    <a:cubicBezTo>
                      <a:pt x="1141517" y="522492"/>
                      <a:pt x="1146153" y="536858"/>
                      <a:pt x="1150377" y="545306"/>
                    </a:cubicBezTo>
                    <a:cubicBezTo>
                      <a:pt x="1152447" y="549446"/>
                      <a:pt x="1155326" y="553137"/>
                      <a:pt x="1157520" y="557212"/>
                    </a:cubicBezTo>
                    <a:cubicBezTo>
                      <a:pt x="1160886" y="563463"/>
                      <a:pt x="1164070" y="569816"/>
                      <a:pt x="1167045" y="576262"/>
                    </a:cubicBezTo>
                    <a:cubicBezTo>
                      <a:pt x="1168836" y="580143"/>
                      <a:pt x="1169568" y="584528"/>
                      <a:pt x="1171808" y="588169"/>
                    </a:cubicBezTo>
                    <a:cubicBezTo>
                      <a:pt x="1175968" y="594929"/>
                      <a:pt x="1181273" y="600914"/>
                      <a:pt x="1186095" y="607219"/>
                    </a:cubicBezTo>
                    <a:cubicBezTo>
                      <a:pt x="1190170" y="612548"/>
                      <a:pt x="1206312" y="634984"/>
                      <a:pt x="1214670" y="640556"/>
                    </a:cubicBezTo>
                    <a:cubicBezTo>
                      <a:pt x="1219700" y="643909"/>
                      <a:pt x="1226005" y="644855"/>
                      <a:pt x="1231339" y="647700"/>
                    </a:cubicBezTo>
                    <a:cubicBezTo>
                      <a:pt x="1237946" y="651224"/>
                      <a:pt x="1243805" y="656040"/>
                      <a:pt x="1250389" y="659606"/>
                    </a:cubicBezTo>
                    <a:cubicBezTo>
                      <a:pt x="1262874" y="666369"/>
                      <a:pt x="1276675" y="670779"/>
                      <a:pt x="1288489" y="678656"/>
                    </a:cubicBezTo>
                    <a:cubicBezTo>
                      <a:pt x="1295665" y="683440"/>
                      <a:pt x="1296697" y="684555"/>
                      <a:pt x="1305158" y="688181"/>
                    </a:cubicBezTo>
                    <a:cubicBezTo>
                      <a:pt x="1307465" y="689170"/>
                      <a:pt x="1309921" y="689768"/>
                      <a:pt x="1312302" y="690562"/>
                    </a:cubicBezTo>
                    <a:cubicBezTo>
                      <a:pt x="1313096" y="698500"/>
                      <a:pt x="1313555" y="706478"/>
                      <a:pt x="1314683" y="714375"/>
                    </a:cubicBezTo>
                    <a:cubicBezTo>
                      <a:pt x="1315146" y="717615"/>
                      <a:pt x="1317407" y="720645"/>
                      <a:pt x="1317064" y="723900"/>
                    </a:cubicBezTo>
                    <a:cubicBezTo>
                      <a:pt x="1315793" y="735975"/>
                      <a:pt x="1314118" y="748226"/>
                      <a:pt x="1309920" y="759619"/>
                    </a:cubicBezTo>
                    <a:cubicBezTo>
                      <a:pt x="1305494" y="771633"/>
                      <a:pt x="1300813" y="767325"/>
                      <a:pt x="1293252" y="771525"/>
                    </a:cubicBezTo>
                    <a:cubicBezTo>
                      <a:pt x="1288248" y="774305"/>
                      <a:pt x="1284394" y="779240"/>
                      <a:pt x="1278964" y="781050"/>
                    </a:cubicBezTo>
                    <a:lnTo>
                      <a:pt x="1264677" y="785812"/>
                    </a:lnTo>
                    <a:cubicBezTo>
                      <a:pt x="1245005" y="798927"/>
                      <a:pt x="1275850" y="777688"/>
                      <a:pt x="1243245" y="804862"/>
                    </a:cubicBezTo>
                    <a:cubicBezTo>
                      <a:pt x="1238483" y="808831"/>
                      <a:pt x="1233799" y="812896"/>
                      <a:pt x="1228958" y="816769"/>
                    </a:cubicBezTo>
                    <a:cubicBezTo>
                      <a:pt x="1225859" y="819248"/>
                      <a:pt x="1222239" y="821106"/>
                      <a:pt x="1219433" y="823912"/>
                    </a:cubicBezTo>
                    <a:cubicBezTo>
                      <a:pt x="1216627" y="826718"/>
                      <a:pt x="1214596" y="830207"/>
                      <a:pt x="1212289" y="833437"/>
                    </a:cubicBezTo>
                    <a:cubicBezTo>
                      <a:pt x="1210626" y="835766"/>
                      <a:pt x="1209551" y="838557"/>
                      <a:pt x="1207527" y="840581"/>
                    </a:cubicBezTo>
                    <a:cubicBezTo>
                      <a:pt x="1205503" y="842605"/>
                      <a:pt x="1202510" y="843429"/>
                      <a:pt x="1200383" y="845344"/>
                    </a:cubicBezTo>
                    <a:cubicBezTo>
                      <a:pt x="1178480" y="865056"/>
                      <a:pt x="1192553" y="859802"/>
                      <a:pt x="1174189" y="864394"/>
                    </a:cubicBezTo>
                    <a:cubicBezTo>
                      <a:pt x="1167839" y="863600"/>
                      <a:pt x="1161538" y="862012"/>
                      <a:pt x="1155139" y="862012"/>
                    </a:cubicBezTo>
                    <a:cubicBezTo>
                      <a:pt x="1147898" y="862012"/>
                      <a:pt x="1143912" y="865269"/>
                      <a:pt x="1138470" y="869156"/>
                    </a:cubicBezTo>
                    <a:cubicBezTo>
                      <a:pt x="1135240" y="871463"/>
                      <a:pt x="1132120" y="873919"/>
                      <a:pt x="1128945" y="876300"/>
                    </a:cubicBezTo>
                    <a:cubicBezTo>
                      <a:pt x="1119420" y="890587"/>
                      <a:pt x="1121008" y="892174"/>
                      <a:pt x="1105133" y="900112"/>
                    </a:cubicBezTo>
                    <a:cubicBezTo>
                      <a:pt x="1102206" y="901576"/>
                      <a:pt x="1098783" y="901700"/>
                      <a:pt x="1095608" y="902494"/>
                    </a:cubicBezTo>
                    <a:cubicBezTo>
                      <a:pt x="1094020" y="904875"/>
                      <a:pt x="1092125" y="907077"/>
                      <a:pt x="1090845" y="909637"/>
                    </a:cubicBezTo>
                    <a:cubicBezTo>
                      <a:pt x="1089722" y="911882"/>
                      <a:pt x="1089709" y="914602"/>
                      <a:pt x="1088464" y="916781"/>
                    </a:cubicBezTo>
                    <a:cubicBezTo>
                      <a:pt x="1086495" y="920227"/>
                      <a:pt x="1083423" y="922940"/>
                      <a:pt x="1081320" y="926306"/>
                    </a:cubicBezTo>
                    <a:cubicBezTo>
                      <a:pt x="1077224" y="932860"/>
                      <a:pt x="1073325" y="945925"/>
                      <a:pt x="1067033" y="950119"/>
                    </a:cubicBezTo>
                    <a:lnTo>
                      <a:pt x="1059889" y="954881"/>
                    </a:lnTo>
                    <a:cubicBezTo>
                      <a:pt x="1047983" y="954087"/>
                      <a:pt x="1036103" y="952500"/>
                      <a:pt x="1024170" y="952500"/>
                    </a:cubicBezTo>
                    <a:cubicBezTo>
                      <a:pt x="1020897" y="952500"/>
                      <a:pt x="1017420" y="953147"/>
                      <a:pt x="1014645" y="954881"/>
                    </a:cubicBezTo>
                    <a:cubicBezTo>
                      <a:pt x="1010837" y="957261"/>
                      <a:pt x="1008712" y="961712"/>
                      <a:pt x="1005120" y="964406"/>
                    </a:cubicBezTo>
                    <a:cubicBezTo>
                      <a:pt x="1002280" y="966536"/>
                      <a:pt x="998639" y="967343"/>
                      <a:pt x="995595" y="969169"/>
                    </a:cubicBezTo>
                    <a:cubicBezTo>
                      <a:pt x="990687" y="972114"/>
                      <a:pt x="981308" y="978694"/>
                      <a:pt x="981308" y="978694"/>
                    </a:cubicBezTo>
                    <a:cubicBezTo>
                      <a:pt x="974958" y="977900"/>
                      <a:pt x="968583" y="977285"/>
                      <a:pt x="962258" y="976312"/>
                    </a:cubicBezTo>
                    <a:cubicBezTo>
                      <a:pt x="952236" y="974770"/>
                      <a:pt x="947926" y="974774"/>
                      <a:pt x="940827" y="966787"/>
                    </a:cubicBezTo>
                    <a:cubicBezTo>
                      <a:pt x="937024" y="962509"/>
                      <a:pt x="936616" y="954626"/>
                      <a:pt x="931302" y="952500"/>
                    </a:cubicBezTo>
                    <a:cubicBezTo>
                      <a:pt x="905315" y="942105"/>
                      <a:pt x="923646" y="948184"/>
                      <a:pt x="874152" y="942975"/>
                    </a:cubicBezTo>
                    <a:cubicBezTo>
                      <a:pt x="871771" y="941387"/>
                      <a:pt x="869802" y="937591"/>
                      <a:pt x="867008" y="938212"/>
                    </a:cubicBezTo>
                    <a:cubicBezTo>
                      <a:pt x="861420" y="939454"/>
                      <a:pt x="852720" y="947737"/>
                      <a:pt x="852720" y="947737"/>
                    </a:cubicBezTo>
                    <a:cubicBezTo>
                      <a:pt x="851133" y="950118"/>
                      <a:pt x="850816" y="954738"/>
                      <a:pt x="847958" y="954881"/>
                    </a:cubicBezTo>
                    <a:cubicBezTo>
                      <a:pt x="829421" y="955808"/>
                      <a:pt x="811074" y="955047"/>
                      <a:pt x="795570" y="945356"/>
                    </a:cubicBezTo>
                    <a:cubicBezTo>
                      <a:pt x="792205" y="943252"/>
                      <a:pt x="789672" y="939824"/>
                      <a:pt x="786045" y="938212"/>
                    </a:cubicBezTo>
                    <a:cubicBezTo>
                      <a:pt x="782347" y="936568"/>
                      <a:pt x="778108" y="936625"/>
                      <a:pt x="774139" y="935831"/>
                    </a:cubicBezTo>
                    <a:cubicBezTo>
                      <a:pt x="757032" y="938275"/>
                      <a:pt x="750188" y="940559"/>
                      <a:pt x="731277" y="935831"/>
                    </a:cubicBezTo>
                    <a:cubicBezTo>
                      <a:pt x="722873" y="933730"/>
                      <a:pt x="715510" y="924827"/>
                      <a:pt x="709845" y="919162"/>
                    </a:cubicBezTo>
                    <a:cubicBezTo>
                      <a:pt x="708258" y="915987"/>
                      <a:pt x="707146" y="912525"/>
                      <a:pt x="705083" y="909637"/>
                    </a:cubicBezTo>
                    <a:cubicBezTo>
                      <a:pt x="701428" y="904520"/>
                      <a:pt x="687931" y="894039"/>
                      <a:pt x="683652" y="892969"/>
                    </a:cubicBezTo>
                    <a:lnTo>
                      <a:pt x="674127" y="890587"/>
                    </a:lnTo>
                    <a:cubicBezTo>
                      <a:pt x="652277" y="876022"/>
                      <a:pt x="677382" y="891295"/>
                      <a:pt x="619358" y="878681"/>
                    </a:cubicBezTo>
                    <a:cubicBezTo>
                      <a:pt x="616561" y="878073"/>
                      <a:pt x="614595" y="875506"/>
                      <a:pt x="612214" y="873919"/>
                    </a:cubicBezTo>
                    <a:cubicBezTo>
                      <a:pt x="609566" y="865973"/>
                      <a:pt x="610538" y="865339"/>
                      <a:pt x="602689" y="859631"/>
                    </a:cubicBezTo>
                    <a:cubicBezTo>
                      <a:pt x="599467" y="857287"/>
                      <a:pt x="584724" y="846441"/>
                      <a:pt x="576495" y="845344"/>
                    </a:cubicBezTo>
                    <a:cubicBezTo>
                      <a:pt x="567021" y="844081"/>
                      <a:pt x="557445" y="843756"/>
                      <a:pt x="547920" y="842962"/>
                    </a:cubicBezTo>
                    <a:cubicBezTo>
                      <a:pt x="541050" y="825785"/>
                      <a:pt x="546312" y="835948"/>
                      <a:pt x="536014" y="821531"/>
                    </a:cubicBezTo>
                    <a:cubicBezTo>
                      <a:pt x="534351" y="819202"/>
                      <a:pt x="533679" y="815904"/>
                      <a:pt x="531252" y="814387"/>
                    </a:cubicBezTo>
                    <a:cubicBezTo>
                      <a:pt x="526995" y="811726"/>
                      <a:pt x="516964" y="809625"/>
                      <a:pt x="516964" y="809625"/>
                    </a:cubicBezTo>
                    <a:cubicBezTo>
                      <a:pt x="490300" y="818512"/>
                      <a:pt x="543570" y="801725"/>
                      <a:pt x="464577" y="809625"/>
                    </a:cubicBezTo>
                    <a:cubicBezTo>
                      <a:pt x="462079" y="809875"/>
                      <a:pt x="463970" y="814994"/>
                      <a:pt x="462195" y="816769"/>
                    </a:cubicBezTo>
                    <a:cubicBezTo>
                      <a:pt x="460420" y="818544"/>
                      <a:pt x="457433" y="818356"/>
                      <a:pt x="455052" y="819150"/>
                    </a:cubicBezTo>
                    <a:cubicBezTo>
                      <a:pt x="448634" y="812732"/>
                      <a:pt x="444145" y="809398"/>
                      <a:pt x="440764" y="800100"/>
                    </a:cubicBezTo>
                    <a:cubicBezTo>
                      <a:pt x="439114" y="795562"/>
                      <a:pt x="439177" y="790575"/>
                      <a:pt x="438383" y="785812"/>
                    </a:cubicBezTo>
                    <a:cubicBezTo>
                      <a:pt x="439177" y="774700"/>
                      <a:pt x="440764" y="763616"/>
                      <a:pt x="440764" y="752475"/>
                    </a:cubicBezTo>
                    <a:cubicBezTo>
                      <a:pt x="440764" y="745232"/>
                      <a:pt x="433359" y="739664"/>
                      <a:pt x="428858" y="735806"/>
                    </a:cubicBezTo>
                    <a:cubicBezTo>
                      <a:pt x="426685" y="733944"/>
                      <a:pt x="424274" y="732324"/>
                      <a:pt x="421714" y="731044"/>
                    </a:cubicBezTo>
                    <a:cubicBezTo>
                      <a:pt x="419469" y="729921"/>
                      <a:pt x="417064" y="728950"/>
                      <a:pt x="414570" y="728662"/>
                    </a:cubicBezTo>
                    <a:cubicBezTo>
                      <a:pt x="396366" y="726561"/>
                      <a:pt x="378058" y="725487"/>
                      <a:pt x="359802" y="723900"/>
                    </a:cubicBezTo>
                    <a:cubicBezTo>
                      <a:pt x="356627" y="723106"/>
                      <a:pt x="351138" y="724676"/>
                      <a:pt x="350277" y="721519"/>
                    </a:cubicBezTo>
                    <a:cubicBezTo>
                      <a:pt x="348178" y="713823"/>
                      <a:pt x="353321" y="705656"/>
                      <a:pt x="352658" y="697706"/>
                    </a:cubicBezTo>
                    <a:cubicBezTo>
                      <a:pt x="351714" y="686381"/>
                      <a:pt x="349297" y="675086"/>
                      <a:pt x="345514" y="664369"/>
                    </a:cubicBezTo>
                    <a:cubicBezTo>
                      <a:pt x="341521" y="653057"/>
                      <a:pt x="324144" y="655644"/>
                      <a:pt x="316939" y="654844"/>
                    </a:cubicBezTo>
                    <a:cubicBezTo>
                      <a:pt x="313764" y="654050"/>
                      <a:pt x="310095" y="654339"/>
                      <a:pt x="307414" y="652462"/>
                    </a:cubicBezTo>
                    <a:cubicBezTo>
                      <a:pt x="301897" y="648600"/>
                      <a:pt x="293127" y="638175"/>
                      <a:pt x="293127" y="638175"/>
                    </a:cubicBezTo>
                    <a:cubicBezTo>
                      <a:pt x="292333" y="627856"/>
                      <a:pt x="293255" y="617259"/>
                      <a:pt x="290745" y="607219"/>
                    </a:cubicBezTo>
                    <a:cubicBezTo>
                      <a:pt x="289928" y="603952"/>
                      <a:pt x="286119" y="602312"/>
                      <a:pt x="283602" y="600075"/>
                    </a:cubicBezTo>
                    <a:cubicBezTo>
                      <a:pt x="278968" y="595956"/>
                      <a:pt x="274328" y="591815"/>
                      <a:pt x="269314" y="588169"/>
                    </a:cubicBezTo>
                    <a:cubicBezTo>
                      <a:pt x="265571" y="585447"/>
                      <a:pt x="261313" y="583510"/>
                      <a:pt x="257408" y="581025"/>
                    </a:cubicBezTo>
                    <a:cubicBezTo>
                      <a:pt x="252579" y="577952"/>
                      <a:pt x="248124" y="574280"/>
                      <a:pt x="243120" y="571500"/>
                    </a:cubicBezTo>
                    <a:cubicBezTo>
                      <a:pt x="240926" y="570281"/>
                      <a:pt x="238478" y="569327"/>
                      <a:pt x="235977" y="569119"/>
                    </a:cubicBezTo>
                    <a:cubicBezTo>
                      <a:pt x="219347" y="567733"/>
                      <a:pt x="202639" y="567531"/>
                      <a:pt x="185970" y="566737"/>
                    </a:cubicBezTo>
                    <a:cubicBezTo>
                      <a:pt x="183589" y="565150"/>
                      <a:pt x="181312" y="563395"/>
                      <a:pt x="178827" y="561975"/>
                    </a:cubicBezTo>
                    <a:cubicBezTo>
                      <a:pt x="167482" y="555492"/>
                      <a:pt x="143612" y="546581"/>
                      <a:pt x="135964" y="545306"/>
                    </a:cubicBezTo>
                    <a:lnTo>
                      <a:pt x="121677" y="542925"/>
                    </a:lnTo>
                    <a:cubicBezTo>
                      <a:pt x="119296" y="541337"/>
                      <a:pt x="116557" y="540186"/>
                      <a:pt x="114533" y="538162"/>
                    </a:cubicBezTo>
                    <a:cubicBezTo>
                      <a:pt x="110130" y="533759"/>
                      <a:pt x="104047" y="521585"/>
                      <a:pt x="97864" y="519112"/>
                    </a:cubicBezTo>
                    <a:cubicBezTo>
                      <a:pt x="89624" y="515816"/>
                      <a:pt x="80401" y="515937"/>
                      <a:pt x="71670" y="514350"/>
                    </a:cubicBezTo>
                    <a:cubicBezTo>
                      <a:pt x="69289" y="515144"/>
                      <a:pt x="67037" y="516731"/>
                      <a:pt x="64527" y="516731"/>
                    </a:cubicBezTo>
                    <a:cubicBezTo>
                      <a:pt x="56338" y="516731"/>
                      <a:pt x="55399" y="515144"/>
                      <a:pt x="50239" y="511969"/>
                    </a:cubicBezTo>
                    <a:close/>
                  </a:path>
                </a:pathLst>
              </a:custGeom>
              <a:solidFill>
                <a:sysClr val="window" lastClr="FFFFFF"/>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r>
                  <a:rPr lang="es-ES" sz="1000" b="1" dirty="0" smtClean="0">
                    <a:solidFill>
                      <a:prstClr val="black"/>
                    </a:solidFill>
                    <a:latin typeface="Arial" pitchFamily="34" charset="0"/>
                    <a:cs typeface="Arial" pitchFamily="34" charset="0"/>
                  </a:rPr>
                  <a:t>          </a:t>
                </a:r>
                <a:endParaRPr lang="es-ES" sz="1000" b="1" dirty="0">
                  <a:solidFill>
                    <a:prstClr val="black"/>
                  </a:solidFill>
                  <a:latin typeface="Arial" pitchFamily="34" charset="0"/>
                  <a:cs typeface="Arial" pitchFamily="34" charset="0"/>
                </a:endParaRPr>
              </a:p>
              <a:p>
                <a:pPr algn="ctr" fontAlgn="auto">
                  <a:spcBef>
                    <a:spcPts val="0"/>
                  </a:spcBef>
                  <a:spcAft>
                    <a:spcPts val="0"/>
                  </a:spcAft>
                  <a:defRPr/>
                </a:pPr>
                <a:endParaRPr lang="es-ES" sz="1000" b="1" dirty="0">
                  <a:solidFill>
                    <a:prstClr val="black"/>
                  </a:solidFill>
                  <a:latin typeface="Arial" pitchFamily="34" charset="0"/>
                  <a:cs typeface="Arial" pitchFamily="34" charset="0"/>
                </a:endParaRPr>
              </a:p>
            </p:txBody>
          </p:sp>
          <p:sp>
            <p:nvSpPr>
              <p:cNvPr id="105" name="15 Forma libre"/>
              <p:cNvSpPr/>
              <p:nvPr/>
            </p:nvSpPr>
            <p:spPr>
              <a:xfrm>
                <a:off x="1589585" y="3306986"/>
                <a:ext cx="600382" cy="638745"/>
              </a:xfrm>
              <a:custGeom>
                <a:avLst/>
                <a:gdLst>
                  <a:gd name="connsiteX0" fmla="*/ 263028 w 600382"/>
                  <a:gd name="connsiteY0" fmla="*/ 12477 h 638745"/>
                  <a:gd name="connsiteX1" fmla="*/ 241596 w 600382"/>
                  <a:gd name="connsiteY1" fmla="*/ 7714 h 638745"/>
                  <a:gd name="connsiteX2" fmla="*/ 210640 w 600382"/>
                  <a:gd name="connsiteY2" fmla="*/ 570 h 638745"/>
                  <a:gd name="connsiteX3" fmla="*/ 148728 w 600382"/>
                  <a:gd name="connsiteY3" fmla="*/ 5333 h 638745"/>
                  <a:gd name="connsiteX4" fmla="*/ 139203 w 600382"/>
                  <a:gd name="connsiteY4" fmla="*/ 19620 h 638745"/>
                  <a:gd name="connsiteX5" fmla="*/ 136821 w 600382"/>
                  <a:gd name="connsiteY5" fmla="*/ 29145 h 638745"/>
                  <a:gd name="connsiteX6" fmla="*/ 127296 w 600382"/>
                  <a:gd name="connsiteY6" fmla="*/ 31527 h 638745"/>
                  <a:gd name="connsiteX7" fmla="*/ 115390 w 600382"/>
                  <a:gd name="connsiteY7" fmla="*/ 36289 h 638745"/>
                  <a:gd name="connsiteX8" fmla="*/ 113009 w 600382"/>
                  <a:gd name="connsiteY8" fmla="*/ 48195 h 638745"/>
                  <a:gd name="connsiteX9" fmla="*/ 110628 w 600382"/>
                  <a:gd name="connsiteY9" fmla="*/ 62483 h 638745"/>
                  <a:gd name="connsiteX10" fmla="*/ 93959 w 600382"/>
                  <a:gd name="connsiteY10" fmla="*/ 64864 h 638745"/>
                  <a:gd name="connsiteX11" fmla="*/ 82053 w 600382"/>
                  <a:gd name="connsiteY11" fmla="*/ 67245 h 638745"/>
                  <a:gd name="connsiteX12" fmla="*/ 74909 w 600382"/>
                  <a:gd name="connsiteY12" fmla="*/ 72008 h 638745"/>
                  <a:gd name="connsiteX13" fmla="*/ 60621 w 600382"/>
                  <a:gd name="connsiteY13" fmla="*/ 98202 h 638745"/>
                  <a:gd name="connsiteX14" fmla="*/ 58240 w 600382"/>
                  <a:gd name="connsiteY14" fmla="*/ 107727 h 638745"/>
                  <a:gd name="connsiteX15" fmla="*/ 77290 w 600382"/>
                  <a:gd name="connsiteY15" fmla="*/ 119633 h 638745"/>
                  <a:gd name="connsiteX16" fmla="*/ 84434 w 600382"/>
                  <a:gd name="connsiteY16" fmla="*/ 133920 h 638745"/>
                  <a:gd name="connsiteX17" fmla="*/ 79671 w 600382"/>
                  <a:gd name="connsiteY17" fmla="*/ 141064 h 638745"/>
                  <a:gd name="connsiteX18" fmla="*/ 74909 w 600382"/>
                  <a:gd name="connsiteY18" fmla="*/ 150589 h 638745"/>
                  <a:gd name="connsiteX19" fmla="*/ 72528 w 600382"/>
                  <a:gd name="connsiteY19" fmla="*/ 162495 h 638745"/>
                  <a:gd name="connsiteX20" fmla="*/ 84434 w 600382"/>
                  <a:gd name="connsiteY20" fmla="*/ 188689 h 638745"/>
                  <a:gd name="connsiteX21" fmla="*/ 96340 w 600382"/>
                  <a:gd name="connsiteY21" fmla="*/ 207739 h 638745"/>
                  <a:gd name="connsiteX22" fmla="*/ 79671 w 600382"/>
                  <a:gd name="connsiteY22" fmla="*/ 241077 h 638745"/>
                  <a:gd name="connsiteX23" fmla="*/ 72528 w 600382"/>
                  <a:gd name="connsiteY23" fmla="*/ 243458 h 638745"/>
                  <a:gd name="connsiteX24" fmla="*/ 43953 w 600382"/>
                  <a:gd name="connsiteY24" fmla="*/ 238695 h 638745"/>
                  <a:gd name="connsiteX25" fmla="*/ 36809 w 600382"/>
                  <a:gd name="connsiteY25" fmla="*/ 236314 h 638745"/>
                  <a:gd name="connsiteX26" fmla="*/ 17759 w 600382"/>
                  <a:gd name="connsiteY26" fmla="*/ 241077 h 638745"/>
                  <a:gd name="connsiteX27" fmla="*/ 10615 w 600382"/>
                  <a:gd name="connsiteY27" fmla="*/ 248220 h 638745"/>
                  <a:gd name="connsiteX28" fmla="*/ 1090 w 600382"/>
                  <a:gd name="connsiteY28" fmla="*/ 262508 h 638745"/>
                  <a:gd name="connsiteX29" fmla="*/ 3471 w 600382"/>
                  <a:gd name="connsiteY29" fmla="*/ 305370 h 638745"/>
                  <a:gd name="connsiteX30" fmla="*/ 10615 w 600382"/>
                  <a:gd name="connsiteY30" fmla="*/ 300608 h 638745"/>
                  <a:gd name="connsiteX31" fmla="*/ 12996 w 600382"/>
                  <a:gd name="connsiteY31" fmla="*/ 310133 h 638745"/>
                  <a:gd name="connsiteX32" fmla="*/ 24903 w 600382"/>
                  <a:gd name="connsiteY32" fmla="*/ 329183 h 638745"/>
                  <a:gd name="connsiteX33" fmla="*/ 53478 w 600382"/>
                  <a:gd name="connsiteY33" fmla="*/ 360139 h 638745"/>
                  <a:gd name="connsiteX34" fmla="*/ 67765 w 600382"/>
                  <a:gd name="connsiteY34" fmla="*/ 372045 h 638745"/>
                  <a:gd name="connsiteX35" fmla="*/ 91578 w 600382"/>
                  <a:gd name="connsiteY35" fmla="*/ 395858 h 638745"/>
                  <a:gd name="connsiteX36" fmla="*/ 98721 w 600382"/>
                  <a:gd name="connsiteY36" fmla="*/ 403002 h 638745"/>
                  <a:gd name="connsiteX37" fmla="*/ 120153 w 600382"/>
                  <a:gd name="connsiteY37" fmla="*/ 417289 h 638745"/>
                  <a:gd name="connsiteX38" fmla="*/ 124915 w 600382"/>
                  <a:gd name="connsiteY38" fmla="*/ 424433 h 638745"/>
                  <a:gd name="connsiteX39" fmla="*/ 155871 w 600382"/>
                  <a:gd name="connsiteY39" fmla="*/ 433958 h 638745"/>
                  <a:gd name="connsiteX40" fmla="*/ 179684 w 600382"/>
                  <a:gd name="connsiteY40" fmla="*/ 436339 h 638745"/>
                  <a:gd name="connsiteX41" fmla="*/ 205878 w 600382"/>
                  <a:gd name="connsiteY41" fmla="*/ 460152 h 638745"/>
                  <a:gd name="connsiteX42" fmla="*/ 222546 w 600382"/>
                  <a:gd name="connsiteY42" fmla="*/ 476820 h 638745"/>
                  <a:gd name="connsiteX43" fmla="*/ 234453 w 600382"/>
                  <a:gd name="connsiteY43" fmla="*/ 491108 h 638745"/>
                  <a:gd name="connsiteX44" fmla="*/ 272553 w 600382"/>
                  <a:gd name="connsiteY44" fmla="*/ 498252 h 638745"/>
                  <a:gd name="connsiteX45" fmla="*/ 282078 w 600382"/>
                  <a:gd name="connsiteY45" fmla="*/ 503014 h 638745"/>
                  <a:gd name="connsiteX46" fmla="*/ 313034 w 600382"/>
                  <a:gd name="connsiteY46" fmla="*/ 495870 h 638745"/>
                  <a:gd name="connsiteX47" fmla="*/ 351134 w 600382"/>
                  <a:gd name="connsiteY47" fmla="*/ 503014 h 638745"/>
                  <a:gd name="connsiteX48" fmla="*/ 353515 w 600382"/>
                  <a:gd name="connsiteY48" fmla="*/ 512539 h 638745"/>
                  <a:gd name="connsiteX49" fmla="*/ 355896 w 600382"/>
                  <a:gd name="connsiteY49" fmla="*/ 529208 h 638745"/>
                  <a:gd name="connsiteX50" fmla="*/ 372565 w 600382"/>
                  <a:gd name="connsiteY50" fmla="*/ 553020 h 638745"/>
                  <a:gd name="connsiteX51" fmla="*/ 379709 w 600382"/>
                  <a:gd name="connsiteY51" fmla="*/ 560164 h 638745"/>
                  <a:gd name="connsiteX52" fmla="*/ 384471 w 600382"/>
                  <a:gd name="connsiteY52" fmla="*/ 567308 h 638745"/>
                  <a:gd name="connsiteX53" fmla="*/ 391615 w 600382"/>
                  <a:gd name="connsiteY53" fmla="*/ 588739 h 638745"/>
                  <a:gd name="connsiteX54" fmla="*/ 396378 w 600382"/>
                  <a:gd name="connsiteY54" fmla="*/ 595883 h 638745"/>
                  <a:gd name="connsiteX55" fmla="*/ 398759 w 600382"/>
                  <a:gd name="connsiteY55" fmla="*/ 617314 h 638745"/>
                  <a:gd name="connsiteX56" fmla="*/ 408284 w 600382"/>
                  <a:gd name="connsiteY56" fmla="*/ 631602 h 638745"/>
                  <a:gd name="connsiteX57" fmla="*/ 413046 w 600382"/>
                  <a:gd name="connsiteY57" fmla="*/ 638745 h 638745"/>
                  <a:gd name="connsiteX58" fmla="*/ 429715 w 600382"/>
                  <a:gd name="connsiteY58" fmla="*/ 629220 h 638745"/>
                  <a:gd name="connsiteX59" fmla="*/ 436859 w 600382"/>
                  <a:gd name="connsiteY59" fmla="*/ 619695 h 638745"/>
                  <a:gd name="connsiteX60" fmla="*/ 494009 w 600382"/>
                  <a:gd name="connsiteY60" fmla="*/ 612552 h 638745"/>
                  <a:gd name="connsiteX61" fmla="*/ 489246 w 600382"/>
                  <a:gd name="connsiteY61" fmla="*/ 588739 h 638745"/>
                  <a:gd name="connsiteX62" fmla="*/ 482103 w 600382"/>
                  <a:gd name="connsiteY62" fmla="*/ 583977 h 638745"/>
                  <a:gd name="connsiteX63" fmla="*/ 467815 w 600382"/>
                  <a:gd name="connsiteY63" fmla="*/ 569689 h 638745"/>
                  <a:gd name="connsiteX64" fmla="*/ 467815 w 600382"/>
                  <a:gd name="connsiteY64" fmla="*/ 526827 h 638745"/>
                  <a:gd name="connsiteX65" fmla="*/ 489246 w 600382"/>
                  <a:gd name="connsiteY65" fmla="*/ 507777 h 638745"/>
                  <a:gd name="connsiteX66" fmla="*/ 496390 w 600382"/>
                  <a:gd name="connsiteY66" fmla="*/ 493489 h 638745"/>
                  <a:gd name="connsiteX67" fmla="*/ 501153 w 600382"/>
                  <a:gd name="connsiteY67" fmla="*/ 483964 h 638745"/>
                  <a:gd name="connsiteX68" fmla="*/ 508296 w 600382"/>
                  <a:gd name="connsiteY68" fmla="*/ 467295 h 638745"/>
                  <a:gd name="connsiteX69" fmla="*/ 503534 w 600382"/>
                  <a:gd name="connsiteY69" fmla="*/ 450627 h 638745"/>
                  <a:gd name="connsiteX70" fmla="*/ 501153 w 600382"/>
                  <a:gd name="connsiteY70" fmla="*/ 443483 h 638745"/>
                  <a:gd name="connsiteX71" fmla="*/ 496390 w 600382"/>
                  <a:gd name="connsiteY71" fmla="*/ 433958 h 638745"/>
                  <a:gd name="connsiteX72" fmla="*/ 491628 w 600382"/>
                  <a:gd name="connsiteY72" fmla="*/ 422052 h 638745"/>
                  <a:gd name="connsiteX73" fmla="*/ 494009 w 600382"/>
                  <a:gd name="connsiteY73" fmla="*/ 412527 h 638745"/>
                  <a:gd name="connsiteX74" fmla="*/ 501153 w 600382"/>
                  <a:gd name="connsiteY74" fmla="*/ 407764 h 638745"/>
                  <a:gd name="connsiteX75" fmla="*/ 515440 w 600382"/>
                  <a:gd name="connsiteY75" fmla="*/ 398239 h 638745"/>
                  <a:gd name="connsiteX76" fmla="*/ 524965 w 600382"/>
                  <a:gd name="connsiteY76" fmla="*/ 391095 h 638745"/>
                  <a:gd name="connsiteX77" fmla="*/ 534490 w 600382"/>
                  <a:gd name="connsiteY77" fmla="*/ 388714 h 638745"/>
                  <a:gd name="connsiteX78" fmla="*/ 541634 w 600382"/>
                  <a:gd name="connsiteY78" fmla="*/ 383952 h 638745"/>
                  <a:gd name="connsiteX79" fmla="*/ 560684 w 600382"/>
                  <a:gd name="connsiteY79" fmla="*/ 369664 h 638745"/>
                  <a:gd name="connsiteX80" fmla="*/ 567828 w 600382"/>
                  <a:gd name="connsiteY80" fmla="*/ 360139 h 638745"/>
                  <a:gd name="connsiteX81" fmla="*/ 572590 w 600382"/>
                  <a:gd name="connsiteY81" fmla="*/ 350614 h 638745"/>
                  <a:gd name="connsiteX82" fmla="*/ 577353 w 600382"/>
                  <a:gd name="connsiteY82" fmla="*/ 343470 h 638745"/>
                  <a:gd name="connsiteX83" fmla="*/ 591640 w 600382"/>
                  <a:gd name="connsiteY83" fmla="*/ 317277 h 638745"/>
                  <a:gd name="connsiteX84" fmla="*/ 586878 w 600382"/>
                  <a:gd name="connsiteY84" fmla="*/ 281558 h 638745"/>
                  <a:gd name="connsiteX85" fmla="*/ 567828 w 600382"/>
                  <a:gd name="connsiteY85" fmla="*/ 248220 h 638745"/>
                  <a:gd name="connsiteX86" fmla="*/ 551159 w 600382"/>
                  <a:gd name="connsiteY86" fmla="*/ 226789 h 638745"/>
                  <a:gd name="connsiteX87" fmla="*/ 470196 w 600382"/>
                  <a:gd name="connsiteY87" fmla="*/ 141064 h 638745"/>
                  <a:gd name="connsiteX88" fmla="*/ 439240 w 600382"/>
                  <a:gd name="connsiteY88" fmla="*/ 112489 h 638745"/>
                  <a:gd name="connsiteX89" fmla="*/ 420190 w 600382"/>
                  <a:gd name="connsiteY89" fmla="*/ 98202 h 638745"/>
                  <a:gd name="connsiteX90" fmla="*/ 358278 w 600382"/>
                  <a:gd name="connsiteY90" fmla="*/ 48195 h 638745"/>
                  <a:gd name="connsiteX91" fmla="*/ 329703 w 600382"/>
                  <a:gd name="connsiteY91" fmla="*/ 33908 h 638745"/>
                  <a:gd name="connsiteX92" fmla="*/ 310653 w 600382"/>
                  <a:gd name="connsiteY92" fmla="*/ 31527 h 638745"/>
                  <a:gd name="connsiteX93" fmla="*/ 270171 w 600382"/>
                  <a:gd name="connsiteY93" fmla="*/ 14858 h 638745"/>
                  <a:gd name="connsiteX94" fmla="*/ 263028 w 600382"/>
                  <a:gd name="connsiteY94" fmla="*/ 12477 h 63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0382" h="638745">
                    <a:moveTo>
                      <a:pt x="263028" y="12477"/>
                    </a:moveTo>
                    <a:cubicBezTo>
                      <a:pt x="258266" y="11286"/>
                      <a:pt x="248720" y="9390"/>
                      <a:pt x="241596" y="7714"/>
                    </a:cubicBezTo>
                    <a:cubicBezTo>
                      <a:pt x="209041" y="54"/>
                      <a:pt x="234887" y="5421"/>
                      <a:pt x="210640" y="570"/>
                    </a:cubicBezTo>
                    <a:cubicBezTo>
                      <a:pt x="190003" y="2158"/>
                      <a:pt x="168727" y="0"/>
                      <a:pt x="148728" y="5333"/>
                    </a:cubicBezTo>
                    <a:cubicBezTo>
                      <a:pt x="143198" y="6808"/>
                      <a:pt x="139203" y="19620"/>
                      <a:pt x="139203" y="19620"/>
                    </a:cubicBezTo>
                    <a:cubicBezTo>
                      <a:pt x="138409" y="22795"/>
                      <a:pt x="139135" y="26831"/>
                      <a:pt x="136821" y="29145"/>
                    </a:cubicBezTo>
                    <a:cubicBezTo>
                      <a:pt x="134507" y="31459"/>
                      <a:pt x="130401" y="30492"/>
                      <a:pt x="127296" y="31527"/>
                    </a:cubicBezTo>
                    <a:cubicBezTo>
                      <a:pt x="123241" y="32879"/>
                      <a:pt x="119359" y="34702"/>
                      <a:pt x="115390" y="36289"/>
                    </a:cubicBezTo>
                    <a:cubicBezTo>
                      <a:pt x="114596" y="40258"/>
                      <a:pt x="113733" y="44213"/>
                      <a:pt x="113009" y="48195"/>
                    </a:cubicBezTo>
                    <a:cubicBezTo>
                      <a:pt x="112145" y="52945"/>
                      <a:pt x="114262" y="59303"/>
                      <a:pt x="110628" y="62483"/>
                    </a:cubicBezTo>
                    <a:cubicBezTo>
                      <a:pt x="106404" y="66179"/>
                      <a:pt x="99495" y="63941"/>
                      <a:pt x="93959" y="64864"/>
                    </a:cubicBezTo>
                    <a:cubicBezTo>
                      <a:pt x="89967" y="65529"/>
                      <a:pt x="86022" y="66451"/>
                      <a:pt x="82053" y="67245"/>
                    </a:cubicBezTo>
                    <a:cubicBezTo>
                      <a:pt x="79672" y="68833"/>
                      <a:pt x="76772" y="69835"/>
                      <a:pt x="74909" y="72008"/>
                    </a:cubicBezTo>
                    <a:cubicBezTo>
                      <a:pt x="70955" y="76621"/>
                      <a:pt x="63013" y="93417"/>
                      <a:pt x="60621" y="98202"/>
                    </a:cubicBezTo>
                    <a:cubicBezTo>
                      <a:pt x="59827" y="101377"/>
                      <a:pt x="56231" y="105144"/>
                      <a:pt x="58240" y="107727"/>
                    </a:cubicBezTo>
                    <a:cubicBezTo>
                      <a:pt x="62837" y="113638"/>
                      <a:pt x="77290" y="119633"/>
                      <a:pt x="77290" y="119633"/>
                    </a:cubicBezTo>
                    <a:cubicBezTo>
                      <a:pt x="78948" y="122120"/>
                      <a:pt x="85091" y="129977"/>
                      <a:pt x="84434" y="133920"/>
                    </a:cubicBezTo>
                    <a:cubicBezTo>
                      <a:pt x="83963" y="136743"/>
                      <a:pt x="81091" y="138579"/>
                      <a:pt x="79671" y="141064"/>
                    </a:cubicBezTo>
                    <a:cubicBezTo>
                      <a:pt x="77910" y="144146"/>
                      <a:pt x="76496" y="147414"/>
                      <a:pt x="74909" y="150589"/>
                    </a:cubicBezTo>
                    <a:cubicBezTo>
                      <a:pt x="74115" y="154558"/>
                      <a:pt x="72528" y="158448"/>
                      <a:pt x="72528" y="162495"/>
                    </a:cubicBezTo>
                    <a:cubicBezTo>
                      <a:pt x="72528" y="177171"/>
                      <a:pt x="77618" y="175055"/>
                      <a:pt x="84434" y="188689"/>
                    </a:cubicBezTo>
                    <a:cubicBezTo>
                      <a:pt x="90971" y="201764"/>
                      <a:pt x="87066" y="195374"/>
                      <a:pt x="96340" y="207739"/>
                    </a:cubicBezTo>
                    <a:cubicBezTo>
                      <a:pt x="93361" y="246476"/>
                      <a:pt x="104274" y="235609"/>
                      <a:pt x="79671" y="241077"/>
                    </a:cubicBezTo>
                    <a:cubicBezTo>
                      <a:pt x="77221" y="241622"/>
                      <a:pt x="74909" y="242664"/>
                      <a:pt x="72528" y="243458"/>
                    </a:cubicBezTo>
                    <a:cubicBezTo>
                      <a:pt x="63105" y="242112"/>
                      <a:pt x="53248" y="241019"/>
                      <a:pt x="43953" y="238695"/>
                    </a:cubicBezTo>
                    <a:cubicBezTo>
                      <a:pt x="41518" y="238086"/>
                      <a:pt x="39190" y="237108"/>
                      <a:pt x="36809" y="236314"/>
                    </a:cubicBezTo>
                    <a:cubicBezTo>
                      <a:pt x="35086" y="236658"/>
                      <a:pt x="20900" y="238983"/>
                      <a:pt x="17759" y="241077"/>
                    </a:cubicBezTo>
                    <a:cubicBezTo>
                      <a:pt x="14957" y="242945"/>
                      <a:pt x="12682" y="245562"/>
                      <a:pt x="10615" y="248220"/>
                    </a:cubicBezTo>
                    <a:cubicBezTo>
                      <a:pt x="7101" y="252738"/>
                      <a:pt x="1090" y="262508"/>
                      <a:pt x="1090" y="262508"/>
                    </a:cubicBezTo>
                    <a:cubicBezTo>
                      <a:pt x="1884" y="276795"/>
                      <a:pt x="0" y="291488"/>
                      <a:pt x="3471" y="305370"/>
                    </a:cubicBezTo>
                    <a:cubicBezTo>
                      <a:pt x="4165" y="308146"/>
                      <a:pt x="8055" y="299328"/>
                      <a:pt x="10615" y="300608"/>
                    </a:cubicBezTo>
                    <a:cubicBezTo>
                      <a:pt x="13542" y="302072"/>
                      <a:pt x="11532" y="307206"/>
                      <a:pt x="12996" y="310133"/>
                    </a:cubicBezTo>
                    <a:cubicBezTo>
                      <a:pt x="16345" y="316831"/>
                      <a:pt x="20354" y="323235"/>
                      <a:pt x="24903" y="329183"/>
                    </a:cubicBezTo>
                    <a:cubicBezTo>
                      <a:pt x="28561" y="333966"/>
                      <a:pt x="45827" y="353253"/>
                      <a:pt x="53478" y="360139"/>
                    </a:cubicBezTo>
                    <a:cubicBezTo>
                      <a:pt x="58086" y="364286"/>
                      <a:pt x="63242" y="367805"/>
                      <a:pt x="67765" y="372045"/>
                    </a:cubicBezTo>
                    <a:cubicBezTo>
                      <a:pt x="75954" y="379723"/>
                      <a:pt x="83640" y="387920"/>
                      <a:pt x="91578" y="395858"/>
                    </a:cubicBezTo>
                    <a:cubicBezTo>
                      <a:pt x="93959" y="398239"/>
                      <a:pt x="96027" y="400982"/>
                      <a:pt x="98721" y="403002"/>
                    </a:cubicBezTo>
                    <a:cubicBezTo>
                      <a:pt x="111949" y="412922"/>
                      <a:pt x="104843" y="408103"/>
                      <a:pt x="120153" y="417289"/>
                    </a:cubicBezTo>
                    <a:cubicBezTo>
                      <a:pt x="121740" y="419670"/>
                      <a:pt x="122891" y="422409"/>
                      <a:pt x="124915" y="424433"/>
                    </a:cubicBezTo>
                    <a:cubicBezTo>
                      <a:pt x="132770" y="432288"/>
                      <a:pt x="145880" y="432783"/>
                      <a:pt x="155871" y="433958"/>
                    </a:cubicBezTo>
                    <a:cubicBezTo>
                      <a:pt x="163794" y="434890"/>
                      <a:pt x="171746" y="435545"/>
                      <a:pt x="179684" y="436339"/>
                    </a:cubicBezTo>
                    <a:cubicBezTo>
                      <a:pt x="188582" y="443966"/>
                      <a:pt x="198038" y="451332"/>
                      <a:pt x="205878" y="460152"/>
                    </a:cubicBezTo>
                    <a:cubicBezTo>
                      <a:pt x="220276" y="476349"/>
                      <a:pt x="209437" y="468081"/>
                      <a:pt x="222546" y="476820"/>
                    </a:cubicBezTo>
                    <a:cubicBezTo>
                      <a:pt x="224981" y="480473"/>
                      <a:pt x="230222" y="489345"/>
                      <a:pt x="234453" y="491108"/>
                    </a:cubicBezTo>
                    <a:cubicBezTo>
                      <a:pt x="242248" y="494356"/>
                      <a:pt x="263301" y="496930"/>
                      <a:pt x="272553" y="498252"/>
                    </a:cubicBezTo>
                    <a:cubicBezTo>
                      <a:pt x="275728" y="499839"/>
                      <a:pt x="278537" y="502761"/>
                      <a:pt x="282078" y="503014"/>
                    </a:cubicBezTo>
                    <a:cubicBezTo>
                      <a:pt x="302547" y="504476"/>
                      <a:pt x="301474" y="503577"/>
                      <a:pt x="313034" y="495870"/>
                    </a:cubicBezTo>
                    <a:cubicBezTo>
                      <a:pt x="325734" y="498251"/>
                      <a:pt x="348000" y="490478"/>
                      <a:pt x="351134" y="503014"/>
                    </a:cubicBezTo>
                    <a:cubicBezTo>
                      <a:pt x="351928" y="506189"/>
                      <a:pt x="352930" y="509319"/>
                      <a:pt x="353515" y="512539"/>
                    </a:cubicBezTo>
                    <a:cubicBezTo>
                      <a:pt x="354519" y="518061"/>
                      <a:pt x="354419" y="523793"/>
                      <a:pt x="355896" y="529208"/>
                    </a:cubicBezTo>
                    <a:cubicBezTo>
                      <a:pt x="358250" y="537840"/>
                      <a:pt x="367435" y="547249"/>
                      <a:pt x="372565" y="553020"/>
                    </a:cubicBezTo>
                    <a:cubicBezTo>
                      <a:pt x="374802" y="555537"/>
                      <a:pt x="377553" y="557577"/>
                      <a:pt x="379709" y="560164"/>
                    </a:cubicBezTo>
                    <a:cubicBezTo>
                      <a:pt x="381541" y="562363"/>
                      <a:pt x="382884" y="564927"/>
                      <a:pt x="384471" y="567308"/>
                    </a:cubicBezTo>
                    <a:cubicBezTo>
                      <a:pt x="386745" y="576400"/>
                      <a:pt x="387134" y="579776"/>
                      <a:pt x="391615" y="588739"/>
                    </a:cubicBezTo>
                    <a:cubicBezTo>
                      <a:pt x="392895" y="591299"/>
                      <a:pt x="394790" y="593502"/>
                      <a:pt x="396378" y="595883"/>
                    </a:cubicBezTo>
                    <a:cubicBezTo>
                      <a:pt x="397172" y="603027"/>
                      <a:pt x="396486" y="610495"/>
                      <a:pt x="398759" y="617314"/>
                    </a:cubicBezTo>
                    <a:cubicBezTo>
                      <a:pt x="400569" y="622744"/>
                      <a:pt x="405109" y="626839"/>
                      <a:pt x="408284" y="631602"/>
                    </a:cubicBezTo>
                    <a:lnTo>
                      <a:pt x="413046" y="638745"/>
                    </a:lnTo>
                    <a:cubicBezTo>
                      <a:pt x="416784" y="636876"/>
                      <a:pt x="426348" y="632587"/>
                      <a:pt x="429715" y="629220"/>
                    </a:cubicBezTo>
                    <a:cubicBezTo>
                      <a:pt x="432521" y="626414"/>
                      <a:pt x="433557" y="621896"/>
                      <a:pt x="436859" y="619695"/>
                    </a:cubicBezTo>
                    <a:cubicBezTo>
                      <a:pt x="449523" y="611252"/>
                      <a:pt x="489458" y="612805"/>
                      <a:pt x="494009" y="612552"/>
                    </a:cubicBezTo>
                    <a:cubicBezTo>
                      <a:pt x="497020" y="600506"/>
                      <a:pt x="498929" y="601651"/>
                      <a:pt x="489246" y="588739"/>
                    </a:cubicBezTo>
                    <a:cubicBezTo>
                      <a:pt x="487529" y="586450"/>
                      <a:pt x="484126" y="586000"/>
                      <a:pt x="482103" y="583977"/>
                    </a:cubicBezTo>
                    <a:cubicBezTo>
                      <a:pt x="464380" y="566254"/>
                      <a:pt x="484651" y="580914"/>
                      <a:pt x="467815" y="569689"/>
                    </a:cubicBezTo>
                    <a:cubicBezTo>
                      <a:pt x="464808" y="554653"/>
                      <a:pt x="461535" y="543873"/>
                      <a:pt x="467815" y="526827"/>
                    </a:cubicBezTo>
                    <a:cubicBezTo>
                      <a:pt x="470470" y="519620"/>
                      <a:pt x="482301" y="512407"/>
                      <a:pt x="489246" y="507777"/>
                    </a:cubicBezTo>
                    <a:cubicBezTo>
                      <a:pt x="498401" y="494046"/>
                      <a:pt x="490474" y="507294"/>
                      <a:pt x="496390" y="493489"/>
                    </a:cubicBezTo>
                    <a:cubicBezTo>
                      <a:pt x="497788" y="490226"/>
                      <a:pt x="499755" y="487227"/>
                      <a:pt x="501153" y="483964"/>
                    </a:cubicBezTo>
                    <a:cubicBezTo>
                      <a:pt x="511673" y="459417"/>
                      <a:pt x="492488" y="498914"/>
                      <a:pt x="508296" y="467295"/>
                    </a:cubicBezTo>
                    <a:cubicBezTo>
                      <a:pt x="506709" y="461739"/>
                      <a:pt x="505194" y="456162"/>
                      <a:pt x="503534" y="450627"/>
                    </a:cubicBezTo>
                    <a:cubicBezTo>
                      <a:pt x="502813" y="448223"/>
                      <a:pt x="502142" y="445790"/>
                      <a:pt x="501153" y="443483"/>
                    </a:cubicBezTo>
                    <a:cubicBezTo>
                      <a:pt x="499755" y="440220"/>
                      <a:pt x="497832" y="437202"/>
                      <a:pt x="496390" y="433958"/>
                    </a:cubicBezTo>
                    <a:cubicBezTo>
                      <a:pt x="494654" y="430052"/>
                      <a:pt x="493215" y="426021"/>
                      <a:pt x="491628" y="422052"/>
                    </a:cubicBezTo>
                    <a:cubicBezTo>
                      <a:pt x="492422" y="418877"/>
                      <a:pt x="492194" y="415250"/>
                      <a:pt x="494009" y="412527"/>
                    </a:cubicBezTo>
                    <a:cubicBezTo>
                      <a:pt x="495597" y="410146"/>
                      <a:pt x="498954" y="409596"/>
                      <a:pt x="501153" y="407764"/>
                    </a:cubicBezTo>
                    <a:cubicBezTo>
                      <a:pt x="513044" y="397854"/>
                      <a:pt x="502885" y="402423"/>
                      <a:pt x="515440" y="398239"/>
                    </a:cubicBezTo>
                    <a:cubicBezTo>
                      <a:pt x="518615" y="395858"/>
                      <a:pt x="521415" y="392870"/>
                      <a:pt x="524965" y="391095"/>
                    </a:cubicBezTo>
                    <a:cubicBezTo>
                      <a:pt x="527892" y="389631"/>
                      <a:pt x="531482" y="390003"/>
                      <a:pt x="534490" y="388714"/>
                    </a:cubicBezTo>
                    <a:cubicBezTo>
                      <a:pt x="537121" y="387587"/>
                      <a:pt x="539319" y="385635"/>
                      <a:pt x="541634" y="383952"/>
                    </a:cubicBezTo>
                    <a:cubicBezTo>
                      <a:pt x="548053" y="379283"/>
                      <a:pt x="555921" y="376014"/>
                      <a:pt x="560684" y="369664"/>
                    </a:cubicBezTo>
                    <a:cubicBezTo>
                      <a:pt x="563065" y="366489"/>
                      <a:pt x="565725" y="363505"/>
                      <a:pt x="567828" y="360139"/>
                    </a:cubicBezTo>
                    <a:cubicBezTo>
                      <a:pt x="569709" y="357129"/>
                      <a:pt x="570829" y="353696"/>
                      <a:pt x="572590" y="350614"/>
                    </a:cubicBezTo>
                    <a:cubicBezTo>
                      <a:pt x="574010" y="348129"/>
                      <a:pt x="575963" y="345972"/>
                      <a:pt x="577353" y="343470"/>
                    </a:cubicBezTo>
                    <a:cubicBezTo>
                      <a:pt x="600382" y="302018"/>
                      <a:pt x="569747" y="353764"/>
                      <a:pt x="591640" y="317277"/>
                    </a:cubicBezTo>
                    <a:cubicBezTo>
                      <a:pt x="590053" y="305371"/>
                      <a:pt x="589234" y="293336"/>
                      <a:pt x="586878" y="281558"/>
                    </a:cubicBezTo>
                    <a:cubicBezTo>
                      <a:pt x="584690" y="270619"/>
                      <a:pt x="572907" y="255253"/>
                      <a:pt x="567828" y="248220"/>
                    </a:cubicBezTo>
                    <a:cubicBezTo>
                      <a:pt x="562529" y="240883"/>
                      <a:pt x="557254" y="233479"/>
                      <a:pt x="551159" y="226789"/>
                    </a:cubicBezTo>
                    <a:cubicBezTo>
                      <a:pt x="524687" y="197735"/>
                      <a:pt x="497695" y="169148"/>
                      <a:pt x="470196" y="141064"/>
                    </a:cubicBezTo>
                    <a:cubicBezTo>
                      <a:pt x="460371" y="131030"/>
                      <a:pt x="450474" y="120914"/>
                      <a:pt x="439240" y="112489"/>
                    </a:cubicBezTo>
                    <a:cubicBezTo>
                      <a:pt x="432890" y="107727"/>
                      <a:pt x="426350" y="103207"/>
                      <a:pt x="420190" y="98202"/>
                    </a:cubicBezTo>
                    <a:cubicBezTo>
                      <a:pt x="391104" y="74569"/>
                      <a:pt x="400109" y="76083"/>
                      <a:pt x="358278" y="48195"/>
                    </a:cubicBezTo>
                    <a:cubicBezTo>
                      <a:pt x="349417" y="42288"/>
                      <a:pt x="340270" y="35229"/>
                      <a:pt x="329703" y="33908"/>
                    </a:cubicBezTo>
                    <a:lnTo>
                      <a:pt x="310653" y="31527"/>
                    </a:lnTo>
                    <a:cubicBezTo>
                      <a:pt x="305824" y="29381"/>
                      <a:pt x="276762" y="15957"/>
                      <a:pt x="270171" y="14858"/>
                    </a:cubicBezTo>
                    <a:cubicBezTo>
                      <a:pt x="266943" y="14320"/>
                      <a:pt x="267790" y="13668"/>
                      <a:pt x="263028" y="1247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6" name="16 Forma libre"/>
              <p:cNvSpPr/>
              <p:nvPr/>
            </p:nvSpPr>
            <p:spPr>
              <a:xfrm>
                <a:off x="1832884" y="3106482"/>
                <a:ext cx="612660" cy="665418"/>
              </a:xfrm>
              <a:custGeom>
                <a:avLst/>
                <a:gdLst>
                  <a:gd name="connsiteX0" fmla="*/ 191179 w 612660"/>
                  <a:gd name="connsiteY0" fmla="*/ 20099 h 665418"/>
                  <a:gd name="connsiteX1" fmla="*/ 288810 w 612660"/>
                  <a:gd name="connsiteY1" fmla="*/ 43912 h 665418"/>
                  <a:gd name="connsiteX2" fmla="*/ 374535 w 612660"/>
                  <a:gd name="connsiteY2" fmla="*/ 17718 h 665418"/>
                  <a:gd name="connsiteX3" fmla="*/ 384060 w 612660"/>
                  <a:gd name="connsiteY3" fmla="*/ 10574 h 665418"/>
                  <a:gd name="connsiteX4" fmla="*/ 393585 w 612660"/>
                  <a:gd name="connsiteY4" fmla="*/ 8193 h 665418"/>
                  <a:gd name="connsiteX5" fmla="*/ 415016 w 612660"/>
                  <a:gd name="connsiteY5" fmla="*/ 1049 h 665418"/>
                  <a:gd name="connsiteX6" fmla="*/ 519791 w 612660"/>
                  <a:gd name="connsiteY6" fmla="*/ 8193 h 665418"/>
                  <a:gd name="connsiteX7" fmla="*/ 543604 w 612660"/>
                  <a:gd name="connsiteY7" fmla="*/ 32006 h 665418"/>
                  <a:gd name="connsiteX8" fmla="*/ 567416 w 612660"/>
                  <a:gd name="connsiteY8" fmla="*/ 55818 h 665418"/>
                  <a:gd name="connsiteX9" fmla="*/ 584085 w 612660"/>
                  <a:gd name="connsiteY9" fmla="*/ 77249 h 665418"/>
                  <a:gd name="connsiteX10" fmla="*/ 598372 w 612660"/>
                  <a:gd name="connsiteY10" fmla="*/ 112968 h 665418"/>
                  <a:gd name="connsiteX11" fmla="*/ 603135 w 612660"/>
                  <a:gd name="connsiteY11" fmla="*/ 165356 h 665418"/>
                  <a:gd name="connsiteX12" fmla="*/ 612660 w 612660"/>
                  <a:gd name="connsiteY12" fmla="*/ 196312 h 665418"/>
                  <a:gd name="connsiteX13" fmla="*/ 607897 w 612660"/>
                  <a:gd name="connsiteY13" fmla="*/ 232031 h 665418"/>
                  <a:gd name="connsiteX14" fmla="*/ 600754 w 612660"/>
                  <a:gd name="connsiteY14" fmla="*/ 248699 h 665418"/>
                  <a:gd name="connsiteX15" fmla="*/ 588847 w 612660"/>
                  <a:gd name="connsiteY15" fmla="*/ 270131 h 665418"/>
                  <a:gd name="connsiteX16" fmla="*/ 565035 w 612660"/>
                  <a:gd name="connsiteY16" fmla="*/ 293943 h 665418"/>
                  <a:gd name="connsiteX17" fmla="*/ 548366 w 612660"/>
                  <a:gd name="connsiteY17" fmla="*/ 310612 h 665418"/>
                  <a:gd name="connsiteX18" fmla="*/ 541222 w 612660"/>
                  <a:gd name="connsiteY18" fmla="*/ 322518 h 665418"/>
                  <a:gd name="connsiteX19" fmla="*/ 531697 w 612660"/>
                  <a:gd name="connsiteY19" fmla="*/ 334424 h 665418"/>
                  <a:gd name="connsiteX20" fmla="*/ 512647 w 612660"/>
                  <a:gd name="connsiteY20" fmla="*/ 370143 h 665418"/>
                  <a:gd name="connsiteX21" fmla="*/ 505504 w 612660"/>
                  <a:gd name="connsiteY21" fmla="*/ 374906 h 665418"/>
                  <a:gd name="connsiteX22" fmla="*/ 462641 w 612660"/>
                  <a:gd name="connsiteY22" fmla="*/ 379668 h 665418"/>
                  <a:gd name="connsiteX23" fmla="*/ 465022 w 612660"/>
                  <a:gd name="connsiteY23" fmla="*/ 401099 h 665418"/>
                  <a:gd name="connsiteX24" fmla="*/ 481691 w 612660"/>
                  <a:gd name="connsiteY24" fmla="*/ 420149 h 665418"/>
                  <a:gd name="connsiteX25" fmla="*/ 486454 w 612660"/>
                  <a:gd name="connsiteY25" fmla="*/ 432056 h 665418"/>
                  <a:gd name="connsiteX26" fmla="*/ 493597 w 612660"/>
                  <a:gd name="connsiteY26" fmla="*/ 443962 h 665418"/>
                  <a:gd name="connsiteX27" fmla="*/ 498360 w 612660"/>
                  <a:gd name="connsiteY27" fmla="*/ 463012 h 665418"/>
                  <a:gd name="connsiteX28" fmla="*/ 495979 w 612660"/>
                  <a:gd name="connsiteY28" fmla="*/ 496349 h 665418"/>
                  <a:gd name="connsiteX29" fmla="*/ 486454 w 612660"/>
                  <a:gd name="connsiteY29" fmla="*/ 522543 h 665418"/>
                  <a:gd name="connsiteX30" fmla="*/ 481691 w 612660"/>
                  <a:gd name="connsiteY30" fmla="*/ 529687 h 665418"/>
                  <a:gd name="connsiteX31" fmla="*/ 476929 w 612660"/>
                  <a:gd name="connsiteY31" fmla="*/ 546356 h 665418"/>
                  <a:gd name="connsiteX32" fmla="*/ 460260 w 612660"/>
                  <a:gd name="connsiteY32" fmla="*/ 567787 h 665418"/>
                  <a:gd name="connsiteX33" fmla="*/ 472166 w 612660"/>
                  <a:gd name="connsiteY33" fmla="*/ 577312 h 665418"/>
                  <a:gd name="connsiteX34" fmla="*/ 491216 w 612660"/>
                  <a:gd name="connsiteY34" fmla="*/ 596362 h 665418"/>
                  <a:gd name="connsiteX35" fmla="*/ 495979 w 612660"/>
                  <a:gd name="connsiteY35" fmla="*/ 610649 h 665418"/>
                  <a:gd name="connsiteX36" fmla="*/ 500741 w 612660"/>
                  <a:gd name="connsiteY36" fmla="*/ 617793 h 665418"/>
                  <a:gd name="connsiteX37" fmla="*/ 503122 w 612660"/>
                  <a:gd name="connsiteY37" fmla="*/ 627318 h 665418"/>
                  <a:gd name="connsiteX38" fmla="*/ 515029 w 612660"/>
                  <a:gd name="connsiteY38" fmla="*/ 629699 h 665418"/>
                  <a:gd name="connsiteX39" fmla="*/ 512647 w 612660"/>
                  <a:gd name="connsiteY39" fmla="*/ 651131 h 665418"/>
                  <a:gd name="connsiteX40" fmla="*/ 503122 w 612660"/>
                  <a:gd name="connsiteY40" fmla="*/ 653512 h 665418"/>
                  <a:gd name="connsiteX41" fmla="*/ 486454 w 612660"/>
                  <a:gd name="connsiteY41" fmla="*/ 660656 h 665418"/>
                  <a:gd name="connsiteX42" fmla="*/ 467404 w 612660"/>
                  <a:gd name="connsiteY42" fmla="*/ 665418 h 665418"/>
                  <a:gd name="connsiteX43" fmla="*/ 412635 w 612660"/>
                  <a:gd name="connsiteY43" fmla="*/ 643987 h 665418"/>
                  <a:gd name="connsiteX44" fmla="*/ 405491 w 612660"/>
                  <a:gd name="connsiteY44" fmla="*/ 646368 h 665418"/>
                  <a:gd name="connsiteX45" fmla="*/ 395966 w 612660"/>
                  <a:gd name="connsiteY45" fmla="*/ 651131 h 665418"/>
                  <a:gd name="connsiteX46" fmla="*/ 388822 w 612660"/>
                  <a:gd name="connsiteY46" fmla="*/ 648749 h 665418"/>
                  <a:gd name="connsiteX47" fmla="*/ 379297 w 612660"/>
                  <a:gd name="connsiteY47" fmla="*/ 641606 h 665418"/>
                  <a:gd name="connsiteX48" fmla="*/ 376916 w 612660"/>
                  <a:gd name="connsiteY48" fmla="*/ 634462 h 665418"/>
                  <a:gd name="connsiteX49" fmla="*/ 379297 w 612660"/>
                  <a:gd name="connsiteY49" fmla="*/ 598743 h 665418"/>
                  <a:gd name="connsiteX50" fmla="*/ 384060 w 612660"/>
                  <a:gd name="connsiteY50" fmla="*/ 584456 h 665418"/>
                  <a:gd name="connsiteX51" fmla="*/ 381679 w 612660"/>
                  <a:gd name="connsiteY51" fmla="*/ 567787 h 665418"/>
                  <a:gd name="connsiteX52" fmla="*/ 365010 w 612660"/>
                  <a:gd name="connsiteY52" fmla="*/ 551118 h 665418"/>
                  <a:gd name="connsiteX53" fmla="*/ 353104 w 612660"/>
                  <a:gd name="connsiteY53" fmla="*/ 555881 h 665418"/>
                  <a:gd name="connsiteX54" fmla="*/ 338816 w 612660"/>
                  <a:gd name="connsiteY54" fmla="*/ 567787 h 665418"/>
                  <a:gd name="connsiteX55" fmla="*/ 300716 w 612660"/>
                  <a:gd name="connsiteY55" fmla="*/ 560643 h 665418"/>
                  <a:gd name="connsiteX56" fmla="*/ 298335 w 612660"/>
                  <a:gd name="connsiteY56" fmla="*/ 553499 h 665418"/>
                  <a:gd name="connsiteX57" fmla="*/ 300716 w 612660"/>
                  <a:gd name="connsiteY57" fmla="*/ 543974 h 665418"/>
                  <a:gd name="connsiteX58" fmla="*/ 293572 w 612660"/>
                  <a:gd name="connsiteY58" fmla="*/ 529687 h 665418"/>
                  <a:gd name="connsiteX59" fmla="*/ 293572 w 612660"/>
                  <a:gd name="connsiteY59" fmla="*/ 513018 h 665418"/>
                  <a:gd name="connsiteX60" fmla="*/ 307860 w 612660"/>
                  <a:gd name="connsiteY60" fmla="*/ 503493 h 665418"/>
                  <a:gd name="connsiteX61" fmla="*/ 310241 w 612660"/>
                  <a:gd name="connsiteY61" fmla="*/ 496349 h 665418"/>
                  <a:gd name="connsiteX62" fmla="*/ 303097 w 612660"/>
                  <a:gd name="connsiteY62" fmla="*/ 489206 h 665418"/>
                  <a:gd name="connsiteX63" fmla="*/ 295954 w 612660"/>
                  <a:gd name="connsiteY63" fmla="*/ 479681 h 665418"/>
                  <a:gd name="connsiteX64" fmla="*/ 293572 w 612660"/>
                  <a:gd name="connsiteY64" fmla="*/ 472537 h 665418"/>
                  <a:gd name="connsiteX65" fmla="*/ 279285 w 612660"/>
                  <a:gd name="connsiteY65" fmla="*/ 467774 h 665418"/>
                  <a:gd name="connsiteX66" fmla="*/ 255472 w 612660"/>
                  <a:gd name="connsiteY66" fmla="*/ 470156 h 665418"/>
                  <a:gd name="connsiteX67" fmla="*/ 245947 w 612660"/>
                  <a:gd name="connsiteY67" fmla="*/ 472537 h 665418"/>
                  <a:gd name="connsiteX68" fmla="*/ 217372 w 612660"/>
                  <a:gd name="connsiteY68" fmla="*/ 474918 h 665418"/>
                  <a:gd name="connsiteX69" fmla="*/ 191179 w 612660"/>
                  <a:gd name="connsiteY69" fmla="*/ 472537 h 665418"/>
                  <a:gd name="connsiteX70" fmla="*/ 188797 w 612660"/>
                  <a:gd name="connsiteY70" fmla="*/ 465393 h 665418"/>
                  <a:gd name="connsiteX71" fmla="*/ 186416 w 612660"/>
                  <a:gd name="connsiteY71" fmla="*/ 451106 h 665418"/>
                  <a:gd name="connsiteX72" fmla="*/ 184035 w 612660"/>
                  <a:gd name="connsiteY72" fmla="*/ 441581 h 665418"/>
                  <a:gd name="connsiteX73" fmla="*/ 191179 w 612660"/>
                  <a:gd name="connsiteY73" fmla="*/ 413006 h 665418"/>
                  <a:gd name="connsiteX74" fmla="*/ 200704 w 612660"/>
                  <a:gd name="connsiteY74" fmla="*/ 408243 h 665418"/>
                  <a:gd name="connsiteX75" fmla="*/ 207847 w 612660"/>
                  <a:gd name="connsiteY75" fmla="*/ 401099 h 665418"/>
                  <a:gd name="connsiteX76" fmla="*/ 191179 w 612660"/>
                  <a:gd name="connsiteY76" fmla="*/ 384431 h 665418"/>
                  <a:gd name="connsiteX77" fmla="*/ 184035 w 612660"/>
                  <a:gd name="connsiteY77" fmla="*/ 382049 h 665418"/>
                  <a:gd name="connsiteX78" fmla="*/ 181654 w 612660"/>
                  <a:gd name="connsiteY78" fmla="*/ 367762 h 665418"/>
                  <a:gd name="connsiteX79" fmla="*/ 179272 w 612660"/>
                  <a:gd name="connsiteY79" fmla="*/ 341568 h 665418"/>
                  <a:gd name="connsiteX80" fmla="*/ 160222 w 612660"/>
                  <a:gd name="connsiteY80" fmla="*/ 332043 h 665418"/>
                  <a:gd name="connsiteX81" fmla="*/ 141172 w 612660"/>
                  <a:gd name="connsiteY81" fmla="*/ 334424 h 665418"/>
                  <a:gd name="connsiteX82" fmla="*/ 131647 w 612660"/>
                  <a:gd name="connsiteY82" fmla="*/ 341568 h 665418"/>
                  <a:gd name="connsiteX83" fmla="*/ 117360 w 612660"/>
                  <a:gd name="connsiteY83" fmla="*/ 353474 h 665418"/>
                  <a:gd name="connsiteX84" fmla="*/ 107835 w 612660"/>
                  <a:gd name="connsiteY84" fmla="*/ 351093 h 665418"/>
                  <a:gd name="connsiteX85" fmla="*/ 100691 w 612660"/>
                  <a:gd name="connsiteY85" fmla="*/ 343949 h 665418"/>
                  <a:gd name="connsiteX86" fmla="*/ 91166 w 612660"/>
                  <a:gd name="connsiteY86" fmla="*/ 332043 h 665418"/>
                  <a:gd name="connsiteX87" fmla="*/ 86404 w 612660"/>
                  <a:gd name="connsiteY87" fmla="*/ 324899 h 665418"/>
                  <a:gd name="connsiteX88" fmla="*/ 79260 w 612660"/>
                  <a:gd name="connsiteY88" fmla="*/ 317756 h 665418"/>
                  <a:gd name="connsiteX89" fmla="*/ 72116 w 612660"/>
                  <a:gd name="connsiteY89" fmla="*/ 308231 h 665418"/>
                  <a:gd name="connsiteX90" fmla="*/ 64972 w 612660"/>
                  <a:gd name="connsiteY90" fmla="*/ 301087 h 665418"/>
                  <a:gd name="connsiteX91" fmla="*/ 60210 w 612660"/>
                  <a:gd name="connsiteY91" fmla="*/ 293943 h 665418"/>
                  <a:gd name="connsiteX92" fmla="*/ 48304 w 612660"/>
                  <a:gd name="connsiteY92" fmla="*/ 277274 h 665418"/>
                  <a:gd name="connsiteX93" fmla="*/ 43541 w 612660"/>
                  <a:gd name="connsiteY93" fmla="*/ 267749 h 665418"/>
                  <a:gd name="connsiteX94" fmla="*/ 14966 w 612660"/>
                  <a:gd name="connsiteY94" fmla="*/ 236793 h 665418"/>
                  <a:gd name="connsiteX95" fmla="*/ 5441 w 612660"/>
                  <a:gd name="connsiteY95" fmla="*/ 227268 h 665418"/>
                  <a:gd name="connsiteX96" fmla="*/ 5441 w 612660"/>
                  <a:gd name="connsiteY96" fmla="*/ 205837 h 665418"/>
                  <a:gd name="connsiteX97" fmla="*/ 19729 w 612660"/>
                  <a:gd name="connsiteY97" fmla="*/ 201074 h 665418"/>
                  <a:gd name="connsiteX98" fmla="*/ 29254 w 612660"/>
                  <a:gd name="connsiteY98" fmla="*/ 198693 h 665418"/>
                  <a:gd name="connsiteX99" fmla="*/ 36397 w 612660"/>
                  <a:gd name="connsiteY99" fmla="*/ 196312 h 665418"/>
                  <a:gd name="connsiteX100" fmla="*/ 50685 w 612660"/>
                  <a:gd name="connsiteY100" fmla="*/ 193931 h 665418"/>
                  <a:gd name="connsiteX101" fmla="*/ 55447 w 612660"/>
                  <a:gd name="connsiteY101" fmla="*/ 186787 h 665418"/>
                  <a:gd name="connsiteX102" fmla="*/ 60210 w 612660"/>
                  <a:gd name="connsiteY102" fmla="*/ 177262 h 665418"/>
                  <a:gd name="connsiteX103" fmla="*/ 74497 w 612660"/>
                  <a:gd name="connsiteY103" fmla="*/ 160593 h 665418"/>
                  <a:gd name="connsiteX104" fmla="*/ 79260 w 612660"/>
                  <a:gd name="connsiteY104" fmla="*/ 151068 h 665418"/>
                  <a:gd name="connsiteX105" fmla="*/ 88785 w 612660"/>
                  <a:gd name="connsiteY105" fmla="*/ 143924 h 665418"/>
                  <a:gd name="connsiteX106" fmla="*/ 95929 w 612660"/>
                  <a:gd name="connsiteY106" fmla="*/ 129637 h 665418"/>
                  <a:gd name="connsiteX107" fmla="*/ 93547 w 612660"/>
                  <a:gd name="connsiteY107" fmla="*/ 122493 h 665418"/>
                  <a:gd name="connsiteX108" fmla="*/ 88785 w 612660"/>
                  <a:gd name="connsiteY108" fmla="*/ 115349 h 665418"/>
                  <a:gd name="connsiteX109" fmla="*/ 95929 w 612660"/>
                  <a:gd name="connsiteY109" fmla="*/ 110587 h 665418"/>
                  <a:gd name="connsiteX110" fmla="*/ 117360 w 612660"/>
                  <a:gd name="connsiteY110" fmla="*/ 101062 h 665418"/>
                  <a:gd name="connsiteX111" fmla="*/ 138791 w 612660"/>
                  <a:gd name="connsiteY111" fmla="*/ 89156 h 665418"/>
                  <a:gd name="connsiteX112" fmla="*/ 143554 w 612660"/>
                  <a:gd name="connsiteY112" fmla="*/ 72487 h 665418"/>
                  <a:gd name="connsiteX113" fmla="*/ 145935 w 612660"/>
                  <a:gd name="connsiteY113" fmla="*/ 55818 h 665418"/>
                  <a:gd name="connsiteX114" fmla="*/ 167366 w 612660"/>
                  <a:gd name="connsiteY114" fmla="*/ 34387 h 665418"/>
                  <a:gd name="connsiteX115" fmla="*/ 179272 w 612660"/>
                  <a:gd name="connsiteY115" fmla="*/ 32006 h 665418"/>
                  <a:gd name="connsiteX116" fmla="*/ 188797 w 612660"/>
                  <a:gd name="connsiteY116" fmla="*/ 27243 h 665418"/>
                  <a:gd name="connsiteX117" fmla="*/ 191179 w 612660"/>
                  <a:gd name="connsiteY117" fmla="*/ 20099 h 6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12660" h="665418">
                    <a:moveTo>
                      <a:pt x="191179" y="20099"/>
                    </a:moveTo>
                    <a:cubicBezTo>
                      <a:pt x="207848" y="22877"/>
                      <a:pt x="255372" y="41916"/>
                      <a:pt x="288810" y="43912"/>
                    </a:cubicBezTo>
                    <a:cubicBezTo>
                      <a:pt x="315343" y="45496"/>
                      <a:pt x="350226" y="31609"/>
                      <a:pt x="374535" y="17718"/>
                    </a:cubicBezTo>
                    <a:cubicBezTo>
                      <a:pt x="377981" y="15749"/>
                      <a:pt x="380510" y="12349"/>
                      <a:pt x="384060" y="10574"/>
                    </a:cubicBezTo>
                    <a:cubicBezTo>
                      <a:pt x="386987" y="9110"/>
                      <a:pt x="390457" y="9155"/>
                      <a:pt x="393585" y="8193"/>
                    </a:cubicBezTo>
                    <a:cubicBezTo>
                      <a:pt x="400782" y="5978"/>
                      <a:pt x="407872" y="3430"/>
                      <a:pt x="415016" y="1049"/>
                    </a:cubicBezTo>
                    <a:cubicBezTo>
                      <a:pt x="449941" y="3430"/>
                      <a:pt x="485757" y="0"/>
                      <a:pt x="519791" y="8193"/>
                    </a:cubicBezTo>
                    <a:cubicBezTo>
                      <a:pt x="530705" y="10820"/>
                      <a:pt x="534980" y="24820"/>
                      <a:pt x="543604" y="32006"/>
                    </a:cubicBezTo>
                    <a:cubicBezTo>
                      <a:pt x="568799" y="53002"/>
                      <a:pt x="548277" y="34286"/>
                      <a:pt x="567416" y="55818"/>
                    </a:cubicBezTo>
                    <a:cubicBezTo>
                      <a:pt x="576477" y="66011"/>
                      <a:pt x="578483" y="64178"/>
                      <a:pt x="584085" y="77249"/>
                    </a:cubicBezTo>
                    <a:cubicBezTo>
                      <a:pt x="610579" y="139068"/>
                      <a:pt x="575370" y="66962"/>
                      <a:pt x="598372" y="112968"/>
                    </a:cubicBezTo>
                    <a:cubicBezTo>
                      <a:pt x="599960" y="130431"/>
                      <a:pt x="600818" y="147975"/>
                      <a:pt x="603135" y="165356"/>
                    </a:cubicBezTo>
                    <a:cubicBezTo>
                      <a:pt x="604875" y="178408"/>
                      <a:pt x="608116" y="184954"/>
                      <a:pt x="612660" y="196312"/>
                    </a:cubicBezTo>
                    <a:cubicBezTo>
                      <a:pt x="611072" y="208218"/>
                      <a:pt x="610559" y="220318"/>
                      <a:pt x="607897" y="232031"/>
                    </a:cubicBezTo>
                    <a:cubicBezTo>
                      <a:pt x="606557" y="237925"/>
                      <a:pt x="603287" y="243211"/>
                      <a:pt x="600754" y="248699"/>
                    </a:cubicBezTo>
                    <a:cubicBezTo>
                      <a:pt x="598845" y="252835"/>
                      <a:pt x="593062" y="265389"/>
                      <a:pt x="588847" y="270131"/>
                    </a:cubicBezTo>
                    <a:lnTo>
                      <a:pt x="565035" y="293943"/>
                    </a:lnTo>
                    <a:cubicBezTo>
                      <a:pt x="559479" y="299499"/>
                      <a:pt x="552409" y="303874"/>
                      <a:pt x="548366" y="310612"/>
                    </a:cubicBezTo>
                    <a:cubicBezTo>
                      <a:pt x="545985" y="314581"/>
                      <a:pt x="543876" y="318726"/>
                      <a:pt x="541222" y="322518"/>
                    </a:cubicBezTo>
                    <a:cubicBezTo>
                      <a:pt x="538307" y="326682"/>
                      <a:pt x="534189" y="329994"/>
                      <a:pt x="531697" y="334424"/>
                    </a:cubicBezTo>
                    <a:cubicBezTo>
                      <a:pt x="524148" y="347845"/>
                      <a:pt x="523063" y="359726"/>
                      <a:pt x="512647" y="370143"/>
                    </a:cubicBezTo>
                    <a:cubicBezTo>
                      <a:pt x="510623" y="372167"/>
                      <a:pt x="508315" y="374371"/>
                      <a:pt x="505504" y="374906"/>
                    </a:cubicBezTo>
                    <a:cubicBezTo>
                      <a:pt x="491382" y="377596"/>
                      <a:pt x="476929" y="378081"/>
                      <a:pt x="462641" y="379668"/>
                    </a:cubicBezTo>
                    <a:cubicBezTo>
                      <a:pt x="463435" y="386812"/>
                      <a:pt x="462605" y="394330"/>
                      <a:pt x="465022" y="401099"/>
                    </a:cubicBezTo>
                    <a:cubicBezTo>
                      <a:pt x="466638" y="405625"/>
                      <a:pt x="477586" y="416045"/>
                      <a:pt x="481691" y="420149"/>
                    </a:cubicBezTo>
                    <a:cubicBezTo>
                      <a:pt x="483279" y="424118"/>
                      <a:pt x="484542" y="428232"/>
                      <a:pt x="486454" y="432056"/>
                    </a:cubicBezTo>
                    <a:cubicBezTo>
                      <a:pt x="488524" y="436196"/>
                      <a:pt x="491936" y="439642"/>
                      <a:pt x="493597" y="443962"/>
                    </a:cubicBezTo>
                    <a:cubicBezTo>
                      <a:pt x="495947" y="450071"/>
                      <a:pt x="498360" y="463012"/>
                      <a:pt x="498360" y="463012"/>
                    </a:cubicBezTo>
                    <a:cubicBezTo>
                      <a:pt x="497566" y="474124"/>
                      <a:pt x="497555" y="485320"/>
                      <a:pt x="495979" y="496349"/>
                    </a:cubicBezTo>
                    <a:cubicBezTo>
                      <a:pt x="494636" y="505747"/>
                      <a:pt x="491100" y="514412"/>
                      <a:pt x="486454" y="522543"/>
                    </a:cubicBezTo>
                    <a:cubicBezTo>
                      <a:pt x="485034" y="525028"/>
                      <a:pt x="483279" y="527306"/>
                      <a:pt x="481691" y="529687"/>
                    </a:cubicBezTo>
                    <a:cubicBezTo>
                      <a:pt x="481131" y="531928"/>
                      <a:pt x="478481" y="543562"/>
                      <a:pt x="476929" y="546356"/>
                    </a:cubicBezTo>
                    <a:cubicBezTo>
                      <a:pt x="469809" y="559172"/>
                      <a:pt x="468937" y="559110"/>
                      <a:pt x="460260" y="567787"/>
                    </a:cubicBezTo>
                    <a:cubicBezTo>
                      <a:pt x="464229" y="570962"/>
                      <a:pt x="468431" y="573865"/>
                      <a:pt x="472166" y="577312"/>
                    </a:cubicBezTo>
                    <a:cubicBezTo>
                      <a:pt x="478765" y="583403"/>
                      <a:pt x="491216" y="596362"/>
                      <a:pt x="491216" y="596362"/>
                    </a:cubicBezTo>
                    <a:cubicBezTo>
                      <a:pt x="492804" y="601124"/>
                      <a:pt x="493940" y="606062"/>
                      <a:pt x="495979" y="610649"/>
                    </a:cubicBezTo>
                    <a:cubicBezTo>
                      <a:pt x="497141" y="613264"/>
                      <a:pt x="499614" y="615162"/>
                      <a:pt x="500741" y="617793"/>
                    </a:cubicBezTo>
                    <a:cubicBezTo>
                      <a:pt x="502030" y="620801"/>
                      <a:pt x="500608" y="625223"/>
                      <a:pt x="503122" y="627318"/>
                    </a:cubicBezTo>
                    <a:cubicBezTo>
                      <a:pt x="506232" y="629909"/>
                      <a:pt x="511060" y="628905"/>
                      <a:pt x="515029" y="629699"/>
                    </a:cubicBezTo>
                    <a:cubicBezTo>
                      <a:pt x="514235" y="636843"/>
                      <a:pt x="515862" y="644702"/>
                      <a:pt x="512647" y="651131"/>
                    </a:cubicBezTo>
                    <a:cubicBezTo>
                      <a:pt x="511183" y="654058"/>
                      <a:pt x="506269" y="652613"/>
                      <a:pt x="503122" y="653512"/>
                    </a:cubicBezTo>
                    <a:cubicBezTo>
                      <a:pt x="491953" y="656703"/>
                      <a:pt x="499155" y="655213"/>
                      <a:pt x="486454" y="660656"/>
                    </a:cubicBezTo>
                    <a:cubicBezTo>
                      <a:pt x="480049" y="663401"/>
                      <a:pt x="474389" y="664021"/>
                      <a:pt x="467404" y="665418"/>
                    </a:cubicBezTo>
                    <a:cubicBezTo>
                      <a:pt x="417448" y="645436"/>
                      <a:pt x="436000" y="651774"/>
                      <a:pt x="412635" y="643987"/>
                    </a:cubicBezTo>
                    <a:cubicBezTo>
                      <a:pt x="410254" y="644781"/>
                      <a:pt x="407798" y="645379"/>
                      <a:pt x="405491" y="646368"/>
                    </a:cubicBezTo>
                    <a:cubicBezTo>
                      <a:pt x="402228" y="647766"/>
                      <a:pt x="399480" y="650629"/>
                      <a:pt x="395966" y="651131"/>
                    </a:cubicBezTo>
                    <a:cubicBezTo>
                      <a:pt x="393481" y="651486"/>
                      <a:pt x="391203" y="649543"/>
                      <a:pt x="388822" y="648749"/>
                    </a:cubicBezTo>
                    <a:cubicBezTo>
                      <a:pt x="385647" y="646368"/>
                      <a:pt x="381838" y="644655"/>
                      <a:pt x="379297" y="641606"/>
                    </a:cubicBezTo>
                    <a:cubicBezTo>
                      <a:pt x="377690" y="639678"/>
                      <a:pt x="376916" y="636972"/>
                      <a:pt x="376916" y="634462"/>
                    </a:cubicBezTo>
                    <a:cubicBezTo>
                      <a:pt x="376916" y="622529"/>
                      <a:pt x="377609" y="610556"/>
                      <a:pt x="379297" y="598743"/>
                    </a:cubicBezTo>
                    <a:cubicBezTo>
                      <a:pt x="380007" y="593773"/>
                      <a:pt x="384060" y="584456"/>
                      <a:pt x="384060" y="584456"/>
                    </a:cubicBezTo>
                    <a:cubicBezTo>
                      <a:pt x="383266" y="578900"/>
                      <a:pt x="383597" y="573062"/>
                      <a:pt x="381679" y="567787"/>
                    </a:cubicBezTo>
                    <a:cubicBezTo>
                      <a:pt x="378901" y="560148"/>
                      <a:pt x="370963" y="555583"/>
                      <a:pt x="365010" y="551118"/>
                    </a:cubicBezTo>
                    <a:cubicBezTo>
                      <a:pt x="361041" y="552706"/>
                      <a:pt x="356524" y="553316"/>
                      <a:pt x="353104" y="555881"/>
                    </a:cubicBezTo>
                    <a:cubicBezTo>
                      <a:pt x="332347" y="571449"/>
                      <a:pt x="357382" y="561599"/>
                      <a:pt x="338816" y="567787"/>
                    </a:cubicBezTo>
                    <a:cubicBezTo>
                      <a:pt x="333335" y="567365"/>
                      <a:pt x="308637" y="570544"/>
                      <a:pt x="300716" y="560643"/>
                    </a:cubicBezTo>
                    <a:cubicBezTo>
                      <a:pt x="299148" y="558683"/>
                      <a:pt x="299129" y="555880"/>
                      <a:pt x="298335" y="553499"/>
                    </a:cubicBezTo>
                    <a:cubicBezTo>
                      <a:pt x="299129" y="550324"/>
                      <a:pt x="300716" y="547247"/>
                      <a:pt x="300716" y="543974"/>
                    </a:cubicBezTo>
                    <a:cubicBezTo>
                      <a:pt x="300716" y="539045"/>
                      <a:pt x="295980" y="533299"/>
                      <a:pt x="293572" y="529687"/>
                    </a:cubicBezTo>
                    <a:cubicBezTo>
                      <a:pt x="292364" y="524854"/>
                      <a:pt x="288790" y="517800"/>
                      <a:pt x="293572" y="513018"/>
                    </a:cubicBezTo>
                    <a:cubicBezTo>
                      <a:pt x="297619" y="508971"/>
                      <a:pt x="307860" y="503493"/>
                      <a:pt x="307860" y="503493"/>
                    </a:cubicBezTo>
                    <a:cubicBezTo>
                      <a:pt x="308654" y="501112"/>
                      <a:pt x="311035" y="498730"/>
                      <a:pt x="310241" y="496349"/>
                    </a:cubicBezTo>
                    <a:cubicBezTo>
                      <a:pt x="309176" y="493154"/>
                      <a:pt x="305289" y="491763"/>
                      <a:pt x="303097" y="489206"/>
                    </a:cubicBezTo>
                    <a:cubicBezTo>
                      <a:pt x="300514" y="486193"/>
                      <a:pt x="298335" y="482856"/>
                      <a:pt x="295954" y="479681"/>
                    </a:cubicBezTo>
                    <a:cubicBezTo>
                      <a:pt x="295160" y="477300"/>
                      <a:pt x="295615" y="473996"/>
                      <a:pt x="293572" y="472537"/>
                    </a:cubicBezTo>
                    <a:cubicBezTo>
                      <a:pt x="289487" y="469619"/>
                      <a:pt x="279285" y="467774"/>
                      <a:pt x="279285" y="467774"/>
                    </a:cubicBezTo>
                    <a:cubicBezTo>
                      <a:pt x="271347" y="468568"/>
                      <a:pt x="263369" y="469028"/>
                      <a:pt x="255472" y="470156"/>
                    </a:cubicBezTo>
                    <a:cubicBezTo>
                      <a:pt x="252232" y="470619"/>
                      <a:pt x="249194" y="472131"/>
                      <a:pt x="245947" y="472537"/>
                    </a:cubicBezTo>
                    <a:cubicBezTo>
                      <a:pt x="236463" y="473722"/>
                      <a:pt x="226897" y="474124"/>
                      <a:pt x="217372" y="474918"/>
                    </a:cubicBezTo>
                    <a:cubicBezTo>
                      <a:pt x="208641" y="474124"/>
                      <a:pt x="199496" y="475309"/>
                      <a:pt x="191179" y="472537"/>
                    </a:cubicBezTo>
                    <a:cubicBezTo>
                      <a:pt x="188798" y="471743"/>
                      <a:pt x="189342" y="467843"/>
                      <a:pt x="188797" y="465393"/>
                    </a:cubicBezTo>
                    <a:cubicBezTo>
                      <a:pt x="187750" y="460680"/>
                      <a:pt x="187363" y="455840"/>
                      <a:pt x="186416" y="451106"/>
                    </a:cubicBezTo>
                    <a:cubicBezTo>
                      <a:pt x="185774" y="447897"/>
                      <a:pt x="184829" y="444756"/>
                      <a:pt x="184035" y="441581"/>
                    </a:cubicBezTo>
                    <a:cubicBezTo>
                      <a:pt x="184939" y="433446"/>
                      <a:pt x="183142" y="419703"/>
                      <a:pt x="191179" y="413006"/>
                    </a:cubicBezTo>
                    <a:cubicBezTo>
                      <a:pt x="193906" y="410734"/>
                      <a:pt x="197529" y="409831"/>
                      <a:pt x="200704" y="408243"/>
                    </a:cubicBezTo>
                    <a:cubicBezTo>
                      <a:pt x="203085" y="405862"/>
                      <a:pt x="207429" y="404440"/>
                      <a:pt x="207847" y="401099"/>
                    </a:cubicBezTo>
                    <a:cubicBezTo>
                      <a:pt x="209411" y="388588"/>
                      <a:pt x="199141" y="387417"/>
                      <a:pt x="191179" y="384431"/>
                    </a:cubicBezTo>
                    <a:cubicBezTo>
                      <a:pt x="188829" y="383550"/>
                      <a:pt x="186416" y="382843"/>
                      <a:pt x="184035" y="382049"/>
                    </a:cubicBezTo>
                    <a:cubicBezTo>
                      <a:pt x="183241" y="377287"/>
                      <a:pt x="182218" y="372557"/>
                      <a:pt x="181654" y="367762"/>
                    </a:cubicBezTo>
                    <a:cubicBezTo>
                      <a:pt x="180629" y="359055"/>
                      <a:pt x="182726" y="349626"/>
                      <a:pt x="179272" y="341568"/>
                    </a:cubicBezTo>
                    <a:cubicBezTo>
                      <a:pt x="177397" y="337193"/>
                      <a:pt x="165149" y="333685"/>
                      <a:pt x="160222" y="332043"/>
                    </a:cubicBezTo>
                    <a:cubicBezTo>
                      <a:pt x="153872" y="332837"/>
                      <a:pt x="147243" y="332400"/>
                      <a:pt x="141172" y="334424"/>
                    </a:cubicBezTo>
                    <a:cubicBezTo>
                      <a:pt x="137407" y="335679"/>
                      <a:pt x="134876" y="339261"/>
                      <a:pt x="131647" y="341568"/>
                    </a:cubicBezTo>
                    <a:cubicBezTo>
                      <a:pt x="120046" y="349856"/>
                      <a:pt x="128477" y="342359"/>
                      <a:pt x="117360" y="353474"/>
                    </a:cubicBezTo>
                    <a:cubicBezTo>
                      <a:pt x="114185" y="352680"/>
                      <a:pt x="110677" y="352717"/>
                      <a:pt x="107835" y="351093"/>
                    </a:cubicBezTo>
                    <a:cubicBezTo>
                      <a:pt x="104911" y="349422"/>
                      <a:pt x="102909" y="346483"/>
                      <a:pt x="100691" y="343949"/>
                    </a:cubicBezTo>
                    <a:cubicBezTo>
                      <a:pt x="97344" y="340124"/>
                      <a:pt x="94215" y="336109"/>
                      <a:pt x="91166" y="332043"/>
                    </a:cubicBezTo>
                    <a:cubicBezTo>
                      <a:pt x="89449" y="329753"/>
                      <a:pt x="88236" y="327098"/>
                      <a:pt x="86404" y="324899"/>
                    </a:cubicBezTo>
                    <a:cubicBezTo>
                      <a:pt x="84248" y="322312"/>
                      <a:pt x="81452" y="320313"/>
                      <a:pt x="79260" y="317756"/>
                    </a:cubicBezTo>
                    <a:cubicBezTo>
                      <a:pt x="76677" y="314743"/>
                      <a:pt x="74699" y="311244"/>
                      <a:pt x="72116" y="308231"/>
                    </a:cubicBezTo>
                    <a:cubicBezTo>
                      <a:pt x="69924" y="305674"/>
                      <a:pt x="67128" y="303674"/>
                      <a:pt x="64972" y="301087"/>
                    </a:cubicBezTo>
                    <a:cubicBezTo>
                      <a:pt x="63140" y="298888"/>
                      <a:pt x="61873" y="296272"/>
                      <a:pt x="60210" y="293943"/>
                    </a:cubicBezTo>
                    <a:cubicBezTo>
                      <a:pt x="56551" y="288821"/>
                      <a:pt x="51516" y="282895"/>
                      <a:pt x="48304" y="277274"/>
                    </a:cubicBezTo>
                    <a:cubicBezTo>
                      <a:pt x="46543" y="274192"/>
                      <a:pt x="45510" y="270703"/>
                      <a:pt x="43541" y="267749"/>
                    </a:cubicBezTo>
                    <a:cubicBezTo>
                      <a:pt x="35973" y="256398"/>
                      <a:pt x="24239" y="246066"/>
                      <a:pt x="14966" y="236793"/>
                    </a:cubicBezTo>
                    <a:lnTo>
                      <a:pt x="5441" y="227268"/>
                    </a:lnTo>
                    <a:cubicBezTo>
                      <a:pt x="4034" y="221639"/>
                      <a:pt x="0" y="211278"/>
                      <a:pt x="5441" y="205837"/>
                    </a:cubicBezTo>
                    <a:cubicBezTo>
                      <a:pt x="8991" y="202287"/>
                      <a:pt x="14920" y="202517"/>
                      <a:pt x="19729" y="201074"/>
                    </a:cubicBezTo>
                    <a:cubicBezTo>
                      <a:pt x="22864" y="200134"/>
                      <a:pt x="26107" y="199592"/>
                      <a:pt x="29254" y="198693"/>
                    </a:cubicBezTo>
                    <a:cubicBezTo>
                      <a:pt x="31667" y="198004"/>
                      <a:pt x="33947" y="196856"/>
                      <a:pt x="36397" y="196312"/>
                    </a:cubicBezTo>
                    <a:cubicBezTo>
                      <a:pt x="41110" y="195265"/>
                      <a:pt x="45922" y="194725"/>
                      <a:pt x="50685" y="193931"/>
                    </a:cubicBezTo>
                    <a:cubicBezTo>
                      <a:pt x="52272" y="191550"/>
                      <a:pt x="54027" y="189272"/>
                      <a:pt x="55447" y="186787"/>
                    </a:cubicBezTo>
                    <a:cubicBezTo>
                      <a:pt x="57208" y="183705"/>
                      <a:pt x="58147" y="180151"/>
                      <a:pt x="60210" y="177262"/>
                    </a:cubicBezTo>
                    <a:cubicBezTo>
                      <a:pt x="79689" y="149993"/>
                      <a:pt x="54105" y="193221"/>
                      <a:pt x="74497" y="160593"/>
                    </a:cubicBezTo>
                    <a:cubicBezTo>
                      <a:pt x="76378" y="157583"/>
                      <a:pt x="76950" y="153763"/>
                      <a:pt x="79260" y="151068"/>
                    </a:cubicBezTo>
                    <a:cubicBezTo>
                      <a:pt x="81843" y="148055"/>
                      <a:pt x="85979" y="146730"/>
                      <a:pt x="88785" y="143924"/>
                    </a:cubicBezTo>
                    <a:cubicBezTo>
                      <a:pt x="93400" y="139309"/>
                      <a:pt x="93992" y="135446"/>
                      <a:pt x="95929" y="129637"/>
                    </a:cubicBezTo>
                    <a:cubicBezTo>
                      <a:pt x="95135" y="127256"/>
                      <a:pt x="94670" y="124738"/>
                      <a:pt x="93547" y="122493"/>
                    </a:cubicBezTo>
                    <a:cubicBezTo>
                      <a:pt x="92267" y="119933"/>
                      <a:pt x="88224" y="118155"/>
                      <a:pt x="88785" y="115349"/>
                    </a:cubicBezTo>
                    <a:cubicBezTo>
                      <a:pt x="89346" y="112543"/>
                      <a:pt x="93369" y="111867"/>
                      <a:pt x="95929" y="110587"/>
                    </a:cubicBezTo>
                    <a:cubicBezTo>
                      <a:pt x="102921" y="107091"/>
                      <a:pt x="110262" y="104338"/>
                      <a:pt x="117360" y="101062"/>
                    </a:cubicBezTo>
                    <a:cubicBezTo>
                      <a:pt x="127224" y="96509"/>
                      <a:pt x="128796" y="95152"/>
                      <a:pt x="138791" y="89156"/>
                    </a:cubicBezTo>
                    <a:cubicBezTo>
                      <a:pt x="140829" y="83040"/>
                      <a:pt x="142359" y="79058"/>
                      <a:pt x="143554" y="72487"/>
                    </a:cubicBezTo>
                    <a:cubicBezTo>
                      <a:pt x="144558" y="66965"/>
                      <a:pt x="143920" y="61057"/>
                      <a:pt x="145935" y="55818"/>
                    </a:cubicBezTo>
                    <a:cubicBezTo>
                      <a:pt x="150090" y="45014"/>
                      <a:pt x="156970" y="38545"/>
                      <a:pt x="167366" y="34387"/>
                    </a:cubicBezTo>
                    <a:cubicBezTo>
                      <a:pt x="171124" y="32884"/>
                      <a:pt x="175303" y="32800"/>
                      <a:pt x="179272" y="32006"/>
                    </a:cubicBezTo>
                    <a:cubicBezTo>
                      <a:pt x="182447" y="30418"/>
                      <a:pt x="185787" y="29124"/>
                      <a:pt x="188797" y="27243"/>
                    </a:cubicBezTo>
                    <a:cubicBezTo>
                      <a:pt x="192162" y="25139"/>
                      <a:pt x="174510" y="17321"/>
                      <a:pt x="191179" y="20099"/>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07" name="17 Forma libre"/>
              <p:cNvSpPr/>
              <p:nvPr/>
            </p:nvSpPr>
            <p:spPr>
              <a:xfrm>
                <a:off x="2373728" y="2793206"/>
                <a:ext cx="178972" cy="157163"/>
              </a:xfrm>
              <a:custGeom>
                <a:avLst/>
                <a:gdLst>
                  <a:gd name="connsiteX0" fmla="*/ 5141 w 178972"/>
                  <a:gd name="connsiteY0" fmla="*/ 7144 h 157163"/>
                  <a:gd name="connsiteX1" fmla="*/ 378 w 178972"/>
                  <a:gd name="connsiteY1" fmla="*/ 30957 h 157163"/>
                  <a:gd name="connsiteX2" fmla="*/ 2760 w 178972"/>
                  <a:gd name="connsiteY2" fmla="*/ 52388 h 157163"/>
                  <a:gd name="connsiteX3" fmla="*/ 9903 w 178972"/>
                  <a:gd name="connsiteY3" fmla="*/ 66675 h 157163"/>
                  <a:gd name="connsiteX4" fmla="*/ 19428 w 178972"/>
                  <a:gd name="connsiteY4" fmla="*/ 83344 h 157163"/>
                  <a:gd name="connsiteX5" fmla="*/ 33716 w 178972"/>
                  <a:gd name="connsiteY5" fmla="*/ 104775 h 157163"/>
                  <a:gd name="connsiteX6" fmla="*/ 38478 w 178972"/>
                  <a:gd name="connsiteY6" fmla="*/ 116682 h 157163"/>
                  <a:gd name="connsiteX7" fmla="*/ 50385 w 178972"/>
                  <a:gd name="connsiteY7" fmla="*/ 142875 h 157163"/>
                  <a:gd name="connsiteX8" fmla="*/ 57528 w 178972"/>
                  <a:gd name="connsiteY8" fmla="*/ 150019 h 157163"/>
                  <a:gd name="connsiteX9" fmla="*/ 71816 w 178972"/>
                  <a:gd name="connsiteY9" fmla="*/ 157163 h 157163"/>
                  <a:gd name="connsiteX10" fmla="*/ 93247 w 178972"/>
                  <a:gd name="connsiteY10" fmla="*/ 147638 h 157163"/>
                  <a:gd name="connsiteX11" fmla="*/ 100391 w 178972"/>
                  <a:gd name="connsiteY11" fmla="*/ 140494 h 157163"/>
                  <a:gd name="connsiteX12" fmla="*/ 112297 w 178972"/>
                  <a:gd name="connsiteY12" fmla="*/ 133350 h 157163"/>
                  <a:gd name="connsiteX13" fmla="*/ 126585 w 178972"/>
                  <a:gd name="connsiteY13" fmla="*/ 123825 h 157163"/>
                  <a:gd name="connsiteX14" fmla="*/ 145635 w 178972"/>
                  <a:gd name="connsiteY14" fmla="*/ 109538 h 157163"/>
                  <a:gd name="connsiteX15" fmla="*/ 150397 w 178972"/>
                  <a:gd name="connsiteY15" fmla="*/ 102394 h 157163"/>
                  <a:gd name="connsiteX16" fmla="*/ 157541 w 178972"/>
                  <a:gd name="connsiteY16" fmla="*/ 95250 h 157163"/>
                  <a:gd name="connsiteX17" fmla="*/ 162303 w 178972"/>
                  <a:gd name="connsiteY17" fmla="*/ 85725 h 157163"/>
                  <a:gd name="connsiteX18" fmla="*/ 167066 w 178972"/>
                  <a:gd name="connsiteY18" fmla="*/ 78582 h 157163"/>
                  <a:gd name="connsiteX19" fmla="*/ 169447 w 178972"/>
                  <a:gd name="connsiteY19" fmla="*/ 64294 h 157163"/>
                  <a:gd name="connsiteX20" fmla="*/ 176591 w 178972"/>
                  <a:gd name="connsiteY20" fmla="*/ 47625 h 157163"/>
                  <a:gd name="connsiteX21" fmla="*/ 178972 w 178972"/>
                  <a:gd name="connsiteY21" fmla="*/ 35719 h 157163"/>
                  <a:gd name="connsiteX22" fmla="*/ 174210 w 178972"/>
                  <a:gd name="connsiteY22" fmla="*/ 0 h 157163"/>
                  <a:gd name="connsiteX23" fmla="*/ 9903 w 178972"/>
                  <a:gd name="connsiteY23" fmla="*/ 2382 h 157163"/>
                  <a:gd name="connsiteX24" fmla="*/ 2760 w 178972"/>
                  <a:gd name="connsiteY24" fmla="*/ 14288 h 157163"/>
                  <a:gd name="connsiteX25" fmla="*/ 5141 w 178972"/>
                  <a:gd name="connsiteY25" fmla="*/ 7144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8972" h="157163">
                    <a:moveTo>
                      <a:pt x="5141" y="7144"/>
                    </a:moveTo>
                    <a:cubicBezTo>
                      <a:pt x="4744" y="9922"/>
                      <a:pt x="803" y="22873"/>
                      <a:pt x="378" y="30957"/>
                    </a:cubicBezTo>
                    <a:cubicBezTo>
                      <a:pt x="0" y="38135"/>
                      <a:pt x="908" y="45443"/>
                      <a:pt x="2760" y="52388"/>
                    </a:cubicBezTo>
                    <a:cubicBezTo>
                      <a:pt x="4132" y="57533"/>
                      <a:pt x="7379" y="61987"/>
                      <a:pt x="9903" y="66675"/>
                    </a:cubicBezTo>
                    <a:cubicBezTo>
                      <a:pt x="12937" y="72310"/>
                      <a:pt x="16036" y="77917"/>
                      <a:pt x="19428" y="83344"/>
                    </a:cubicBezTo>
                    <a:cubicBezTo>
                      <a:pt x="23979" y="90625"/>
                      <a:pt x="29456" y="97320"/>
                      <a:pt x="33716" y="104775"/>
                    </a:cubicBezTo>
                    <a:cubicBezTo>
                      <a:pt x="35837" y="108486"/>
                      <a:pt x="36977" y="112680"/>
                      <a:pt x="38478" y="116682"/>
                    </a:cubicBezTo>
                    <a:cubicBezTo>
                      <a:pt x="41770" y="125460"/>
                      <a:pt x="43517" y="136006"/>
                      <a:pt x="50385" y="142875"/>
                    </a:cubicBezTo>
                    <a:cubicBezTo>
                      <a:pt x="52766" y="145256"/>
                      <a:pt x="54726" y="148151"/>
                      <a:pt x="57528" y="150019"/>
                    </a:cubicBezTo>
                    <a:cubicBezTo>
                      <a:pt x="61958" y="152973"/>
                      <a:pt x="67053" y="154782"/>
                      <a:pt x="71816" y="157163"/>
                    </a:cubicBezTo>
                    <a:cubicBezTo>
                      <a:pt x="82195" y="153703"/>
                      <a:pt x="85701" y="153926"/>
                      <a:pt x="93247" y="147638"/>
                    </a:cubicBezTo>
                    <a:cubicBezTo>
                      <a:pt x="95834" y="145482"/>
                      <a:pt x="97697" y="142515"/>
                      <a:pt x="100391" y="140494"/>
                    </a:cubicBezTo>
                    <a:cubicBezTo>
                      <a:pt x="104094" y="137717"/>
                      <a:pt x="108392" y="135835"/>
                      <a:pt x="112297" y="133350"/>
                    </a:cubicBezTo>
                    <a:cubicBezTo>
                      <a:pt x="117126" y="130277"/>
                      <a:pt x="121822" y="127000"/>
                      <a:pt x="126585" y="123825"/>
                    </a:cubicBezTo>
                    <a:cubicBezTo>
                      <a:pt x="133178" y="119430"/>
                      <a:pt x="139981" y="115192"/>
                      <a:pt x="145635" y="109538"/>
                    </a:cubicBezTo>
                    <a:cubicBezTo>
                      <a:pt x="147659" y="107514"/>
                      <a:pt x="148565" y="104593"/>
                      <a:pt x="150397" y="102394"/>
                    </a:cubicBezTo>
                    <a:cubicBezTo>
                      <a:pt x="152553" y="99807"/>
                      <a:pt x="155160" y="97631"/>
                      <a:pt x="157541" y="95250"/>
                    </a:cubicBezTo>
                    <a:cubicBezTo>
                      <a:pt x="159128" y="92075"/>
                      <a:pt x="160542" y="88807"/>
                      <a:pt x="162303" y="85725"/>
                    </a:cubicBezTo>
                    <a:cubicBezTo>
                      <a:pt x="163723" y="83240"/>
                      <a:pt x="166161" y="81297"/>
                      <a:pt x="167066" y="78582"/>
                    </a:cubicBezTo>
                    <a:cubicBezTo>
                      <a:pt x="168593" y="74001"/>
                      <a:pt x="168027" y="68909"/>
                      <a:pt x="169447" y="64294"/>
                    </a:cubicBezTo>
                    <a:cubicBezTo>
                      <a:pt x="171225" y="58516"/>
                      <a:pt x="174210" y="53181"/>
                      <a:pt x="176591" y="47625"/>
                    </a:cubicBezTo>
                    <a:cubicBezTo>
                      <a:pt x="177385" y="43656"/>
                      <a:pt x="178972" y="39766"/>
                      <a:pt x="178972" y="35719"/>
                    </a:cubicBezTo>
                    <a:cubicBezTo>
                      <a:pt x="178972" y="32642"/>
                      <a:pt x="174797" y="4110"/>
                      <a:pt x="174210" y="0"/>
                    </a:cubicBezTo>
                    <a:lnTo>
                      <a:pt x="9903" y="2382"/>
                    </a:lnTo>
                    <a:cubicBezTo>
                      <a:pt x="5291" y="2766"/>
                      <a:pt x="5723" y="10733"/>
                      <a:pt x="2760" y="14288"/>
                    </a:cubicBezTo>
                    <a:cubicBezTo>
                      <a:pt x="1624" y="15652"/>
                      <a:pt x="5538" y="4366"/>
                      <a:pt x="5141" y="7144"/>
                    </a:cubicBezTo>
                    <a:close/>
                  </a:path>
                </a:pathLst>
              </a:custGeom>
              <a:solidFill>
                <a:schemeClr val="bg1"/>
              </a:solidFill>
              <a:ln w="3175" cap="flat" cmpd="sng" algn="ctr">
                <a:solidFill>
                  <a:sysClr val="windowText" lastClr="000000">
                    <a:lumMod val="75000"/>
                    <a:lumOff val="25000"/>
                  </a:sysClr>
                </a:solidFill>
                <a:prstDash val="solid"/>
              </a:ln>
              <a:effectLst>
                <a:outerShdw blurRad="38100" dist="254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400" dirty="0">
                  <a:solidFill>
                    <a:prstClr val="black"/>
                  </a:solidFill>
                  <a:latin typeface="Gill Sans MT"/>
                </a:endParaRPr>
              </a:p>
            </p:txBody>
          </p:sp>
          <p:sp>
            <p:nvSpPr>
              <p:cNvPr id="108" name="18 Forma libre"/>
              <p:cNvSpPr/>
              <p:nvPr/>
            </p:nvSpPr>
            <p:spPr>
              <a:xfrm>
                <a:off x="1964531" y="2688431"/>
                <a:ext cx="483394" cy="557135"/>
              </a:xfrm>
              <a:custGeom>
                <a:avLst/>
                <a:gdLst>
                  <a:gd name="connsiteX0" fmla="*/ 4763 w 483394"/>
                  <a:gd name="connsiteY0" fmla="*/ 242888 h 557135"/>
                  <a:gd name="connsiteX1" fmla="*/ 57150 w 483394"/>
                  <a:gd name="connsiteY1" fmla="*/ 223838 h 557135"/>
                  <a:gd name="connsiteX2" fmla="*/ 83344 w 483394"/>
                  <a:gd name="connsiteY2" fmla="*/ 221457 h 557135"/>
                  <a:gd name="connsiteX3" fmla="*/ 109538 w 483394"/>
                  <a:gd name="connsiteY3" fmla="*/ 216694 h 557135"/>
                  <a:gd name="connsiteX4" fmla="*/ 159544 w 483394"/>
                  <a:gd name="connsiteY4" fmla="*/ 221457 h 557135"/>
                  <a:gd name="connsiteX5" fmla="*/ 166688 w 483394"/>
                  <a:gd name="connsiteY5" fmla="*/ 226219 h 557135"/>
                  <a:gd name="connsiteX6" fmla="*/ 176213 w 483394"/>
                  <a:gd name="connsiteY6" fmla="*/ 228600 h 557135"/>
                  <a:gd name="connsiteX7" fmla="*/ 185738 w 483394"/>
                  <a:gd name="connsiteY7" fmla="*/ 233363 h 557135"/>
                  <a:gd name="connsiteX8" fmla="*/ 226219 w 483394"/>
                  <a:gd name="connsiteY8" fmla="*/ 223838 h 557135"/>
                  <a:gd name="connsiteX9" fmla="*/ 230982 w 483394"/>
                  <a:gd name="connsiteY9" fmla="*/ 214313 h 557135"/>
                  <a:gd name="connsiteX10" fmla="*/ 230982 w 483394"/>
                  <a:gd name="connsiteY10" fmla="*/ 159544 h 557135"/>
                  <a:gd name="connsiteX11" fmla="*/ 233363 w 483394"/>
                  <a:gd name="connsiteY11" fmla="*/ 150019 h 557135"/>
                  <a:gd name="connsiteX12" fmla="*/ 238125 w 483394"/>
                  <a:gd name="connsiteY12" fmla="*/ 142875 h 557135"/>
                  <a:gd name="connsiteX13" fmla="*/ 271463 w 483394"/>
                  <a:gd name="connsiteY13" fmla="*/ 111919 h 557135"/>
                  <a:gd name="connsiteX14" fmla="*/ 278607 w 483394"/>
                  <a:gd name="connsiteY14" fmla="*/ 107157 h 557135"/>
                  <a:gd name="connsiteX15" fmla="*/ 307182 w 483394"/>
                  <a:gd name="connsiteY15" fmla="*/ 76200 h 557135"/>
                  <a:gd name="connsiteX16" fmla="*/ 316707 w 483394"/>
                  <a:gd name="connsiteY16" fmla="*/ 66675 h 557135"/>
                  <a:gd name="connsiteX17" fmla="*/ 321469 w 483394"/>
                  <a:gd name="connsiteY17" fmla="*/ 59532 h 557135"/>
                  <a:gd name="connsiteX18" fmla="*/ 340519 w 483394"/>
                  <a:gd name="connsiteY18" fmla="*/ 42863 h 557135"/>
                  <a:gd name="connsiteX19" fmla="*/ 350044 w 483394"/>
                  <a:gd name="connsiteY19" fmla="*/ 33338 h 557135"/>
                  <a:gd name="connsiteX20" fmla="*/ 357188 w 483394"/>
                  <a:gd name="connsiteY20" fmla="*/ 16669 h 557135"/>
                  <a:gd name="connsiteX21" fmla="*/ 359569 w 483394"/>
                  <a:gd name="connsiteY21" fmla="*/ 7144 h 557135"/>
                  <a:gd name="connsiteX22" fmla="*/ 373857 w 483394"/>
                  <a:gd name="connsiteY22" fmla="*/ 0 h 557135"/>
                  <a:gd name="connsiteX23" fmla="*/ 381000 w 483394"/>
                  <a:gd name="connsiteY23" fmla="*/ 2382 h 557135"/>
                  <a:gd name="connsiteX24" fmla="*/ 402432 w 483394"/>
                  <a:gd name="connsiteY24" fmla="*/ 21432 h 557135"/>
                  <a:gd name="connsiteX25" fmla="*/ 409575 w 483394"/>
                  <a:gd name="connsiteY25" fmla="*/ 35719 h 557135"/>
                  <a:gd name="connsiteX26" fmla="*/ 414338 w 483394"/>
                  <a:gd name="connsiteY26" fmla="*/ 50007 h 557135"/>
                  <a:gd name="connsiteX27" fmla="*/ 419100 w 483394"/>
                  <a:gd name="connsiteY27" fmla="*/ 57150 h 557135"/>
                  <a:gd name="connsiteX28" fmla="*/ 431007 w 483394"/>
                  <a:gd name="connsiteY28" fmla="*/ 78582 h 557135"/>
                  <a:gd name="connsiteX29" fmla="*/ 447675 w 483394"/>
                  <a:gd name="connsiteY29" fmla="*/ 83344 h 557135"/>
                  <a:gd name="connsiteX30" fmla="*/ 461963 w 483394"/>
                  <a:gd name="connsiteY30" fmla="*/ 97632 h 557135"/>
                  <a:gd name="connsiteX31" fmla="*/ 471488 w 483394"/>
                  <a:gd name="connsiteY31" fmla="*/ 107157 h 557135"/>
                  <a:gd name="connsiteX32" fmla="*/ 478632 w 483394"/>
                  <a:gd name="connsiteY32" fmla="*/ 119063 h 557135"/>
                  <a:gd name="connsiteX33" fmla="*/ 473869 w 483394"/>
                  <a:gd name="connsiteY33" fmla="*/ 126207 h 557135"/>
                  <a:gd name="connsiteX34" fmla="*/ 440532 w 483394"/>
                  <a:gd name="connsiteY34" fmla="*/ 126207 h 557135"/>
                  <a:gd name="connsiteX35" fmla="*/ 433388 w 483394"/>
                  <a:gd name="connsiteY35" fmla="*/ 130969 h 557135"/>
                  <a:gd name="connsiteX36" fmla="*/ 423863 w 483394"/>
                  <a:gd name="connsiteY36" fmla="*/ 150019 h 557135"/>
                  <a:gd name="connsiteX37" fmla="*/ 426244 w 483394"/>
                  <a:gd name="connsiteY37" fmla="*/ 161925 h 557135"/>
                  <a:gd name="connsiteX38" fmla="*/ 438150 w 483394"/>
                  <a:gd name="connsiteY38" fmla="*/ 173832 h 557135"/>
                  <a:gd name="connsiteX39" fmla="*/ 452438 w 483394"/>
                  <a:gd name="connsiteY39" fmla="*/ 176213 h 557135"/>
                  <a:gd name="connsiteX40" fmla="*/ 457200 w 483394"/>
                  <a:gd name="connsiteY40" fmla="*/ 183357 h 557135"/>
                  <a:gd name="connsiteX41" fmla="*/ 459582 w 483394"/>
                  <a:gd name="connsiteY41" fmla="*/ 190500 h 557135"/>
                  <a:gd name="connsiteX42" fmla="*/ 461963 w 483394"/>
                  <a:gd name="connsiteY42" fmla="*/ 238125 h 557135"/>
                  <a:gd name="connsiteX43" fmla="*/ 469107 w 483394"/>
                  <a:gd name="connsiteY43" fmla="*/ 245269 h 557135"/>
                  <a:gd name="connsiteX44" fmla="*/ 483394 w 483394"/>
                  <a:gd name="connsiteY44" fmla="*/ 271463 h 557135"/>
                  <a:gd name="connsiteX45" fmla="*/ 481013 w 483394"/>
                  <a:gd name="connsiteY45" fmla="*/ 292894 h 557135"/>
                  <a:gd name="connsiteX46" fmla="*/ 478632 w 483394"/>
                  <a:gd name="connsiteY46" fmla="*/ 300038 h 557135"/>
                  <a:gd name="connsiteX47" fmla="*/ 476250 w 483394"/>
                  <a:gd name="connsiteY47" fmla="*/ 311944 h 557135"/>
                  <a:gd name="connsiteX48" fmla="*/ 471488 w 483394"/>
                  <a:gd name="connsiteY48" fmla="*/ 340519 h 557135"/>
                  <a:gd name="connsiteX49" fmla="*/ 469107 w 483394"/>
                  <a:gd name="connsiteY49" fmla="*/ 357188 h 557135"/>
                  <a:gd name="connsiteX50" fmla="*/ 461963 w 483394"/>
                  <a:gd name="connsiteY50" fmla="*/ 371475 h 557135"/>
                  <a:gd name="connsiteX51" fmla="*/ 454819 w 483394"/>
                  <a:gd name="connsiteY51" fmla="*/ 392907 h 557135"/>
                  <a:gd name="connsiteX52" fmla="*/ 452438 w 483394"/>
                  <a:gd name="connsiteY52" fmla="*/ 402432 h 557135"/>
                  <a:gd name="connsiteX53" fmla="*/ 445294 w 483394"/>
                  <a:gd name="connsiteY53" fmla="*/ 416719 h 557135"/>
                  <a:gd name="connsiteX54" fmla="*/ 435769 w 483394"/>
                  <a:gd name="connsiteY54" fmla="*/ 435769 h 557135"/>
                  <a:gd name="connsiteX55" fmla="*/ 431007 w 483394"/>
                  <a:gd name="connsiteY55" fmla="*/ 450057 h 557135"/>
                  <a:gd name="connsiteX56" fmla="*/ 426244 w 483394"/>
                  <a:gd name="connsiteY56" fmla="*/ 457200 h 557135"/>
                  <a:gd name="connsiteX57" fmla="*/ 404813 w 483394"/>
                  <a:gd name="connsiteY57" fmla="*/ 478632 h 557135"/>
                  <a:gd name="connsiteX58" fmla="*/ 397669 w 483394"/>
                  <a:gd name="connsiteY58" fmla="*/ 485775 h 557135"/>
                  <a:gd name="connsiteX59" fmla="*/ 383382 w 483394"/>
                  <a:gd name="connsiteY59" fmla="*/ 497682 h 557135"/>
                  <a:gd name="connsiteX60" fmla="*/ 376238 w 483394"/>
                  <a:gd name="connsiteY60" fmla="*/ 500063 h 557135"/>
                  <a:gd name="connsiteX61" fmla="*/ 357188 w 483394"/>
                  <a:gd name="connsiteY61" fmla="*/ 497682 h 557135"/>
                  <a:gd name="connsiteX62" fmla="*/ 350044 w 483394"/>
                  <a:gd name="connsiteY62" fmla="*/ 492919 h 557135"/>
                  <a:gd name="connsiteX63" fmla="*/ 342900 w 483394"/>
                  <a:gd name="connsiteY63" fmla="*/ 490538 h 557135"/>
                  <a:gd name="connsiteX64" fmla="*/ 330994 w 483394"/>
                  <a:gd name="connsiteY64" fmla="*/ 483394 h 557135"/>
                  <a:gd name="connsiteX65" fmla="*/ 321469 w 483394"/>
                  <a:gd name="connsiteY65" fmla="*/ 478632 h 557135"/>
                  <a:gd name="connsiteX66" fmla="*/ 280988 w 483394"/>
                  <a:gd name="connsiteY66" fmla="*/ 481013 h 557135"/>
                  <a:gd name="connsiteX67" fmla="*/ 278607 w 483394"/>
                  <a:gd name="connsiteY67" fmla="*/ 500063 h 557135"/>
                  <a:gd name="connsiteX68" fmla="*/ 264319 w 483394"/>
                  <a:gd name="connsiteY68" fmla="*/ 511969 h 557135"/>
                  <a:gd name="connsiteX69" fmla="*/ 259557 w 483394"/>
                  <a:gd name="connsiteY69" fmla="*/ 521494 h 557135"/>
                  <a:gd name="connsiteX70" fmla="*/ 216694 w 483394"/>
                  <a:gd name="connsiteY70" fmla="*/ 528638 h 557135"/>
                  <a:gd name="connsiteX71" fmla="*/ 202407 w 483394"/>
                  <a:gd name="connsiteY71" fmla="*/ 540544 h 557135"/>
                  <a:gd name="connsiteX72" fmla="*/ 188119 w 483394"/>
                  <a:gd name="connsiteY72" fmla="*/ 552450 h 557135"/>
                  <a:gd name="connsiteX73" fmla="*/ 166688 w 483394"/>
                  <a:gd name="connsiteY73" fmla="*/ 550069 h 557135"/>
                  <a:gd name="connsiteX74" fmla="*/ 145257 w 483394"/>
                  <a:gd name="connsiteY74" fmla="*/ 533400 h 557135"/>
                  <a:gd name="connsiteX75" fmla="*/ 107157 w 483394"/>
                  <a:gd name="connsiteY75" fmla="*/ 531019 h 557135"/>
                  <a:gd name="connsiteX76" fmla="*/ 83344 w 483394"/>
                  <a:gd name="connsiteY76" fmla="*/ 516732 h 557135"/>
                  <a:gd name="connsiteX77" fmla="*/ 66675 w 483394"/>
                  <a:gd name="connsiteY77" fmla="*/ 507207 h 557135"/>
                  <a:gd name="connsiteX78" fmla="*/ 35719 w 483394"/>
                  <a:gd name="connsiteY78" fmla="*/ 495300 h 557135"/>
                  <a:gd name="connsiteX79" fmla="*/ 30957 w 483394"/>
                  <a:gd name="connsiteY79" fmla="*/ 488157 h 557135"/>
                  <a:gd name="connsiteX80" fmla="*/ 23813 w 483394"/>
                  <a:gd name="connsiteY80" fmla="*/ 483394 h 557135"/>
                  <a:gd name="connsiteX81" fmla="*/ 19050 w 483394"/>
                  <a:gd name="connsiteY81" fmla="*/ 473869 h 557135"/>
                  <a:gd name="connsiteX82" fmla="*/ 14288 w 483394"/>
                  <a:gd name="connsiteY82" fmla="*/ 466725 h 557135"/>
                  <a:gd name="connsiteX83" fmla="*/ 16669 w 483394"/>
                  <a:gd name="connsiteY83" fmla="*/ 452438 h 557135"/>
                  <a:gd name="connsiteX84" fmla="*/ 33338 w 483394"/>
                  <a:gd name="connsiteY84" fmla="*/ 440532 h 557135"/>
                  <a:gd name="connsiteX85" fmla="*/ 45244 w 483394"/>
                  <a:gd name="connsiteY85" fmla="*/ 426244 h 557135"/>
                  <a:gd name="connsiteX86" fmla="*/ 47625 w 483394"/>
                  <a:gd name="connsiteY86" fmla="*/ 416719 h 557135"/>
                  <a:gd name="connsiteX87" fmla="*/ 57150 w 483394"/>
                  <a:gd name="connsiteY87" fmla="*/ 402432 h 557135"/>
                  <a:gd name="connsiteX88" fmla="*/ 78582 w 483394"/>
                  <a:gd name="connsiteY88" fmla="*/ 383382 h 557135"/>
                  <a:gd name="connsiteX89" fmla="*/ 85725 w 483394"/>
                  <a:gd name="connsiteY89" fmla="*/ 369094 h 557135"/>
                  <a:gd name="connsiteX90" fmla="*/ 90488 w 483394"/>
                  <a:gd name="connsiteY90" fmla="*/ 361950 h 557135"/>
                  <a:gd name="connsiteX91" fmla="*/ 95250 w 483394"/>
                  <a:gd name="connsiteY91" fmla="*/ 347663 h 557135"/>
                  <a:gd name="connsiteX92" fmla="*/ 97632 w 483394"/>
                  <a:gd name="connsiteY92" fmla="*/ 333375 h 557135"/>
                  <a:gd name="connsiteX93" fmla="*/ 104775 w 483394"/>
                  <a:gd name="connsiteY93" fmla="*/ 330994 h 557135"/>
                  <a:gd name="connsiteX94" fmla="*/ 109538 w 483394"/>
                  <a:gd name="connsiteY94" fmla="*/ 323850 h 557135"/>
                  <a:gd name="connsiteX95" fmla="*/ 92869 w 483394"/>
                  <a:gd name="connsiteY95" fmla="*/ 323850 h 557135"/>
                  <a:gd name="connsiteX96" fmla="*/ 71438 w 483394"/>
                  <a:gd name="connsiteY96" fmla="*/ 326232 h 557135"/>
                  <a:gd name="connsiteX97" fmla="*/ 57150 w 483394"/>
                  <a:gd name="connsiteY97" fmla="*/ 311944 h 557135"/>
                  <a:gd name="connsiteX98" fmla="*/ 59532 w 483394"/>
                  <a:gd name="connsiteY98" fmla="*/ 297657 h 557135"/>
                  <a:gd name="connsiteX99" fmla="*/ 66675 w 483394"/>
                  <a:gd name="connsiteY99" fmla="*/ 290513 h 557135"/>
                  <a:gd name="connsiteX100" fmla="*/ 61913 w 483394"/>
                  <a:gd name="connsiteY100" fmla="*/ 278607 h 557135"/>
                  <a:gd name="connsiteX101" fmla="*/ 54769 w 483394"/>
                  <a:gd name="connsiteY101" fmla="*/ 285750 h 557135"/>
                  <a:gd name="connsiteX102" fmla="*/ 50007 w 483394"/>
                  <a:gd name="connsiteY102" fmla="*/ 292894 h 557135"/>
                  <a:gd name="connsiteX103" fmla="*/ 42863 w 483394"/>
                  <a:gd name="connsiteY103" fmla="*/ 295275 h 557135"/>
                  <a:gd name="connsiteX104" fmla="*/ 35719 w 483394"/>
                  <a:gd name="connsiteY104" fmla="*/ 300038 h 557135"/>
                  <a:gd name="connsiteX105" fmla="*/ 19050 w 483394"/>
                  <a:gd name="connsiteY105" fmla="*/ 290513 h 557135"/>
                  <a:gd name="connsiteX106" fmla="*/ 9525 w 483394"/>
                  <a:gd name="connsiteY106" fmla="*/ 264319 h 557135"/>
                  <a:gd name="connsiteX107" fmla="*/ 7144 w 483394"/>
                  <a:gd name="connsiteY107" fmla="*/ 254794 h 557135"/>
                  <a:gd name="connsiteX108" fmla="*/ 4763 w 483394"/>
                  <a:gd name="connsiteY108" fmla="*/ 242888 h 5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83394" h="557135">
                    <a:moveTo>
                      <a:pt x="4763" y="242888"/>
                    </a:moveTo>
                    <a:cubicBezTo>
                      <a:pt x="18685" y="237319"/>
                      <a:pt x="50366" y="224455"/>
                      <a:pt x="57150" y="223838"/>
                    </a:cubicBezTo>
                    <a:lnTo>
                      <a:pt x="83344" y="221457"/>
                    </a:lnTo>
                    <a:cubicBezTo>
                      <a:pt x="92075" y="219869"/>
                      <a:pt x="100669" y="217011"/>
                      <a:pt x="109538" y="216694"/>
                    </a:cubicBezTo>
                    <a:cubicBezTo>
                      <a:pt x="138814" y="215648"/>
                      <a:pt x="140410" y="216672"/>
                      <a:pt x="159544" y="221457"/>
                    </a:cubicBezTo>
                    <a:cubicBezTo>
                      <a:pt x="161925" y="223044"/>
                      <a:pt x="164057" y="225092"/>
                      <a:pt x="166688" y="226219"/>
                    </a:cubicBezTo>
                    <a:cubicBezTo>
                      <a:pt x="169696" y="227508"/>
                      <a:pt x="173149" y="227451"/>
                      <a:pt x="176213" y="228600"/>
                    </a:cubicBezTo>
                    <a:cubicBezTo>
                      <a:pt x="179537" y="229846"/>
                      <a:pt x="182563" y="231775"/>
                      <a:pt x="185738" y="233363"/>
                    </a:cubicBezTo>
                    <a:cubicBezTo>
                      <a:pt x="187252" y="233060"/>
                      <a:pt x="221730" y="226830"/>
                      <a:pt x="226219" y="223838"/>
                    </a:cubicBezTo>
                    <a:cubicBezTo>
                      <a:pt x="229173" y="221869"/>
                      <a:pt x="229394" y="217488"/>
                      <a:pt x="230982" y="214313"/>
                    </a:cubicBezTo>
                    <a:cubicBezTo>
                      <a:pt x="228652" y="184028"/>
                      <a:pt x="227058" y="187007"/>
                      <a:pt x="230982" y="159544"/>
                    </a:cubicBezTo>
                    <a:cubicBezTo>
                      <a:pt x="231445" y="156304"/>
                      <a:pt x="232074" y="153027"/>
                      <a:pt x="233363" y="150019"/>
                    </a:cubicBezTo>
                    <a:cubicBezTo>
                      <a:pt x="234490" y="147388"/>
                      <a:pt x="236462" y="145204"/>
                      <a:pt x="238125" y="142875"/>
                    </a:cubicBezTo>
                    <a:cubicBezTo>
                      <a:pt x="248644" y="128148"/>
                      <a:pt x="251846" y="124995"/>
                      <a:pt x="271463" y="111919"/>
                    </a:cubicBezTo>
                    <a:cubicBezTo>
                      <a:pt x="273844" y="110332"/>
                      <a:pt x="276489" y="109082"/>
                      <a:pt x="278607" y="107157"/>
                    </a:cubicBezTo>
                    <a:cubicBezTo>
                      <a:pt x="307198" y="81166"/>
                      <a:pt x="288681" y="97014"/>
                      <a:pt x="307182" y="76200"/>
                    </a:cubicBezTo>
                    <a:cubicBezTo>
                      <a:pt x="310165" y="72844"/>
                      <a:pt x="313785" y="70084"/>
                      <a:pt x="316707" y="66675"/>
                    </a:cubicBezTo>
                    <a:cubicBezTo>
                      <a:pt x="318569" y="64502"/>
                      <a:pt x="319637" y="61730"/>
                      <a:pt x="321469" y="59532"/>
                    </a:cubicBezTo>
                    <a:cubicBezTo>
                      <a:pt x="328056" y="51628"/>
                      <a:pt x="332248" y="50215"/>
                      <a:pt x="340519" y="42863"/>
                    </a:cubicBezTo>
                    <a:cubicBezTo>
                      <a:pt x="343875" y="39880"/>
                      <a:pt x="346869" y="36513"/>
                      <a:pt x="350044" y="33338"/>
                    </a:cubicBezTo>
                    <a:cubicBezTo>
                      <a:pt x="352425" y="27782"/>
                      <a:pt x="355122" y="22350"/>
                      <a:pt x="357188" y="16669"/>
                    </a:cubicBezTo>
                    <a:cubicBezTo>
                      <a:pt x="358306" y="13593"/>
                      <a:pt x="357754" y="9867"/>
                      <a:pt x="359569" y="7144"/>
                    </a:cubicBezTo>
                    <a:cubicBezTo>
                      <a:pt x="362206" y="3189"/>
                      <a:pt x="369783" y="1358"/>
                      <a:pt x="373857" y="0"/>
                    </a:cubicBezTo>
                    <a:cubicBezTo>
                      <a:pt x="376238" y="794"/>
                      <a:pt x="378806" y="1163"/>
                      <a:pt x="381000" y="2382"/>
                    </a:cubicBezTo>
                    <a:cubicBezTo>
                      <a:pt x="392254" y="8635"/>
                      <a:pt x="396247" y="11123"/>
                      <a:pt x="402432" y="21432"/>
                    </a:cubicBezTo>
                    <a:cubicBezTo>
                      <a:pt x="405171" y="25998"/>
                      <a:pt x="407527" y="30804"/>
                      <a:pt x="409575" y="35719"/>
                    </a:cubicBezTo>
                    <a:cubicBezTo>
                      <a:pt x="411506" y="40353"/>
                      <a:pt x="411553" y="45830"/>
                      <a:pt x="414338" y="50007"/>
                    </a:cubicBezTo>
                    <a:cubicBezTo>
                      <a:pt x="415925" y="52388"/>
                      <a:pt x="417820" y="54591"/>
                      <a:pt x="419100" y="57150"/>
                    </a:cubicBezTo>
                    <a:cubicBezTo>
                      <a:pt x="422266" y="63482"/>
                      <a:pt x="422429" y="76438"/>
                      <a:pt x="431007" y="78582"/>
                    </a:cubicBezTo>
                    <a:cubicBezTo>
                      <a:pt x="442967" y="81572"/>
                      <a:pt x="437427" y="79928"/>
                      <a:pt x="447675" y="83344"/>
                    </a:cubicBezTo>
                    <a:lnTo>
                      <a:pt x="461963" y="97632"/>
                    </a:lnTo>
                    <a:cubicBezTo>
                      <a:pt x="465138" y="100807"/>
                      <a:pt x="469178" y="103307"/>
                      <a:pt x="471488" y="107157"/>
                    </a:cubicBezTo>
                    <a:lnTo>
                      <a:pt x="478632" y="119063"/>
                    </a:lnTo>
                    <a:cubicBezTo>
                      <a:pt x="477044" y="121444"/>
                      <a:pt x="476104" y="124419"/>
                      <a:pt x="473869" y="126207"/>
                    </a:cubicBezTo>
                    <a:cubicBezTo>
                      <a:pt x="466507" y="132096"/>
                      <a:pt x="440937" y="126244"/>
                      <a:pt x="440532" y="126207"/>
                    </a:cubicBezTo>
                    <a:cubicBezTo>
                      <a:pt x="438151" y="127794"/>
                      <a:pt x="435412" y="128945"/>
                      <a:pt x="433388" y="130969"/>
                    </a:cubicBezTo>
                    <a:cubicBezTo>
                      <a:pt x="428631" y="135725"/>
                      <a:pt x="426137" y="144333"/>
                      <a:pt x="423863" y="150019"/>
                    </a:cubicBezTo>
                    <a:cubicBezTo>
                      <a:pt x="424657" y="153988"/>
                      <a:pt x="424823" y="158135"/>
                      <a:pt x="426244" y="161925"/>
                    </a:cubicBezTo>
                    <a:cubicBezTo>
                      <a:pt x="428058" y="166762"/>
                      <a:pt x="433162" y="172169"/>
                      <a:pt x="438150" y="173832"/>
                    </a:cubicBezTo>
                    <a:cubicBezTo>
                      <a:pt x="442731" y="175359"/>
                      <a:pt x="447675" y="175419"/>
                      <a:pt x="452438" y="176213"/>
                    </a:cubicBezTo>
                    <a:cubicBezTo>
                      <a:pt x="454025" y="178594"/>
                      <a:pt x="455920" y="180797"/>
                      <a:pt x="457200" y="183357"/>
                    </a:cubicBezTo>
                    <a:cubicBezTo>
                      <a:pt x="458323" y="185602"/>
                      <a:pt x="459365" y="188000"/>
                      <a:pt x="459582" y="190500"/>
                    </a:cubicBezTo>
                    <a:cubicBezTo>
                      <a:pt x="460959" y="206335"/>
                      <a:pt x="459240" y="222465"/>
                      <a:pt x="461963" y="238125"/>
                    </a:cubicBezTo>
                    <a:cubicBezTo>
                      <a:pt x="462540" y="241443"/>
                      <a:pt x="467039" y="242611"/>
                      <a:pt x="469107" y="245269"/>
                    </a:cubicBezTo>
                    <a:cubicBezTo>
                      <a:pt x="478904" y="257865"/>
                      <a:pt x="478074" y="258162"/>
                      <a:pt x="483394" y="271463"/>
                    </a:cubicBezTo>
                    <a:cubicBezTo>
                      <a:pt x="482600" y="278607"/>
                      <a:pt x="482195" y="285804"/>
                      <a:pt x="481013" y="292894"/>
                    </a:cubicBezTo>
                    <a:cubicBezTo>
                      <a:pt x="480600" y="295370"/>
                      <a:pt x="479241" y="297603"/>
                      <a:pt x="478632" y="300038"/>
                    </a:cubicBezTo>
                    <a:cubicBezTo>
                      <a:pt x="477650" y="303964"/>
                      <a:pt x="476953" y="307958"/>
                      <a:pt x="476250" y="311944"/>
                    </a:cubicBezTo>
                    <a:cubicBezTo>
                      <a:pt x="474572" y="321453"/>
                      <a:pt x="472853" y="330960"/>
                      <a:pt x="471488" y="340519"/>
                    </a:cubicBezTo>
                    <a:cubicBezTo>
                      <a:pt x="470694" y="346075"/>
                      <a:pt x="470758" y="351823"/>
                      <a:pt x="469107" y="357188"/>
                    </a:cubicBezTo>
                    <a:cubicBezTo>
                      <a:pt x="467541" y="362277"/>
                      <a:pt x="464344" y="366713"/>
                      <a:pt x="461963" y="371475"/>
                    </a:cubicBezTo>
                    <a:cubicBezTo>
                      <a:pt x="456745" y="397569"/>
                      <a:pt x="463270" y="370372"/>
                      <a:pt x="454819" y="392907"/>
                    </a:cubicBezTo>
                    <a:cubicBezTo>
                      <a:pt x="453670" y="395971"/>
                      <a:pt x="453653" y="399393"/>
                      <a:pt x="452438" y="402432"/>
                    </a:cubicBezTo>
                    <a:cubicBezTo>
                      <a:pt x="450460" y="407376"/>
                      <a:pt x="447497" y="411872"/>
                      <a:pt x="445294" y="416719"/>
                    </a:cubicBezTo>
                    <a:cubicBezTo>
                      <a:pt x="436971" y="435029"/>
                      <a:pt x="444576" y="422560"/>
                      <a:pt x="435769" y="435769"/>
                    </a:cubicBezTo>
                    <a:cubicBezTo>
                      <a:pt x="434182" y="440532"/>
                      <a:pt x="433046" y="445469"/>
                      <a:pt x="431007" y="450057"/>
                    </a:cubicBezTo>
                    <a:cubicBezTo>
                      <a:pt x="429845" y="452672"/>
                      <a:pt x="428145" y="455061"/>
                      <a:pt x="426244" y="457200"/>
                    </a:cubicBezTo>
                    <a:cubicBezTo>
                      <a:pt x="426239" y="457206"/>
                      <a:pt x="408388" y="475058"/>
                      <a:pt x="404813" y="478632"/>
                    </a:cubicBezTo>
                    <a:lnTo>
                      <a:pt x="397669" y="485775"/>
                    </a:lnTo>
                    <a:cubicBezTo>
                      <a:pt x="392404" y="491039"/>
                      <a:pt x="390010" y="494368"/>
                      <a:pt x="383382" y="497682"/>
                    </a:cubicBezTo>
                    <a:cubicBezTo>
                      <a:pt x="381137" y="498805"/>
                      <a:pt x="378619" y="499269"/>
                      <a:pt x="376238" y="500063"/>
                    </a:cubicBezTo>
                    <a:cubicBezTo>
                      <a:pt x="369888" y="499269"/>
                      <a:pt x="363362" y="499366"/>
                      <a:pt x="357188" y="497682"/>
                    </a:cubicBezTo>
                    <a:cubicBezTo>
                      <a:pt x="354427" y="496929"/>
                      <a:pt x="352604" y="494199"/>
                      <a:pt x="350044" y="492919"/>
                    </a:cubicBezTo>
                    <a:cubicBezTo>
                      <a:pt x="347799" y="491796"/>
                      <a:pt x="345145" y="491661"/>
                      <a:pt x="342900" y="490538"/>
                    </a:cubicBezTo>
                    <a:cubicBezTo>
                      <a:pt x="338760" y="488468"/>
                      <a:pt x="335040" y="485642"/>
                      <a:pt x="330994" y="483394"/>
                    </a:cubicBezTo>
                    <a:cubicBezTo>
                      <a:pt x="327891" y="481670"/>
                      <a:pt x="324644" y="480219"/>
                      <a:pt x="321469" y="478632"/>
                    </a:cubicBezTo>
                    <a:cubicBezTo>
                      <a:pt x="307975" y="479426"/>
                      <a:pt x="293078" y="474968"/>
                      <a:pt x="280988" y="481013"/>
                    </a:cubicBezTo>
                    <a:cubicBezTo>
                      <a:pt x="275264" y="483875"/>
                      <a:pt x="280794" y="494049"/>
                      <a:pt x="278607" y="500063"/>
                    </a:cubicBezTo>
                    <a:cubicBezTo>
                      <a:pt x="277140" y="504098"/>
                      <a:pt x="267721" y="509701"/>
                      <a:pt x="264319" y="511969"/>
                    </a:cubicBezTo>
                    <a:cubicBezTo>
                      <a:pt x="262732" y="515144"/>
                      <a:pt x="261829" y="518767"/>
                      <a:pt x="259557" y="521494"/>
                    </a:cubicBezTo>
                    <a:cubicBezTo>
                      <a:pt x="250518" y="532341"/>
                      <a:pt x="221773" y="528299"/>
                      <a:pt x="216694" y="528638"/>
                    </a:cubicBezTo>
                    <a:cubicBezTo>
                      <a:pt x="198963" y="540457"/>
                      <a:pt x="220734" y="525270"/>
                      <a:pt x="202407" y="540544"/>
                    </a:cubicBezTo>
                    <a:cubicBezTo>
                      <a:pt x="182500" y="557135"/>
                      <a:pt x="209007" y="531565"/>
                      <a:pt x="188119" y="552450"/>
                    </a:cubicBezTo>
                    <a:cubicBezTo>
                      <a:pt x="180975" y="551656"/>
                      <a:pt x="173201" y="553108"/>
                      <a:pt x="166688" y="550069"/>
                    </a:cubicBezTo>
                    <a:cubicBezTo>
                      <a:pt x="149852" y="542212"/>
                      <a:pt x="159078" y="534855"/>
                      <a:pt x="145257" y="533400"/>
                    </a:cubicBezTo>
                    <a:cubicBezTo>
                      <a:pt x="132602" y="532068"/>
                      <a:pt x="119857" y="531813"/>
                      <a:pt x="107157" y="531019"/>
                    </a:cubicBezTo>
                    <a:cubicBezTo>
                      <a:pt x="105754" y="530217"/>
                      <a:pt x="87875" y="520507"/>
                      <a:pt x="83344" y="516732"/>
                    </a:cubicBezTo>
                    <a:cubicBezTo>
                      <a:pt x="71183" y="506598"/>
                      <a:pt x="82094" y="511061"/>
                      <a:pt x="66675" y="507207"/>
                    </a:cubicBezTo>
                    <a:cubicBezTo>
                      <a:pt x="47718" y="494569"/>
                      <a:pt x="58054" y="498492"/>
                      <a:pt x="35719" y="495300"/>
                    </a:cubicBezTo>
                    <a:cubicBezTo>
                      <a:pt x="34132" y="492919"/>
                      <a:pt x="32980" y="490180"/>
                      <a:pt x="30957" y="488157"/>
                    </a:cubicBezTo>
                    <a:cubicBezTo>
                      <a:pt x="28933" y="486133"/>
                      <a:pt x="25645" y="485593"/>
                      <a:pt x="23813" y="483394"/>
                    </a:cubicBezTo>
                    <a:cubicBezTo>
                      <a:pt x="21540" y="480667"/>
                      <a:pt x="20811" y="476951"/>
                      <a:pt x="19050" y="473869"/>
                    </a:cubicBezTo>
                    <a:cubicBezTo>
                      <a:pt x="17630" y="471384"/>
                      <a:pt x="15875" y="469106"/>
                      <a:pt x="14288" y="466725"/>
                    </a:cubicBezTo>
                    <a:cubicBezTo>
                      <a:pt x="15082" y="461963"/>
                      <a:pt x="14324" y="456658"/>
                      <a:pt x="16669" y="452438"/>
                    </a:cubicBezTo>
                    <a:cubicBezTo>
                      <a:pt x="18150" y="449773"/>
                      <a:pt x="30343" y="443028"/>
                      <a:pt x="33338" y="440532"/>
                    </a:cubicBezTo>
                    <a:cubicBezTo>
                      <a:pt x="40214" y="434802"/>
                      <a:pt x="40562" y="433269"/>
                      <a:pt x="45244" y="426244"/>
                    </a:cubicBezTo>
                    <a:cubicBezTo>
                      <a:pt x="46038" y="423069"/>
                      <a:pt x="46161" y="419646"/>
                      <a:pt x="47625" y="416719"/>
                    </a:cubicBezTo>
                    <a:cubicBezTo>
                      <a:pt x="50185" y="411600"/>
                      <a:pt x="52388" y="405607"/>
                      <a:pt x="57150" y="402432"/>
                    </a:cubicBezTo>
                    <a:cubicBezTo>
                      <a:pt x="65737" y="396707"/>
                      <a:pt x="72061" y="393165"/>
                      <a:pt x="78582" y="383382"/>
                    </a:cubicBezTo>
                    <a:cubicBezTo>
                      <a:pt x="92235" y="362899"/>
                      <a:pt x="75862" y="388820"/>
                      <a:pt x="85725" y="369094"/>
                    </a:cubicBezTo>
                    <a:cubicBezTo>
                      <a:pt x="87005" y="366534"/>
                      <a:pt x="88900" y="364331"/>
                      <a:pt x="90488" y="361950"/>
                    </a:cubicBezTo>
                    <a:cubicBezTo>
                      <a:pt x="92075" y="357188"/>
                      <a:pt x="94425" y="352615"/>
                      <a:pt x="95250" y="347663"/>
                    </a:cubicBezTo>
                    <a:cubicBezTo>
                      <a:pt x="96044" y="342900"/>
                      <a:pt x="95236" y="337567"/>
                      <a:pt x="97632" y="333375"/>
                    </a:cubicBezTo>
                    <a:cubicBezTo>
                      <a:pt x="98877" y="331196"/>
                      <a:pt x="102394" y="331788"/>
                      <a:pt x="104775" y="330994"/>
                    </a:cubicBezTo>
                    <a:cubicBezTo>
                      <a:pt x="106363" y="328613"/>
                      <a:pt x="110232" y="326627"/>
                      <a:pt x="109538" y="323850"/>
                    </a:cubicBezTo>
                    <a:cubicBezTo>
                      <a:pt x="108132" y="318224"/>
                      <a:pt x="93300" y="323742"/>
                      <a:pt x="92869" y="323850"/>
                    </a:cubicBezTo>
                    <a:cubicBezTo>
                      <a:pt x="84906" y="327832"/>
                      <a:pt x="80916" y="332264"/>
                      <a:pt x="71438" y="326232"/>
                    </a:cubicBezTo>
                    <a:cubicBezTo>
                      <a:pt x="65756" y="322616"/>
                      <a:pt x="57150" y="311944"/>
                      <a:pt x="57150" y="311944"/>
                    </a:cubicBezTo>
                    <a:cubicBezTo>
                      <a:pt x="57944" y="307182"/>
                      <a:pt x="57571" y="302069"/>
                      <a:pt x="59532" y="297657"/>
                    </a:cubicBezTo>
                    <a:cubicBezTo>
                      <a:pt x="60900" y="294580"/>
                      <a:pt x="66257" y="293854"/>
                      <a:pt x="66675" y="290513"/>
                    </a:cubicBezTo>
                    <a:cubicBezTo>
                      <a:pt x="67205" y="286272"/>
                      <a:pt x="63500" y="282576"/>
                      <a:pt x="61913" y="278607"/>
                    </a:cubicBezTo>
                    <a:cubicBezTo>
                      <a:pt x="59532" y="280988"/>
                      <a:pt x="56925" y="283163"/>
                      <a:pt x="54769" y="285750"/>
                    </a:cubicBezTo>
                    <a:cubicBezTo>
                      <a:pt x="52937" y="287949"/>
                      <a:pt x="52242" y="291106"/>
                      <a:pt x="50007" y="292894"/>
                    </a:cubicBezTo>
                    <a:cubicBezTo>
                      <a:pt x="48047" y="294462"/>
                      <a:pt x="45244" y="294481"/>
                      <a:pt x="42863" y="295275"/>
                    </a:cubicBezTo>
                    <a:cubicBezTo>
                      <a:pt x="40482" y="296863"/>
                      <a:pt x="38552" y="299633"/>
                      <a:pt x="35719" y="300038"/>
                    </a:cubicBezTo>
                    <a:cubicBezTo>
                      <a:pt x="27324" y="301238"/>
                      <a:pt x="23983" y="295446"/>
                      <a:pt x="19050" y="290513"/>
                    </a:cubicBezTo>
                    <a:cubicBezTo>
                      <a:pt x="15896" y="282628"/>
                      <a:pt x="11561" y="272465"/>
                      <a:pt x="9525" y="264319"/>
                    </a:cubicBezTo>
                    <a:cubicBezTo>
                      <a:pt x="8731" y="261144"/>
                      <a:pt x="8768" y="257636"/>
                      <a:pt x="7144" y="254794"/>
                    </a:cubicBezTo>
                    <a:cubicBezTo>
                      <a:pt x="5473" y="251870"/>
                      <a:pt x="0" y="247650"/>
                      <a:pt x="4763" y="24288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09" name="19 Forma libre"/>
              <p:cNvSpPr/>
              <p:nvPr/>
            </p:nvSpPr>
            <p:spPr>
              <a:xfrm>
                <a:off x="2211896" y="3007519"/>
                <a:ext cx="593217" cy="614362"/>
              </a:xfrm>
              <a:custGeom>
                <a:avLst/>
                <a:gdLst>
                  <a:gd name="connsiteX0" fmla="*/ 164592 w 593217"/>
                  <a:gd name="connsiteY0" fmla="*/ 204787 h 614362"/>
                  <a:gd name="connsiteX1" fmla="*/ 186023 w 593217"/>
                  <a:gd name="connsiteY1" fmla="*/ 192881 h 614362"/>
                  <a:gd name="connsiteX2" fmla="*/ 236029 w 593217"/>
                  <a:gd name="connsiteY2" fmla="*/ 169069 h 614362"/>
                  <a:gd name="connsiteX3" fmla="*/ 283654 w 593217"/>
                  <a:gd name="connsiteY3" fmla="*/ 133350 h 614362"/>
                  <a:gd name="connsiteX4" fmla="*/ 302704 w 593217"/>
                  <a:gd name="connsiteY4" fmla="*/ 119062 h 614362"/>
                  <a:gd name="connsiteX5" fmla="*/ 314610 w 593217"/>
                  <a:gd name="connsiteY5" fmla="*/ 111919 h 614362"/>
                  <a:gd name="connsiteX6" fmla="*/ 336042 w 593217"/>
                  <a:gd name="connsiteY6" fmla="*/ 95250 h 614362"/>
                  <a:gd name="connsiteX7" fmla="*/ 345567 w 593217"/>
                  <a:gd name="connsiteY7" fmla="*/ 88106 h 614362"/>
                  <a:gd name="connsiteX8" fmla="*/ 383667 w 593217"/>
                  <a:gd name="connsiteY8" fmla="*/ 69056 h 614362"/>
                  <a:gd name="connsiteX9" fmla="*/ 431292 w 593217"/>
                  <a:gd name="connsiteY9" fmla="*/ 50006 h 614362"/>
                  <a:gd name="connsiteX10" fmla="*/ 455104 w 593217"/>
                  <a:gd name="connsiteY10" fmla="*/ 35719 h 614362"/>
                  <a:gd name="connsiteX11" fmla="*/ 471773 w 593217"/>
                  <a:gd name="connsiteY11" fmla="*/ 28575 h 614362"/>
                  <a:gd name="connsiteX12" fmla="*/ 478917 w 593217"/>
                  <a:gd name="connsiteY12" fmla="*/ 26194 h 614362"/>
                  <a:gd name="connsiteX13" fmla="*/ 488442 w 593217"/>
                  <a:gd name="connsiteY13" fmla="*/ 21431 h 614362"/>
                  <a:gd name="connsiteX14" fmla="*/ 517017 w 593217"/>
                  <a:gd name="connsiteY14" fmla="*/ 9525 h 614362"/>
                  <a:gd name="connsiteX15" fmla="*/ 524160 w 593217"/>
                  <a:gd name="connsiteY15" fmla="*/ 4762 h 614362"/>
                  <a:gd name="connsiteX16" fmla="*/ 545592 w 593217"/>
                  <a:gd name="connsiteY16" fmla="*/ 0 h 614362"/>
                  <a:gd name="connsiteX17" fmla="*/ 569404 w 593217"/>
                  <a:gd name="connsiteY17" fmla="*/ 9525 h 614362"/>
                  <a:gd name="connsiteX18" fmla="*/ 574167 w 593217"/>
                  <a:gd name="connsiteY18" fmla="*/ 23812 h 614362"/>
                  <a:gd name="connsiteX19" fmla="*/ 593217 w 593217"/>
                  <a:gd name="connsiteY19" fmla="*/ 54769 h 614362"/>
                  <a:gd name="connsiteX20" fmla="*/ 590835 w 593217"/>
                  <a:gd name="connsiteY20" fmla="*/ 100012 h 614362"/>
                  <a:gd name="connsiteX21" fmla="*/ 583692 w 593217"/>
                  <a:gd name="connsiteY21" fmla="*/ 145256 h 614362"/>
                  <a:gd name="connsiteX22" fmla="*/ 567023 w 593217"/>
                  <a:gd name="connsiteY22" fmla="*/ 164306 h 614362"/>
                  <a:gd name="connsiteX23" fmla="*/ 550354 w 593217"/>
                  <a:gd name="connsiteY23" fmla="*/ 188119 h 614362"/>
                  <a:gd name="connsiteX24" fmla="*/ 543210 w 593217"/>
                  <a:gd name="connsiteY24" fmla="*/ 192881 h 614362"/>
                  <a:gd name="connsiteX25" fmla="*/ 536067 w 593217"/>
                  <a:gd name="connsiteY25" fmla="*/ 200025 h 614362"/>
                  <a:gd name="connsiteX26" fmla="*/ 512254 w 593217"/>
                  <a:gd name="connsiteY26" fmla="*/ 216694 h 614362"/>
                  <a:gd name="connsiteX27" fmla="*/ 495585 w 593217"/>
                  <a:gd name="connsiteY27" fmla="*/ 233362 h 614362"/>
                  <a:gd name="connsiteX28" fmla="*/ 476535 w 593217"/>
                  <a:gd name="connsiteY28" fmla="*/ 235744 h 614362"/>
                  <a:gd name="connsiteX29" fmla="*/ 464629 w 593217"/>
                  <a:gd name="connsiteY29" fmla="*/ 238125 h 614362"/>
                  <a:gd name="connsiteX30" fmla="*/ 450342 w 593217"/>
                  <a:gd name="connsiteY30" fmla="*/ 250031 h 614362"/>
                  <a:gd name="connsiteX31" fmla="*/ 436054 w 593217"/>
                  <a:gd name="connsiteY31" fmla="*/ 264319 h 614362"/>
                  <a:gd name="connsiteX32" fmla="*/ 424148 w 593217"/>
                  <a:gd name="connsiteY32" fmla="*/ 280987 h 614362"/>
                  <a:gd name="connsiteX33" fmla="*/ 414623 w 593217"/>
                  <a:gd name="connsiteY33" fmla="*/ 297656 h 614362"/>
                  <a:gd name="connsiteX34" fmla="*/ 412242 w 593217"/>
                  <a:gd name="connsiteY34" fmla="*/ 304800 h 614362"/>
                  <a:gd name="connsiteX35" fmla="*/ 407479 w 593217"/>
                  <a:gd name="connsiteY35" fmla="*/ 316706 h 614362"/>
                  <a:gd name="connsiteX36" fmla="*/ 405098 w 593217"/>
                  <a:gd name="connsiteY36" fmla="*/ 340519 h 614362"/>
                  <a:gd name="connsiteX37" fmla="*/ 376523 w 593217"/>
                  <a:gd name="connsiteY37" fmla="*/ 357187 h 614362"/>
                  <a:gd name="connsiteX38" fmla="*/ 357473 w 593217"/>
                  <a:gd name="connsiteY38" fmla="*/ 383381 h 614362"/>
                  <a:gd name="connsiteX39" fmla="*/ 347948 w 593217"/>
                  <a:gd name="connsiteY39" fmla="*/ 397669 h 614362"/>
                  <a:gd name="connsiteX40" fmla="*/ 340804 w 593217"/>
                  <a:gd name="connsiteY40" fmla="*/ 407194 h 614362"/>
                  <a:gd name="connsiteX41" fmla="*/ 319373 w 593217"/>
                  <a:gd name="connsiteY41" fmla="*/ 423862 h 614362"/>
                  <a:gd name="connsiteX42" fmla="*/ 312229 w 593217"/>
                  <a:gd name="connsiteY42" fmla="*/ 440531 h 614362"/>
                  <a:gd name="connsiteX43" fmla="*/ 309848 w 593217"/>
                  <a:gd name="connsiteY43" fmla="*/ 447675 h 614362"/>
                  <a:gd name="connsiteX44" fmla="*/ 293179 w 593217"/>
                  <a:gd name="connsiteY44" fmla="*/ 464344 h 614362"/>
                  <a:gd name="connsiteX45" fmla="*/ 288417 w 593217"/>
                  <a:gd name="connsiteY45" fmla="*/ 471487 h 614362"/>
                  <a:gd name="connsiteX46" fmla="*/ 274129 w 593217"/>
                  <a:gd name="connsiteY46" fmla="*/ 490537 h 614362"/>
                  <a:gd name="connsiteX47" fmla="*/ 271748 w 593217"/>
                  <a:gd name="connsiteY47" fmla="*/ 497681 h 614362"/>
                  <a:gd name="connsiteX48" fmla="*/ 252698 w 593217"/>
                  <a:gd name="connsiteY48" fmla="*/ 507206 h 614362"/>
                  <a:gd name="connsiteX49" fmla="*/ 245554 w 593217"/>
                  <a:gd name="connsiteY49" fmla="*/ 511969 h 614362"/>
                  <a:gd name="connsiteX50" fmla="*/ 240792 w 593217"/>
                  <a:gd name="connsiteY50" fmla="*/ 519112 h 614362"/>
                  <a:gd name="connsiteX51" fmla="*/ 233648 w 593217"/>
                  <a:gd name="connsiteY51" fmla="*/ 545306 h 614362"/>
                  <a:gd name="connsiteX52" fmla="*/ 226504 w 593217"/>
                  <a:gd name="connsiteY52" fmla="*/ 550069 h 614362"/>
                  <a:gd name="connsiteX53" fmla="*/ 209835 w 593217"/>
                  <a:gd name="connsiteY53" fmla="*/ 566737 h 614362"/>
                  <a:gd name="connsiteX54" fmla="*/ 197929 w 593217"/>
                  <a:gd name="connsiteY54" fmla="*/ 583406 h 614362"/>
                  <a:gd name="connsiteX55" fmla="*/ 190785 w 593217"/>
                  <a:gd name="connsiteY55" fmla="*/ 585787 h 614362"/>
                  <a:gd name="connsiteX56" fmla="*/ 178879 w 593217"/>
                  <a:gd name="connsiteY56" fmla="*/ 600075 h 614362"/>
                  <a:gd name="connsiteX57" fmla="*/ 159829 w 593217"/>
                  <a:gd name="connsiteY57" fmla="*/ 614362 h 614362"/>
                  <a:gd name="connsiteX58" fmla="*/ 107442 w 593217"/>
                  <a:gd name="connsiteY58" fmla="*/ 611981 h 614362"/>
                  <a:gd name="connsiteX59" fmla="*/ 78867 w 593217"/>
                  <a:gd name="connsiteY59" fmla="*/ 592931 h 614362"/>
                  <a:gd name="connsiteX60" fmla="*/ 69342 w 593217"/>
                  <a:gd name="connsiteY60" fmla="*/ 588169 h 614362"/>
                  <a:gd name="connsiteX61" fmla="*/ 59817 w 593217"/>
                  <a:gd name="connsiteY61" fmla="*/ 581025 h 614362"/>
                  <a:gd name="connsiteX62" fmla="*/ 52673 w 593217"/>
                  <a:gd name="connsiteY62" fmla="*/ 576262 h 614362"/>
                  <a:gd name="connsiteX63" fmla="*/ 50292 w 593217"/>
                  <a:gd name="connsiteY63" fmla="*/ 566737 h 614362"/>
                  <a:gd name="connsiteX64" fmla="*/ 43148 w 593217"/>
                  <a:gd name="connsiteY64" fmla="*/ 557212 h 614362"/>
                  <a:gd name="connsiteX65" fmla="*/ 38385 w 593217"/>
                  <a:gd name="connsiteY65" fmla="*/ 547687 h 614362"/>
                  <a:gd name="connsiteX66" fmla="*/ 28860 w 593217"/>
                  <a:gd name="connsiteY66" fmla="*/ 526256 h 614362"/>
                  <a:gd name="connsiteX67" fmla="*/ 26479 w 593217"/>
                  <a:gd name="connsiteY67" fmla="*/ 519112 h 614362"/>
                  <a:gd name="connsiteX68" fmla="*/ 16954 w 593217"/>
                  <a:gd name="connsiteY68" fmla="*/ 511969 h 614362"/>
                  <a:gd name="connsiteX69" fmla="*/ 2667 w 593217"/>
                  <a:gd name="connsiteY69" fmla="*/ 504825 h 614362"/>
                  <a:gd name="connsiteX70" fmla="*/ 285 w 593217"/>
                  <a:gd name="connsiteY70" fmla="*/ 497681 h 614362"/>
                  <a:gd name="connsiteX71" fmla="*/ 2667 w 593217"/>
                  <a:gd name="connsiteY71" fmla="*/ 466725 h 614362"/>
                  <a:gd name="connsiteX72" fmla="*/ 16954 w 593217"/>
                  <a:gd name="connsiteY72" fmla="*/ 459581 h 614362"/>
                  <a:gd name="connsiteX73" fmla="*/ 52673 w 593217"/>
                  <a:gd name="connsiteY73" fmla="*/ 457200 h 614362"/>
                  <a:gd name="connsiteX74" fmla="*/ 57435 w 593217"/>
                  <a:gd name="connsiteY74" fmla="*/ 450056 h 614362"/>
                  <a:gd name="connsiteX75" fmla="*/ 64579 w 593217"/>
                  <a:gd name="connsiteY75" fmla="*/ 442912 h 614362"/>
                  <a:gd name="connsiteX76" fmla="*/ 69342 w 593217"/>
                  <a:gd name="connsiteY76" fmla="*/ 428625 h 614362"/>
                  <a:gd name="connsiteX77" fmla="*/ 71723 w 593217"/>
                  <a:gd name="connsiteY77" fmla="*/ 404812 h 614362"/>
                  <a:gd name="connsiteX78" fmla="*/ 78867 w 593217"/>
                  <a:gd name="connsiteY78" fmla="*/ 397669 h 614362"/>
                  <a:gd name="connsiteX79" fmla="*/ 119348 w 593217"/>
                  <a:gd name="connsiteY79" fmla="*/ 385762 h 614362"/>
                  <a:gd name="connsiteX80" fmla="*/ 126492 w 593217"/>
                  <a:gd name="connsiteY80" fmla="*/ 378619 h 614362"/>
                  <a:gd name="connsiteX81" fmla="*/ 147923 w 593217"/>
                  <a:gd name="connsiteY81" fmla="*/ 366712 h 614362"/>
                  <a:gd name="connsiteX82" fmla="*/ 157448 w 593217"/>
                  <a:gd name="connsiteY82" fmla="*/ 364331 h 614362"/>
                  <a:gd name="connsiteX83" fmla="*/ 197929 w 593217"/>
                  <a:gd name="connsiteY83" fmla="*/ 364331 h 614362"/>
                  <a:gd name="connsiteX84" fmla="*/ 202692 w 593217"/>
                  <a:gd name="connsiteY84" fmla="*/ 352425 h 614362"/>
                  <a:gd name="connsiteX85" fmla="*/ 197929 w 593217"/>
                  <a:gd name="connsiteY85" fmla="*/ 321469 h 614362"/>
                  <a:gd name="connsiteX86" fmla="*/ 188404 w 593217"/>
                  <a:gd name="connsiteY86" fmla="*/ 307181 h 614362"/>
                  <a:gd name="connsiteX87" fmla="*/ 183642 w 593217"/>
                  <a:gd name="connsiteY87" fmla="*/ 283369 h 614362"/>
                  <a:gd name="connsiteX88" fmla="*/ 181260 w 593217"/>
                  <a:gd name="connsiteY88" fmla="*/ 269081 h 614362"/>
                  <a:gd name="connsiteX89" fmla="*/ 176498 w 593217"/>
                  <a:gd name="connsiteY89" fmla="*/ 261937 h 614362"/>
                  <a:gd name="connsiteX90" fmla="*/ 174117 w 593217"/>
                  <a:gd name="connsiteY90" fmla="*/ 254794 h 614362"/>
                  <a:gd name="connsiteX91" fmla="*/ 164592 w 593217"/>
                  <a:gd name="connsiteY91" fmla="*/ 204787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3217" h="614362">
                    <a:moveTo>
                      <a:pt x="164592" y="204787"/>
                    </a:moveTo>
                    <a:cubicBezTo>
                      <a:pt x="166576" y="194468"/>
                      <a:pt x="178714" y="196536"/>
                      <a:pt x="186023" y="192881"/>
                    </a:cubicBezTo>
                    <a:cubicBezTo>
                      <a:pt x="202536" y="184625"/>
                      <a:pt x="221006" y="179800"/>
                      <a:pt x="236029" y="169069"/>
                    </a:cubicBezTo>
                    <a:cubicBezTo>
                      <a:pt x="266222" y="147501"/>
                      <a:pt x="241697" y="165317"/>
                      <a:pt x="283654" y="133350"/>
                    </a:cubicBezTo>
                    <a:cubicBezTo>
                      <a:pt x="289968" y="128539"/>
                      <a:pt x="295897" y="123146"/>
                      <a:pt x="302704" y="119062"/>
                    </a:cubicBezTo>
                    <a:cubicBezTo>
                      <a:pt x="306673" y="116681"/>
                      <a:pt x="310844" y="114609"/>
                      <a:pt x="314610" y="111919"/>
                    </a:cubicBezTo>
                    <a:cubicBezTo>
                      <a:pt x="321975" y="106659"/>
                      <a:pt x="328868" y="100768"/>
                      <a:pt x="336042" y="95250"/>
                    </a:cubicBezTo>
                    <a:cubicBezTo>
                      <a:pt x="339188" y="92830"/>
                      <a:pt x="342121" y="90075"/>
                      <a:pt x="345567" y="88106"/>
                    </a:cubicBezTo>
                    <a:cubicBezTo>
                      <a:pt x="364455" y="77312"/>
                      <a:pt x="361968" y="77991"/>
                      <a:pt x="383667" y="69056"/>
                    </a:cubicBezTo>
                    <a:cubicBezTo>
                      <a:pt x="395685" y="64107"/>
                      <a:pt x="421857" y="55667"/>
                      <a:pt x="431292" y="50006"/>
                    </a:cubicBezTo>
                    <a:cubicBezTo>
                      <a:pt x="439229" y="45244"/>
                      <a:pt x="446596" y="39365"/>
                      <a:pt x="455104" y="35719"/>
                    </a:cubicBezTo>
                    <a:cubicBezTo>
                      <a:pt x="460660" y="33338"/>
                      <a:pt x="466160" y="30820"/>
                      <a:pt x="471773" y="28575"/>
                    </a:cubicBezTo>
                    <a:cubicBezTo>
                      <a:pt x="474104" y="27643"/>
                      <a:pt x="476610" y="27183"/>
                      <a:pt x="478917" y="26194"/>
                    </a:cubicBezTo>
                    <a:cubicBezTo>
                      <a:pt x="482180" y="24796"/>
                      <a:pt x="485190" y="22854"/>
                      <a:pt x="488442" y="21431"/>
                    </a:cubicBezTo>
                    <a:cubicBezTo>
                      <a:pt x="497896" y="17295"/>
                      <a:pt x="508432" y="15250"/>
                      <a:pt x="517017" y="9525"/>
                    </a:cubicBezTo>
                    <a:cubicBezTo>
                      <a:pt x="519398" y="7937"/>
                      <a:pt x="521445" y="5667"/>
                      <a:pt x="524160" y="4762"/>
                    </a:cubicBezTo>
                    <a:cubicBezTo>
                      <a:pt x="531103" y="2448"/>
                      <a:pt x="538448" y="1587"/>
                      <a:pt x="545592" y="0"/>
                    </a:cubicBezTo>
                    <a:cubicBezTo>
                      <a:pt x="553529" y="3175"/>
                      <a:pt x="562837" y="4052"/>
                      <a:pt x="569404" y="9525"/>
                    </a:cubicBezTo>
                    <a:cubicBezTo>
                      <a:pt x="573261" y="12739"/>
                      <a:pt x="572236" y="19178"/>
                      <a:pt x="574167" y="23812"/>
                    </a:cubicBezTo>
                    <a:cubicBezTo>
                      <a:pt x="580288" y="38502"/>
                      <a:pt x="583442" y="41084"/>
                      <a:pt x="593217" y="54769"/>
                    </a:cubicBezTo>
                    <a:cubicBezTo>
                      <a:pt x="592423" y="69850"/>
                      <a:pt x="591777" y="84940"/>
                      <a:pt x="590835" y="100012"/>
                    </a:cubicBezTo>
                    <a:cubicBezTo>
                      <a:pt x="590019" y="113071"/>
                      <a:pt x="590781" y="132260"/>
                      <a:pt x="583692" y="145256"/>
                    </a:cubicBezTo>
                    <a:cubicBezTo>
                      <a:pt x="575996" y="159366"/>
                      <a:pt x="575155" y="153850"/>
                      <a:pt x="567023" y="164306"/>
                    </a:cubicBezTo>
                    <a:cubicBezTo>
                      <a:pt x="564298" y="167809"/>
                      <a:pt x="554691" y="183782"/>
                      <a:pt x="550354" y="188119"/>
                    </a:cubicBezTo>
                    <a:cubicBezTo>
                      <a:pt x="548330" y="190143"/>
                      <a:pt x="545409" y="191049"/>
                      <a:pt x="543210" y="192881"/>
                    </a:cubicBezTo>
                    <a:cubicBezTo>
                      <a:pt x="540623" y="195037"/>
                      <a:pt x="538725" y="197958"/>
                      <a:pt x="536067" y="200025"/>
                    </a:cubicBezTo>
                    <a:cubicBezTo>
                      <a:pt x="532561" y="202752"/>
                      <a:pt x="516592" y="212356"/>
                      <a:pt x="512254" y="216694"/>
                    </a:cubicBezTo>
                    <a:cubicBezTo>
                      <a:pt x="503886" y="225062"/>
                      <a:pt x="511123" y="227385"/>
                      <a:pt x="495585" y="233362"/>
                    </a:cubicBezTo>
                    <a:cubicBezTo>
                      <a:pt x="489612" y="235659"/>
                      <a:pt x="482860" y="234771"/>
                      <a:pt x="476535" y="235744"/>
                    </a:cubicBezTo>
                    <a:cubicBezTo>
                      <a:pt x="472535" y="236359"/>
                      <a:pt x="468598" y="237331"/>
                      <a:pt x="464629" y="238125"/>
                    </a:cubicBezTo>
                    <a:cubicBezTo>
                      <a:pt x="447534" y="246672"/>
                      <a:pt x="461113" y="237914"/>
                      <a:pt x="450342" y="250031"/>
                    </a:cubicBezTo>
                    <a:cubicBezTo>
                      <a:pt x="445867" y="255065"/>
                      <a:pt x="439790" y="258715"/>
                      <a:pt x="436054" y="264319"/>
                    </a:cubicBezTo>
                    <a:cubicBezTo>
                      <a:pt x="429091" y="274764"/>
                      <a:pt x="433009" y="269173"/>
                      <a:pt x="424148" y="280987"/>
                    </a:cubicBezTo>
                    <a:cubicBezTo>
                      <a:pt x="418689" y="297367"/>
                      <a:pt x="426156" y="277473"/>
                      <a:pt x="414623" y="297656"/>
                    </a:cubicBezTo>
                    <a:cubicBezTo>
                      <a:pt x="413378" y="299835"/>
                      <a:pt x="413123" y="302450"/>
                      <a:pt x="412242" y="304800"/>
                    </a:cubicBezTo>
                    <a:cubicBezTo>
                      <a:pt x="410741" y="308802"/>
                      <a:pt x="409067" y="312737"/>
                      <a:pt x="407479" y="316706"/>
                    </a:cubicBezTo>
                    <a:cubicBezTo>
                      <a:pt x="406685" y="324644"/>
                      <a:pt x="409202" y="333679"/>
                      <a:pt x="405098" y="340519"/>
                    </a:cubicBezTo>
                    <a:cubicBezTo>
                      <a:pt x="402734" y="344459"/>
                      <a:pt x="383409" y="353744"/>
                      <a:pt x="376523" y="357187"/>
                    </a:cubicBezTo>
                    <a:cubicBezTo>
                      <a:pt x="372820" y="361816"/>
                      <a:pt x="359235" y="378094"/>
                      <a:pt x="357473" y="383381"/>
                    </a:cubicBezTo>
                    <a:cubicBezTo>
                      <a:pt x="353423" y="395533"/>
                      <a:pt x="357677" y="386318"/>
                      <a:pt x="347948" y="397669"/>
                    </a:cubicBezTo>
                    <a:cubicBezTo>
                      <a:pt x="345365" y="400682"/>
                      <a:pt x="343730" y="404512"/>
                      <a:pt x="340804" y="407194"/>
                    </a:cubicBezTo>
                    <a:cubicBezTo>
                      <a:pt x="334133" y="413309"/>
                      <a:pt x="319373" y="423862"/>
                      <a:pt x="319373" y="423862"/>
                    </a:cubicBezTo>
                    <a:cubicBezTo>
                      <a:pt x="313789" y="440616"/>
                      <a:pt x="321057" y="419933"/>
                      <a:pt x="312229" y="440531"/>
                    </a:cubicBezTo>
                    <a:cubicBezTo>
                      <a:pt x="311240" y="442838"/>
                      <a:pt x="311416" y="445715"/>
                      <a:pt x="309848" y="447675"/>
                    </a:cubicBezTo>
                    <a:cubicBezTo>
                      <a:pt x="304939" y="453811"/>
                      <a:pt x="297538" y="457806"/>
                      <a:pt x="293179" y="464344"/>
                    </a:cubicBezTo>
                    <a:cubicBezTo>
                      <a:pt x="291592" y="466725"/>
                      <a:pt x="290134" y="469198"/>
                      <a:pt x="288417" y="471487"/>
                    </a:cubicBezTo>
                    <a:cubicBezTo>
                      <a:pt x="271438" y="494127"/>
                      <a:pt x="284902" y="474381"/>
                      <a:pt x="274129" y="490537"/>
                    </a:cubicBezTo>
                    <a:cubicBezTo>
                      <a:pt x="273335" y="492918"/>
                      <a:pt x="273729" y="496140"/>
                      <a:pt x="271748" y="497681"/>
                    </a:cubicBezTo>
                    <a:cubicBezTo>
                      <a:pt x="266144" y="502040"/>
                      <a:pt x="258605" y="503268"/>
                      <a:pt x="252698" y="507206"/>
                    </a:cubicBezTo>
                    <a:lnTo>
                      <a:pt x="245554" y="511969"/>
                    </a:lnTo>
                    <a:cubicBezTo>
                      <a:pt x="243967" y="514350"/>
                      <a:pt x="241754" y="516417"/>
                      <a:pt x="240792" y="519112"/>
                    </a:cubicBezTo>
                    <a:cubicBezTo>
                      <a:pt x="237748" y="527635"/>
                      <a:pt x="237441" y="537089"/>
                      <a:pt x="233648" y="545306"/>
                    </a:cubicBezTo>
                    <a:cubicBezTo>
                      <a:pt x="232449" y="547905"/>
                      <a:pt x="228885" y="548481"/>
                      <a:pt x="226504" y="550069"/>
                    </a:cubicBezTo>
                    <a:cubicBezTo>
                      <a:pt x="215737" y="566219"/>
                      <a:pt x="229635" y="546937"/>
                      <a:pt x="209835" y="566737"/>
                    </a:cubicBezTo>
                    <a:cubicBezTo>
                      <a:pt x="201143" y="575429"/>
                      <a:pt x="209188" y="574024"/>
                      <a:pt x="197929" y="583406"/>
                    </a:cubicBezTo>
                    <a:cubicBezTo>
                      <a:pt x="196001" y="585013"/>
                      <a:pt x="193166" y="584993"/>
                      <a:pt x="190785" y="585787"/>
                    </a:cubicBezTo>
                    <a:cubicBezTo>
                      <a:pt x="186816" y="590550"/>
                      <a:pt x="183434" y="595870"/>
                      <a:pt x="178879" y="600075"/>
                    </a:cubicBezTo>
                    <a:cubicBezTo>
                      <a:pt x="173047" y="605459"/>
                      <a:pt x="159829" y="614362"/>
                      <a:pt x="159829" y="614362"/>
                    </a:cubicBezTo>
                    <a:cubicBezTo>
                      <a:pt x="142367" y="613568"/>
                      <a:pt x="124867" y="613375"/>
                      <a:pt x="107442" y="611981"/>
                    </a:cubicBezTo>
                    <a:cubicBezTo>
                      <a:pt x="96903" y="611138"/>
                      <a:pt x="83563" y="595279"/>
                      <a:pt x="78867" y="592931"/>
                    </a:cubicBezTo>
                    <a:cubicBezTo>
                      <a:pt x="75692" y="591344"/>
                      <a:pt x="72352" y="590050"/>
                      <a:pt x="69342" y="588169"/>
                    </a:cubicBezTo>
                    <a:cubicBezTo>
                      <a:pt x="65976" y="586066"/>
                      <a:pt x="63046" y="583332"/>
                      <a:pt x="59817" y="581025"/>
                    </a:cubicBezTo>
                    <a:cubicBezTo>
                      <a:pt x="57488" y="579361"/>
                      <a:pt x="55054" y="577850"/>
                      <a:pt x="52673" y="576262"/>
                    </a:cubicBezTo>
                    <a:cubicBezTo>
                      <a:pt x="51879" y="573087"/>
                      <a:pt x="51756" y="569664"/>
                      <a:pt x="50292" y="566737"/>
                    </a:cubicBezTo>
                    <a:cubicBezTo>
                      <a:pt x="48517" y="563187"/>
                      <a:pt x="45252" y="560577"/>
                      <a:pt x="43148" y="557212"/>
                    </a:cubicBezTo>
                    <a:cubicBezTo>
                      <a:pt x="41267" y="554202"/>
                      <a:pt x="39973" y="550862"/>
                      <a:pt x="38385" y="547687"/>
                    </a:cubicBezTo>
                    <a:cubicBezTo>
                      <a:pt x="33974" y="525631"/>
                      <a:pt x="39660" y="545156"/>
                      <a:pt x="28860" y="526256"/>
                    </a:cubicBezTo>
                    <a:cubicBezTo>
                      <a:pt x="27615" y="524077"/>
                      <a:pt x="28086" y="521040"/>
                      <a:pt x="26479" y="519112"/>
                    </a:cubicBezTo>
                    <a:cubicBezTo>
                      <a:pt x="23938" y="516063"/>
                      <a:pt x="20183" y="514276"/>
                      <a:pt x="16954" y="511969"/>
                    </a:cubicBezTo>
                    <a:cubicBezTo>
                      <a:pt x="8874" y="506198"/>
                      <a:pt x="11515" y="507774"/>
                      <a:pt x="2667" y="504825"/>
                    </a:cubicBezTo>
                    <a:cubicBezTo>
                      <a:pt x="1873" y="502444"/>
                      <a:pt x="285" y="500191"/>
                      <a:pt x="285" y="497681"/>
                    </a:cubicBezTo>
                    <a:cubicBezTo>
                      <a:pt x="285" y="487332"/>
                      <a:pt x="0" y="476725"/>
                      <a:pt x="2667" y="466725"/>
                    </a:cubicBezTo>
                    <a:cubicBezTo>
                      <a:pt x="3390" y="464012"/>
                      <a:pt x="14557" y="459847"/>
                      <a:pt x="16954" y="459581"/>
                    </a:cubicBezTo>
                    <a:cubicBezTo>
                      <a:pt x="28814" y="458263"/>
                      <a:pt x="40767" y="457994"/>
                      <a:pt x="52673" y="457200"/>
                    </a:cubicBezTo>
                    <a:cubicBezTo>
                      <a:pt x="54260" y="454819"/>
                      <a:pt x="55603" y="452255"/>
                      <a:pt x="57435" y="450056"/>
                    </a:cubicBezTo>
                    <a:cubicBezTo>
                      <a:pt x="59591" y="447469"/>
                      <a:pt x="62943" y="445856"/>
                      <a:pt x="64579" y="442912"/>
                    </a:cubicBezTo>
                    <a:cubicBezTo>
                      <a:pt x="67017" y="438524"/>
                      <a:pt x="69342" y="428625"/>
                      <a:pt x="69342" y="428625"/>
                    </a:cubicBezTo>
                    <a:cubicBezTo>
                      <a:pt x="70136" y="420687"/>
                      <a:pt x="69377" y="412436"/>
                      <a:pt x="71723" y="404812"/>
                    </a:cubicBezTo>
                    <a:cubicBezTo>
                      <a:pt x="72713" y="401593"/>
                      <a:pt x="76209" y="399736"/>
                      <a:pt x="78867" y="397669"/>
                    </a:cubicBezTo>
                    <a:cubicBezTo>
                      <a:pt x="96959" y="383598"/>
                      <a:pt x="92800" y="388176"/>
                      <a:pt x="119348" y="385762"/>
                    </a:cubicBezTo>
                    <a:cubicBezTo>
                      <a:pt x="121729" y="383381"/>
                      <a:pt x="123834" y="380686"/>
                      <a:pt x="126492" y="378619"/>
                    </a:cubicBezTo>
                    <a:cubicBezTo>
                      <a:pt x="136392" y="370919"/>
                      <a:pt x="138189" y="369493"/>
                      <a:pt x="147923" y="366712"/>
                    </a:cubicBezTo>
                    <a:cubicBezTo>
                      <a:pt x="151070" y="365813"/>
                      <a:pt x="154273" y="365125"/>
                      <a:pt x="157448" y="364331"/>
                    </a:cubicBezTo>
                    <a:cubicBezTo>
                      <a:pt x="171142" y="367070"/>
                      <a:pt x="183231" y="370630"/>
                      <a:pt x="197929" y="364331"/>
                    </a:cubicBezTo>
                    <a:cubicBezTo>
                      <a:pt x="201858" y="362647"/>
                      <a:pt x="201104" y="356394"/>
                      <a:pt x="202692" y="352425"/>
                    </a:cubicBezTo>
                    <a:cubicBezTo>
                      <a:pt x="202538" y="351039"/>
                      <a:pt x="200874" y="327359"/>
                      <a:pt x="197929" y="321469"/>
                    </a:cubicBezTo>
                    <a:cubicBezTo>
                      <a:pt x="195369" y="316349"/>
                      <a:pt x="188404" y="307181"/>
                      <a:pt x="188404" y="307181"/>
                    </a:cubicBezTo>
                    <a:cubicBezTo>
                      <a:pt x="184073" y="294187"/>
                      <a:pt x="186770" y="303698"/>
                      <a:pt x="183642" y="283369"/>
                    </a:cubicBezTo>
                    <a:cubicBezTo>
                      <a:pt x="182908" y="278597"/>
                      <a:pt x="182787" y="273662"/>
                      <a:pt x="181260" y="269081"/>
                    </a:cubicBezTo>
                    <a:cubicBezTo>
                      <a:pt x="180355" y="266366"/>
                      <a:pt x="177778" y="264497"/>
                      <a:pt x="176498" y="261937"/>
                    </a:cubicBezTo>
                    <a:cubicBezTo>
                      <a:pt x="175376" y="259692"/>
                      <a:pt x="174911" y="257175"/>
                      <a:pt x="174117" y="254794"/>
                    </a:cubicBezTo>
                    <a:cubicBezTo>
                      <a:pt x="171682" y="203666"/>
                      <a:pt x="162608" y="215106"/>
                      <a:pt x="164592"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0" name="20 Forma libre"/>
              <p:cNvSpPr/>
              <p:nvPr/>
            </p:nvSpPr>
            <p:spPr>
              <a:xfrm>
                <a:off x="2730302" y="2726531"/>
                <a:ext cx="220067" cy="338138"/>
              </a:xfrm>
              <a:custGeom>
                <a:avLst/>
                <a:gdLst>
                  <a:gd name="connsiteX0" fmla="*/ 36711 w 220067"/>
                  <a:gd name="connsiteY0" fmla="*/ 338138 h 338138"/>
                  <a:gd name="connsiteX1" fmla="*/ 31948 w 220067"/>
                  <a:gd name="connsiteY1" fmla="*/ 330994 h 338138"/>
                  <a:gd name="connsiteX2" fmla="*/ 27186 w 220067"/>
                  <a:gd name="connsiteY2" fmla="*/ 321469 h 338138"/>
                  <a:gd name="connsiteX3" fmla="*/ 20042 w 220067"/>
                  <a:gd name="connsiteY3" fmla="*/ 316707 h 338138"/>
                  <a:gd name="connsiteX4" fmla="*/ 15279 w 220067"/>
                  <a:gd name="connsiteY4" fmla="*/ 309563 h 338138"/>
                  <a:gd name="connsiteX5" fmla="*/ 3373 w 220067"/>
                  <a:gd name="connsiteY5" fmla="*/ 295275 h 338138"/>
                  <a:gd name="connsiteX6" fmla="*/ 992 w 220067"/>
                  <a:gd name="connsiteY6" fmla="*/ 273844 h 338138"/>
                  <a:gd name="connsiteX7" fmla="*/ 10517 w 220067"/>
                  <a:gd name="connsiteY7" fmla="*/ 235744 h 338138"/>
                  <a:gd name="connsiteX8" fmla="*/ 15279 w 220067"/>
                  <a:gd name="connsiteY8" fmla="*/ 223838 h 338138"/>
                  <a:gd name="connsiteX9" fmla="*/ 20042 w 220067"/>
                  <a:gd name="connsiteY9" fmla="*/ 204788 h 338138"/>
                  <a:gd name="connsiteX10" fmla="*/ 24804 w 220067"/>
                  <a:gd name="connsiteY10" fmla="*/ 197644 h 338138"/>
                  <a:gd name="connsiteX11" fmla="*/ 41473 w 220067"/>
                  <a:gd name="connsiteY11" fmla="*/ 178594 h 338138"/>
                  <a:gd name="connsiteX12" fmla="*/ 48617 w 220067"/>
                  <a:gd name="connsiteY12" fmla="*/ 173832 h 338138"/>
                  <a:gd name="connsiteX13" fmla="*/ 55761 w 220067"/>
                  <a:gd name="connsiteY13" fmla="*/ 152400 h 338138"/>
                  <a:gd name="connsiteX14" fmla="*/ 58142 w 220067"/>
                  <a:gd name="connsiteY14" fmla="*/ 145257 h 338138"/>
                  <a:gd name="connsiteX15" fmla="*/ 60523 w 220067"/>
                  <a:gd name="connsiteY15" fmla="*/ 104775 h 338138"/>
                  <a:gd name="connsiteX16" fmla="*/ 62904 w 220067"/>
                  <a:gd name="connsiteY16" fmla="*/ 90488 h 338138"/>
                  <a:gd name="connsiteX17" fmla="*/ 74811 w 220067"/>
                  <a:gd name="connsiteY17" fmla="*/ 61913 h 338138"/>
                  <a:gd name="connsiteX18" fmla="*/ 86717 w 220067"/>
                  <a:gd name="connsiteY18" fmla="*/ 40482 h 338138"/>
                  <a:gd name="connsiteX19" fmla="*/ 93861 w 220067"/>
                  <a:gd name="connsiteY19" fmla="*/ 30957 h 338138"/>
                  <a:gd name="connsiteX20" fmla="*/ 98623 w 220067"/>
                  <a:gd name="connsiteY20" fmla="*/ 23813 h 338138"/>
                  <a:gd name="connsiteX21" fmla="*/ 115292 w 220067"/>
                  <a:gd name="connsiteY21" fmla="*/ 14288 h 338138"/>
                  <a:gd name="connsiteX22" fmla="*/ 127198 w 220067"/>
                  <a:gd name="connsiteY22" fmla="*/ 4763 h 338138"/>
                  <a:gd name="connsiteX23" fmla="*/ 151011 w 220067"/>
                  <a:gd name="connsiteY23" fmla="*/ 0 h 338138"/>
                  <a:gd name="connsiteX24" fmla="*/ 170061 w 220067"/>
                  <a:gd name="connsiteY24" fmla="*/ 4763 h 338138"/>
                  <a:gd name="connsiteX25" fmla="*/ 198636 w 220067"/>
                  <a:gd name="connsiteY25" fmla="*/ 16669 h 338138"/>
                  <a:gd name="connsiteX26" fmla="*/ 205779 w 220067"/>
                  <a:gd name="connsiteY26" fmla="*/ 28575 h 338138"/>
                  <a:gd name="connsiteX27" fmla="*/ 208161 w 220067"/>
                  <a:gd name="connsiteY27" fmla="*/ 38100 h 338138"/>
                  <a:gd name="connsiteX28" fmla="*/ 220067 w 220067"/>
                  <a:gd name="connsiteY28" fmla="*/ 83344 h 338138"/>
                  <a:gd name="connsiteX29" fmla="*/ 196254 w 220067"/>
                  <a:gd name="connsiteY29" fmla="*/ 130969 h 338138"/>
                  <a:gd name="connsiteX30" fmla="*/ 191492 w 220067"/>
                  <a:gd name="connsiteY30" fmla="*/ 140494 h 338138"/>
                  <a:gd name="connsiteX31" fmla="*/ 189111 w 220067"/>
                  <a:gd name="connsiteY31" fmla="*/ 147638 h 338138"/>
                  <a:gd name="connsiteX32" fmla="*/ 179586 w 220067"/>
                  <a:gd name="connsiteY32" fmla="*/ 161925 h 338138"/>
                  <a:gd name="connsiteX33" fmla="*/ 172442 w 220067"/>
                  <a:gd name="connsiteY33" fmla="*/ 171450 h 338138"/>
                  <a:gd name="connsiteX34" fmla="*/ 167679 w 220067"/>
                  <a:gd name="connsiteY34" fmla="*/ 183357 h 338138"/>
                  <a:gd name="connsiteX35" fmla="*/ 162917 w 220067"/>
                  <a:gd name="connsiteY35" fmla="*/ 192882 h 338138"/>
                  <a:gd name="connsiteX36" fmla="*/ 158154 w 220067"/>
                  <a:gd name="connsiteY36" fmla="*/ 209550 h 338138"/>
                  <a:gd name="connsiteX37" fmla="*/ 151011 w 220067"/>
                  <a:gd name="connsiteY37" fmla="*/ 221457 h 338138"/>
                  <a:gd name="connsiteX38" fmla="*/ 148629 w 220067"/>
                  <a:gd name="connsiteY38" fmla="*/ 233363 h 338138"/>
                  <a:gd name="connsiteX39" fmla="*/ 141486 w 220067"/>
                  <a:gd name="connsiteY39" fmla="*/ 264319 h 338138"/>
                  <a:gd name="connsiteX40" fmla="*/ 136723 w 220067"/>
                  <a:gd name="connsiteY40" fmla="*/ 273844 h 338138"/>
                  <a:gd name="connsiteX41" fmla="*/ 117673 w 220067"/>
                  <a:gd name="connsiteY41" fmla="*/ 288132 h 338138"/>
                  <a:gd name="connsiteX42" fmla="*/ 93861 w 220067"/>
                  <a:gd name="connsiteY42" fmla="*/ 304800 h 338138"/>
                  <a:gd name="connsiteX43" fmla="*/ 84336 w 220067"/>
                  <a:gd name="connsiteY43" fmla="*/ 307182 h 338138"/>
                  <a:gd name="connsiteX44" fmla="*/ 55761 w 220067"/>
                  <a:gd name="connsiteY44" fmla="*/ 328613 h 338138"/>
                  <a:gd name="connsiteX45" fmla="*/ 48617 w 220067"/>
                  <a:gd name="connsiteY45" fmla="*/ 333375 h 338138"/>
                  <a:gd name="connsiteX46" fmla="*/ 36711 w 220067"/>
                  <a:gd name="connsiteY46" fmla="*/ 338138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0067" h="338138">
                    <a:moveTo>
                      <a:pt x="36711" y="338138"/>
                    </a:moveTo>
                    <a:cubicBezTo>
                      <a:pt x="35123" y="335757"/>
                      <a:pt x="33368" y="333479"/>
                      <a:pt x="31948" y="330994"/>
                    </a:cubicBezTo>
                    <a:cubicBezTo>
                      <a:pt x="30187" y="327912"/>
                      <a:pt x="29458" y="324196"/>
                      <a:pt x="27186" y="321469"/>
                    </a:cubicBezTo>
                    <a:cubicBezTo>
                      <a:pt x="25354" y="319270"/>
                      <a:pt x="22423" y="318294"/>
                      <a:pt x="20042" y="316707"/>
                    </a:cubicBezTo>
                    <a:cubicBezTo>
                      <a:pt x="18454" y="314326"/>
                      <a:pt x="17111" y="311762"/>
                      <a:pt x="15279" y="309563"/>
                    </a:cubicBezTo>
                    <a:cubicBezTo>
                      <a:pt x="0" y="291227"/>
                      <a:pt x="15199" y="313013"/>
                      <a:pt x="3373" y="295275"/>
                    </a:cubicBezTo>
                    <a:cubicBezTo>
                      <a:pt x="2579" y="288131"/>
                      <a:pt x="341" y="281002"/>
                      <a:pt x="992" y="273844"/>
                    </a:cubicBezTo>
                    <a:cubicBezTo>
                      <a:pt x="1566" y="267530"/>
                      <a:pt x="6479" y="246514"/>
                      <a:pt x="10517" y="235744"/>
                    </a:cubicBezTo>
                    <a:cubicBezTo>
                      <a:pt x="12018" y="231742"/>
                      <a:pt x="14051" y="227932"/>
                      <a:pt x="15279" y="223838"/>
                    </a:cubicBezTo>
                    <a:cubicBezTo>
                      <a:pt x="17315" y="217050"/>
                      <a:pt x="16901" y="211071"/>
                      <a:pt x="20042" y="204788"/>
                    </a:cubicBezTo>
                    <a:cubicBezTo>
                      <a:pt x="21322" y="202228"/>
                      <a:pt x="23141" y="199973"/>
                      <a:pt x="24804" y="197644"/>
                    </a:cubicBezTo>
                    <a:cubicBezTo>
                      <a:pt x="30564" y="189580"/>
                      <a:pt x="33756" y="185208"/>
                      <a:pt x="41473" y="178594"/>
                    </a:cubicBezTo>
                    <a:cubicBezTo>
                      <a:pt x="43646" y="176732"/>
                      <a:pt x="46236" y="175419"/>
                      <a:pt x="48617" y="173832"/>
                    </a:cubicBezTo>
                    <a:lnTo>
                      <a:pt x="55761" y="152400"/>
                    </a:lnTo>
                    <a:lnTo>
                      <a:pt x="58142" y="145257"/>
                    </a:lnTo>
                    <a:cubicBezTo>
                      <a:pt x="58936" y="131763"/>
                      <a:pt x="59352" y="118242"/>
                      <a:pt x="60523" y="104775"/>
                    </a:cubicBezTo>
                    <a:cubicBezTo>
                      <a:pt x="60941" y="99965"/>
                      <a:pt x="61377" y="95068"/>
                      <a:pt x="62904" y="90488"/>
                    </a:cubicBezTo>
                    <a:cubicBezTo>
                      <a:pt x="66167" y="80699"/>
                      <a:pt x="70197" y="71143"/>
                      <a:pt x="74811" y="61913"/>
                    </a:cubicBezTo>
                    <a:cubicBezTo>
                      <a:pt x="80846" y="49841"/>
                      <a:pt x="80283" y="49488"/>
                      <a:pt x="86717" y="40482"/>
                    </a:cubicBezTo>
                    <a:cubicBezTo>
                      <a:pt x="89024" y="37253"/>
                      <a:pt x="91554" y="34187"/>
                      <a:pt x="93861" y="30957"/>
                    </a:cubicBezTo>
                    <a:cubicBezTo>
                      <a:pt x="95524" y="28628"/>
                      <a:pt x="96364" y="25570"/>
                      <a:pt x="98623" y="23813"/>
                    </a:cubicBezTo>
                    <a:cubicBezTo>
                      <a:pt x="103674" y="19884"/>
                      <a:pt x="109967" y="17838"/>
                      <a:pt x="115292" y="14288"/>
                    </a:cubicBezTo>
                    <a:cubicBezTo>
                      <a:pt x="119521" y="11469"/>
                      <a:pt x="122888" y="7457"/>
                      <a:pt x="127198" y="4763"/>
                    </a:cubicBezTo>
                    <a:cubicBezTo>
                      <a:pt x="132122" y="1685"/>
                      <a:pt x="148727" y="326"/>
                      <a:pt x="151011" y="0"/>
                    </a:cubicBezTo>
                    <a:cubicBezTo>
                      <a:pt x="157361" y="1588"/>
                      <a:pt x="163883" y="2601"/>
                      <a:pt x="170061" y="4763"/>
                    </a:cubicBezTo>
                    <a:cubicBezTo>
                      <a:pt x="179800" y="8172"/>
                      <a:pt x="198636" y="16669"/>
                      <a:pt x="198636" y="16669"/>
                    </a:cubicBezTo>
                    <a:cubicBezTo>
                      <a:pt x="201017" y="20638"/>
                      <a:pt x="203899" y="24346"/>
                      <a:pt x="205779" y="28575"/>
                    </a:cubicBezTo>
                    <a:cubicBezTo>
                      <a:pt x="207108" y="31566"/>
                      <a:pt x="207285" y="34947"/>
                      <a:pt x="208161" y="38100"/>
                    </a:cubicBezTo>
                    <a:cubicBezTo>
                      <a:pt x="219555" y="79118"/>
                      <a:pt x="215154" y="58778"/>
                      <a:pt x="220067" y="83344"/>
                    </a:cubicBezTo>
                    <a:lnTo>
                      <a:pt x="196254" y="130969"/>
                    </a:lnTo>
                    <a:cubicBezTo>
                      <a:pt x="194667" y="134144"/>
                      <a:pt x="192614" y="137126"/>
                      <a:pt x="191492" y="140494"/>
                    </a:cubicBezTo>
                    <a:cubicBezTo>
                      <a:pt x="190698" y="142875"/>
                      <a:pt x="190330" y="145444"/>
                      <a:pt x="189111" y="147638"/>
                    </a:cubicBezTo>
                    <a:cubicBezTo>
                      <a:pt x="186331" y="152641"/>
                      <a:pt x="182868" y="157236"/>
                      <a:pt x="179586" y="161925"/>
                    </a:cubicBezTo>
                    <a:cubicBezTo>
                      <a:pt x="177310" y="165176"/>
                      <a:pt x="174369" y="167981"/>
                      <a:pt x="172442" y="171450"/>
                    </a:cubicBezTo>
                    <a:cubicBezTo>
                      <a:pt x="170366" y="175187"/>
                      <a:pt x="169415" y="179451"/>
                      <a:pt x="167679" y="183357"/>
                    </a:cubicBezTo>
                    <a:cubicBezTo>
                      <a:pt x="166237" y="186601"/>
                      <a:pt x="164130" y="189546"/>
                      <a:pt x="162917" y="192882"/>
                    </a:cubicBezTo>
                    <a:cubicBezTo>
                      <a:pt x="160942" y="198312"/>
                      <a:pt x="160376" y="204216"/>
                      <a:pt x="158154" y="209550"/>
                    </a:cubicBezTo>
                    <a:cubicBezTo>
                      <a:pt x="156374" y="213822"/>
                      <a:pt x="153392" y="217488"/>
                      <a:pt x="151011" y="221457"/>
                    </a:cubicBezTo>
                    <a:cubicBezTo>
                      <a:pt x="150217" y="225426"/>
                      <a:pt x="149353" y="229381"/>
                      <a:pt x="148629" y="233363"/>
                    </a:cubicBezTo>
                    <a:cubicBezTo>
                      <a:pt x="146079" y="247385"/>
                      <a:pt x="146639" y="250148"/>
                      <a:pt x="141486" y="264319"/>
                    </a:cubicBezTo>
                    <a:cubicBezTo>
                      <a:pt x="140273" y="267655"/>
                      <a:pt x="138786" y="270955"/>
                      <a:pt x="136723" y="273844"/>
                    </a:cubicBezTo>
                    <a:cubicBezTo>
                      <a:pt x="131010" y="281842"/>
                      <a:pt x="126003" y="282579"/>
                      <a:pt x="117673" y="288132"/>
                    </a:cubicBezTo>
                    <a:cubicBezTo>
                      <a:pt x="108718" y="294102"/>
                      <a:pt x="104023" y="299718"/>
                      <a:pt x="93861" y="304800"/>
                    </a:cubicBezTo>
                    <a:cubicBezTo>
                      <a:pt x="90934" y="306264"/>
                      <a:pt x="87511" y="306388"/>
                      <a:pt x="84336" y="307182"/>
                    </a:cubicBezTo>
                    <a:cubicBezTo>
                      <a:pt x="65656" y="322748"/>
                      <a:pt x="75202" y="315653"/>
                      <a:pt x="55761" y="328613"/>
                    </a:cubicBezTo>
                    <a:cubicBezTo>
                      <a:pt x="53380" y="330200"/>
                      <a:pt x="51479" y="333375"/>
                      <a:pt x="48617" y="333375"/>
                    </a:cubicBezTo>
                    <a:lnTo>
                      <a:pt x="36711" y="338138"/>
                    </a:lnTo>
                    <a:close/>
                  </a:path>
                </a:pathLst>
              </a:custGeom>
              <a:solidFill>
                <a:srgbClr val="FF0000"/>
              </a:solidFill>
              <a:ln w="3175" cap="flat" cmpd="sng" algn="ctr">
                <a:solidFill>
                  <a:sysClr val="windowText" lastClr="000000">
                    <a:lumMod val="75000"/>
                    <a:lumOff val="25000"/>
                  </a:sysClr>
                </a:solidFill>
                <a:prstDash val="solid"/>
              </a:ln>
              <a:effectLst>
                <a:outerShdw blurRad="50800" dist="43000" dir="5400000" rotWithShape="0">
                  <a:srgbClr val="000000">
                    <a:alpha val="40000"/>
                  </a:srgbClr>
                </a:outerShdw>
              </a:effectLst>
            </p:spPr>
            <p:txBody>
              <a:bodyPr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dirty="0">
                  <a:solidFill>
                    <a:prstClr val="white"/>
                  </a:solidFill>
                  <a:latin typeface="Gill Sans MT"/>
                </a:endParaRPr>
              </a:p>
            </p:txBody>
          </p:sp>
          <p:sp>
            <p:nvSpPr>
              <p:cNvPr id="111" name="21 Forma libre"/>
              <p:cNvSpPr/>
              <p:nvPr/>
            </p:nvSpPr>
            <p:spPr>
              <a:xfrm>
                <a:off x="2335455" y="2597944"/>
                <a:ext cx="439036" cy="641542"/>
              </a:xfrm>
              <a:custGeom>
                <a:avLst/>
                <a:gdLst>
                  <a:gd name="connsiteX0" fmla="*/ 191051 w 439036"/>
                  <a:gd name="connsiteY0" fmla="*/ 114300 h 641542"/>
                  <a:gd name="connsiteX1" fmla="*/ 202958 w 439036"/>
                  <a:gd name="connsiteY1" fmla="*/ 83344 h 641542"/>
                  <a:gd name="connsiteX2" fmla="*/ 210101 w 439036"/>
                  <a:gd name="connsiteY2" fmla="*/ 78581 h 641542"/>
                  <a:gd name="connsiteX3" fmla="*/ 217245 w 439036"/>
                  <a:gd name="connsiteY3" fmla="*/ 71437 h 641542"/>
                  <a:gd name="connsiteX4" fmla="*/ 252964 w 439036"/>
                  <a:gd name="connsiteY4" fmla="*/ 52387 h 641542"/>
                  <a:gd name="connsiteX5" fmla="*/ 267251 w 439036"/>
                  <a:gd name="connsiteY5" fmla="*/ 45244 h 641542"/>
                  <a:gd name="connsiteX6" fmla="*/ 274395 w 439036"/>
                  <a:gd name="connsiteY6" fmla="*/ 40481 h 641542"/>
                  <a:gd name="connsiteX7" fmla="*/ 281539 w 439036"/>
                  <a:gd name="connsiteY7" fmla="*/ 33337 h 641542"/>
                  <a:gd name="connsiteX8" fmla="*/ 310114 w 439036"/>
                  <a:gd name="connsiteY8" fmla="*/ 21431 h 641542"/>
                  <a:gd name="connsiteX9" fmla="*/ 322020 w 439036"/>
                  <a:gd name="connsiteY9" fmla="*/ 16669 h 641542"/>
                  <a:gd name="connsiteX10" fmla="*/ 331545 w 439036"/>
                  <a:gd name="connsiteY10" fmla="*/ 9525 h 641542"/>
                  <a:gd name="connsiteX11" fmla="*/ 341070 w 439036"/>
                  <a:gd name="connsiteY11" fmla="*/ 7144 h 641542"/>
                  <a:gd name="connsiteX12" fmla="*/ 348214 w 439036"/>
                  <a:gd name="connsiteY12" fmla="*/ 4762 h 641542"/>
                  <a:gd name="connsiteX13" fmla="*/ 360120 w 439036"/>
                  <a:gd name="connsiteY13" fmla="*/ 2381 h 641542"/>
                  <a:gd name="connsiteX14" fmla="*/ 369645 w 439036"/>
                  <a:gd name="connsiteY14" fmla="*/ 0 h 641542"/>
                  <a:gd name="connsiteX15" fmla="*/ 376789 w 439036"/>
                  <a:gd name="connsiteY15" fmla="*/ 2381 h 641542"/>
                  <a:gd name="connsiteX16" fmla="*/ 386314 w 439036"/>
                  <a:gd name="connsiteY16" fmla="*/ 4762 h 641542"/>
                  <a:gd name="connsiteX17" fmla="*/ 393458 w 439036"/>
                  <a:gd name="connsiteY17" fmla="*/ 9525 h 641542"/>
                  <a:gd name="connsiteX18" fmla="*/ 405364 w 439036"/>
                  <a:gd name="connsiteY18" fmla="*/ 16669 h 641542"/>
                  <a:gd name="connsiteX19" fmla="*/ 407745 w 439036"/>
                  <a:gd name="connsiteY19" fmla="*/ 23812 h 641542"/>
                  <a:gd name="connsiteX20" fmla="*/ 412508 w 439036"/>
                  <a:gd name="connsiteY20" fmla="*/ 30956 h 641542"/>
                  <a:gd name="connsiteX21" fmla="*/ 410126 w 439036"/>
                  <a:gd name="connsiteY21" fmla="*/ 92869 h 641542"/>
                  <a:gd name="connsiteX22" fmla="*/ 412508 w 439036"/>
                  <a:gd name="connsiteY22" fmla="*/ 209550 h 641542"/>
                  <a:gd name="connsiteX23" fmla="*/ 414889 w 439036"/>
                  <a:gd name="connsiteY23" fmla="*/ 219075 h 641542"/>
                  <a:gd name="connsiteX24" fmla="*/ 429176 w 439036"/>
                  <a:gd name="connsiteY24" fmla="*/ 233362 h 641542"/>
                  <a:gd name="connsiteX25" fmla="*/ 433939 w 439036"/>
                  <a:gd name="connsiteY25" fmla="*/ 240506 h 641542"/>
                  <a:gd name="connsiteX26" fmla="*/ 433939 w 439036"/>
                  <a:gd name="connsiteY26" fmla="*/ 326231 h 641542"/>
                  <a:gd name="connsiteX27" fmla="*/ 429176 w 439036"/>
                  <a:gd name="connsiteY27" fmla="*/ 340519 h 641542"/>
                  <a:gd name="connsiteX28" fmla="*/ 422033 w 439036"/>
                  <a:gd name="connsiteY28" fmla="*/ 361950 h 641542"/>
                  <a:gd name="connsiteX29" fmla="*/ 419651 w 439036"/>
                  <a:gd name="connsiteY29" fmla="*/ 369094 h 641542"/>
                  <a:gd name="connsiteX30" fmla="*/ 417270 w 439036"/>
                  <a:gd name="connsiteY30" fmla="*/ 376237 h 641542"/>
                  <a:gd name="connsiteX31" fmla="*/ 419651 w 439036"/>
                  <a:gd name="connsiteY31" fmla="*/ 385762 h 641542"/>
                  <a:gd name="connsiteX32" fmla="*/ 414889 w 439036"/>
                  <a:gd name="connsiteY32" fmla="*/ 423862 h 641542"/>
                  <a:gd name="connsiteX33" fmla="*/ 414889 w 439036"/>
                  <a:gd name="connsiteY33" fmla="*/ 442912 h 641542"/>
                  <a:gd name="connsiteX34" fmla="*/ 400601 w 439036"/>
                  <a:gd name="connsiteY34" fmla="*/ 447675 h 641542"/>
                  <a:gd name="connsiteX35" fmla="*/ 374408 w 439036"/>
                  <a:gd name="connsiteY35" fmla="*/ 469106 h 641542"/>
                  <a:gd name="connsiteX36" fmla="*/ 364883 w 439036"/>
                  <a:gd name="connsiteY36" fmla="*/ 483394 h 641542"/>
                  <a:gd name="connsiteX37" fmla="*/ 352976 w 439036"/>
                  <a:gd name="connsiteY37" fmla="*/ 502444 h 641542"/>
                  <a:gd name="connsiteX38" fmla="*/ 343451 w 439036"/>
                  <a:gd name="connsiteY38" fmla="*/ 519112 h 641542"/>
                  <a:gd name="connsiteX39" fmla="*/ 341070 w 439036"/>
                  <a:gd name="connsiteY39" fmla="*/ 526256 h 641542"/>
                  <a:gd name="connsiteX40" fmla="*/ 338689 w 439036"/>
                  <a:gd name="connsiteY40" fmla="*/ 535781 h 641542"/>
                  <a:gd name="connsiteX41" fmla="*/ 331545 w 439036"/>
                  <a:gd name="connsiteY41" fmla="*/ 540544 h 641542"/>
                  <a:gd name="connsiteX42" fmla="*/ 305351 w 439036"/>
                  <a:gd name="connsiteY42" fmla="*/ 559594 h 641542"/>
                  <a:gd name="connsiteX43" fmla="*/ 298208 w 439036"/>
                  <a:gd name="connsiteY43" fmla="*/ 564356 h 641542"/>
                  <a:gd name="connsiteX44" fmla="*/ 286301 w 439036"/>
                  <a:gd name="connsiteY44" fmla="*/ 569119 h 641542"/>
                  <a:gd name="connsiteX45" fmla="*/ 260108 w 439036"/>
                  <a:gd name="connsiteY45" fmla="*/ 557212 h 641542"/>
                  <a:gd name="connsiteX46" fmla="*/ 255345 w 439036"/>
                  <a:gd name="connsiteY46" fmla="*/ 538162 h 641542"/>
                  <a:gd name="connsiteX47" fmla="*/ 250583 w 439036"/>
                  <a:gd name="connsiteY47" fmla="*/ 531019 h 641542"/>
                  <a:gd name="connsiteX48" fmla="*/ 241058 w 439036"/>
                  <a:gd name="connsiteY48" fmla="*/ 528637 h 641542"/>
                  <a:gd name="connsiteX49" fmla="*/ 179145 w 439036"/>
                  <a:gd name="connsiteY49" fmla="*/ 531019 h 641542"/>
                  <a:gd name="connsiteX50" fmla="*/ 169620 w 439036"/>
                  <a:gd name="connsiteY50" fmla="*/ 545306 h 641542"/>
                  <a:gd name="connsiteX51" fmla="*/ 148189 w 439036"/>
                  <a:gd name="connsiteY51" fmla="*/ 564356 h 641542"/>
                  <a:gd name="connsiteX52" fmla="*/ 145808 w 439036"/>
                  <a:gd name="connsiteY52" fmla="*/ 571500 h 641542"/>
                  <a:gd name="connsiteX53" fmla="*/ 143426 w 439036"/>
                  <a:gd name="connsiteY53" fmla="*/ 583406 h 641542"/>
                  <a:gd name="connsiteX54" fmla="*/ 121995 w 439036"/>
                  <a:gd name="connsiteY54" fmla="*/ 590550 h 641542"/>
                  <a:gd name="connsiteX55" fmla="*/ 105326 w 439036"/>
                  <a:gd name="connsiteY55" fmla="*/ 600075 h 641542"/>
                  <a:gd name="connsiteX56" fmla="*/ 98183 w 439036"/>
                  <a:gd name="connsiteY56" fmla="*/ 604837 h 641542"/>
                  <a:gd name="connsiteX57" fmla="*/ 83895 w 439036"/>
                  <a:gd name="connsiteY57" fmla="*/ 619125 h 641542"/>
                  <a:gd name="connsiteX58" fmla="*/ 74370 w 439036"/>
                  <a:gd name="connsiteY58" fmla="*/ 628650 h 641542"/>
                  <a:gd name="connsiteX59" fmla="*/ 69608 w 439036"/>
                  <a:gd name="connsiteY59" fmla="*/ 635794 h 641542"/>
                  <a:gd name="connsiteX60" fmla="*/ 55320 w 439036"/>
                  <a:gd name="connsiteY60" fmla="*/ 640556 h 641542"/>
                  <a:gd name="connsiteX61" fmla="*/ 19601 w 439036"/>
                  <a:gd name="connsiteY61" fmla="*/ 638175 h 641542"/>
                  <a:gd name="connsiteX62" fmla="*/ 14839 w 439036"/>
                  <a:gd name="connsiteY62" fmla="*/ 628650 h 641542"/>
                  <a:gd name="connsiteX63" fmla="*/ 7695 w 439036"/>
                  <a:gd name="connsiteY63" fmla="*/ 619125 h 641542"/>
                  <a:gd name="connsiteX64" fmla="*/ 5314 w 439036"/>
                  <a:gd name="connsiteY64" fmla="*/ 611981 h 641542"/>
                  <a:gd name="connsiteX65" fmla="*/ 551 w 439036"/>
                  <a:gd name="connsiteY65" fmla="*/ 602456 h 641542"/>
                  <a:gd name="connsiteX66" fmla="*/ 2933 w 439036"/>
                  <a:gd name="connsiteY66" fmla="*/ 581025 h 641542"/>
                  <a:gd name="connsiteX67" fmla="*/ 10076 w 439036"/>
                  <a:gd name="connsiteY67" fmla="*/ 573881 h 641542"/>
                  <a:gd name="connsiteX68" fmla="*/ 19601 w 439036"/>
                  <a:gd name="connsiteY68" fmla="*/ 561975 h 641542"/>
                  <a:gd name="connsiteX69" fmla="*/ 31508 w 439036"/>
                  <a:gd name="connsiteY69" fmla="*/ 547687 h 641542"/>
                  <a:gd name="connsiteX70" fmla="*/ 33889 w 439036"/>
                  <a:gd name="connsiteY70" fmla="*/ 540544 h 641542"/>
                  <a:gd name="connsiteX71" fmla="*/ 31508 w 439036"/>
                  <a:gd name="connsiteY71" fmla="*/ 523875 h 641542"/>
                  <a:gd name="connsiteX72" fmla="*/ 26745 w 439036"/>
                  <a:gd name="connsiteY72" fmla="*/ 507206 h 641542"/>
                  <a:gd name="connsiteX73" fmla="*/ 29126 w 439036"/>
                  <a:gd name="connsiteY73" fmla="*/ 490537 h 641542"/>
                  <a:gd name="connsiteX74" fmla="*/ 38651 w 439036"/>
                  <a:gd name="connsiteY74" fmla="*/ 476250 h 641542"/>
                  <a:gd name="connsiteX75" fmla="*/ 41033 w 439036"/>
                  <a:gd name="connsiteY75" fmla="*/ 464344 h 641542"/>
                  <a:gd name="connsiteX76" fmla="*/ 48176 w 439036"/>
                  <a:gd name="connsiteY76" fmla="*/ 454819 h 641542"/>
                  <a:gd name="connsiteX77" fmla="*/ 57701 w 439036"/>
                  <a:gd name="connsiteY77" fmla="*/ 440531 h 641542"/>
                  <a:gd name="connsiteX78" fmla="*/ 69608 w 439036"/>
                  <a:gd name="connsiteY78" fmla="*/ 423862 h 641542"/>
                  <a:gd name="connsiteX79" fmla="*/ 71989 w 439036"/>
                  <a:gd name="connsiteY79" fmla="*/ 414337 h 641542"/>
                  <a:gd name="connsiteX80" fmla="*/ 74370 w 439036"/>
                  <a:gd name="connsiteY80" fmla="*/ 407194 h 641542"/>
                  <a:gd name="connsiteX81" fmla="*/ 79133 w 439036"/>
                  <a:gd name="connsiteY81" fmla="*/ 388144 h 641542"/>
                  <a:gd name="connsiteX82" fmla="*/ 81514 w 439036"/>
                  <a:gd name="connsiteY82" fmla="*/ 381000 h 641542"/>
                  <a:gd name="connsiteX83" fmla="*/ 88658 w 439036"/>
                  <a:gd name="connsiteY83" fmla="*/ 376237 h 641542"/>
                  <a:gd name="connsiteX84" fmla="*/ 102945 w 439036"/>
                  <a:gd name="connsiteY84" fmla="*/ 361950 h 641542"/>
                  <a:gd name="connsiteX85" fmla="*/ 114851 w 439036"/>
                  <a:gd name="connsiteY85" fmla="*/ 347662 h 641542"/>
                  <a:gd name="connsiteX86" fmla="*/ 121995 w 439036"/>
                  <a:gd name="connsiteY86" fmla="*/ 330994 h 641542"/>
                  <a:gd name="connsiteX87" fmla="*/ 129139 w 439036"/>
                  <a:gd name="connsiteY87" fmla="*/ 326231 h 641542"/>
                  <a:gd name="connsiteX88" fmla="*/ 133901 w 439036"/>
                  <a:gd name="connsiteY88" fmla="*/ 319087 h 641542"/>
                  <a:gd name="connsiteX89" fmla="*/ 141045 w 439036"/>
                  <a:gd name="connsiteY89" fmla="*/ 311944 h 641542"/>
                  <a:gd name="connsiteX90" fmla="*/ 143426 w 439036"/>
                  <a:gd name="connsiteY90" fmla="*/ 304800 h 641542"/>
                  <a:gd name="connsiteX91" fmla="*/ 150570 w 439036"/>
                  <a:gd name="connsiteY91" fmla="*/ 257175 h 641542"/>
                  <a:gd name="connsiteX92" fmla="*/ 157714 w 439036"/>
                  <a:gd name="connsiteY92" fmla="*/ 250031 h 641542"/>
                  <a:gd name="connsiteX93" fmla="*/ 169620 w 439036"/>
                  <a:gd name="connsiteY93" fmla="*/ 245269 h 641542"/>
                  <a:gd name="connsiteX94" fmla="*/ 174383 w 439036"/>
                  <a:gd name="connsiteY94" fmla="*/ 238125 h 641542"/>
                  <a:gd name="connsiteX95" fmla="*/ 193433 w 439036"/>
                  <a:gd name="connsiteY95" fmla="*/ 226219 h 641542"/>
                  <a:gd name="connsiteX96" fmla="*/ 202958 w 439036"/>
                  <a:gd name="connsiteY96" fmla="*/ 211931 h 641542"/>
                  <a:gd name="connsiteX97" fmla="*/ 200576 w 439036"/>
                  <a:gd name="connsiteY97" fmla="*/ 178594 h 641542"/>
                  <a:gd name="connsiteX98" fmla="*/ 198195 w 439036"/>
                  <a:gd name="connsiteY98" fmla="*/ 171450 h 641542"/>
                  <a:gd name="connsiteX99" fmla="*/ 195814 w 439036"/>
                  <a:gd name="connsiteY99" fmla="*/ 161925 h 641542"/>
                  <a:gd name="connsiteX100" fmla="*/ 191051 w 439036"/>
                  <a:gd name="connsiteY100" fmla="*/ 114300 h 64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39036" h="641542">
                    <a:moveTo>
                      <a:pt x="191051" y="114300"/>
                    </a:moveTo>
                    <a:cubicBezTo>
                      <a:pt x="192242" y="101203"/>
                      <a:pt x="198440" y="88766"/>
                      <a:pt x="202958" y="83344"/>
                    </a:cubicBezTo>
                    <a:cubicBezTo>
                      <a:pt x="204790" y="81145"/>
                      <a:pt x="207903" y="80413"/>
                      <a:pt x="210101" y="78581"/>
                    </a:cubicBezTo>
                    <a:cubicBezTo>
                      <a:pt x="212688" y="76425"/>
                      <a:pt x="214551" y="73458"/>
                      <a:pt x="217245" y="71437"/>
                    </a:cubicBezTo>
                    <a:cubicBezTo>
                      <a:pt x="225047" y="65586"/>
                      <a:pt x="247474" y="55132"/>
                      <a:pt x="252964" y="52387"/>
                    </a:cubicBezTo>
                    <a:cubicBezTo>
                      <a:pt x="257726" y="50006"/>
                      <a:pt x="262821" y="48198"/>
                      <a:pt x="267251" y="45244"/>
                    </a:cubicBezTo>
                    <a:cubicBezTo>
                      <a:pt x="269632" y="43656"/>
                      <a:pt x="272196" y="42313"/>
                      <a:pt x="274395" y="40481"/>
                    </a:cubicBezTo>
                    <a:cubicBezTo>
                      <a:pt x="276982" y="38325"/>
                      <a:pt x="278567" y="34922"/>
                      <a:pt x="281539" y="33337"/>
                    </a:cubicBezTo>
                    <a:cubicBezTo>
                      <a:pt x="290644" y="28481"/>
                      <a:pt x="300572" y="25360"/>
                      <a:pt x="310114" y="21431"/>
                    </a:cubicBezTo>
                    <a:cubicBezTo>
                      <a:pt x="314066" y="19804"/>
                      <a:pt x="318601" y="19234"/>
                      <a:pt x="322020" y="16669"/>
                    </a:cubicBezTo>
                    <a:cubicBezTo>
                      <a:pt x="325195" y="14288"/>
                      <a:pt x="327995" y="11300"/>
                      <a:pt x="331545" y="9525"/>
                    </a:cubicBezTo>
                    <a:cubicBezTo>
                      <a:pt x="334472" y="8061"/>
                      <a:pt x="337923" y="8043"/>
                      <a:pt x="341070" y="7144"/>
                    </a:cubicBezTo>
                    <a:cubicBezTo>
                      <a:pt x="343484" y="6454"/>
                      <a:pt x="345779" y="5371"/>
                      <a:pt x="348214" y="4762"/>
                    </a:cubicBezTo>
                    <a:cubicBezTo>
                      <a:pt x="352140" y="3780"/>
                      <a:pt x="356169" y="3259"/>
                      <a:pt x="360120" y="2381"/>
                    </a:cubicBezTo>
                    <a:cubicBezTo>
                      <a:pt x="363315" y="1671"/>
                      <a:pt x="366470" y="794"/>
                      <a:pt x="369645" y="0"/>
                    </a:cubicBezTo>
                    <a:cubicBezTo>
                      <a:pt x="372026" y="794"/>
                      <a:pt x="374375" y="1691"/>
                      <a:pt x="376789" y="2381"/>
                    </a:cubicBezTo>
                    <a:cubicBezTo>
                      <a:pt x="379936" y="3280"/>
                      <a:pt x="383306" y="3473"/>
                      <a:pt x="386314" y="4762"/>
                    </a:cubicBezTo>
                    <a:cubicBezTo>
                      <a:pt x="388945" y="5889"/>
                      <a:pt x="391031" y="8008"/>
                      <a:pt x="393458" y="9525"/>
                    </a:cubicBezTo>
                    <a:cubicBezTo>
                      <a:pt x="397383" y="11978"/>
                      <a:pt x="401395" y="14288"/>
                      <a:pt x="405364" y="16669"/>
                    </a:cubicBezTo>
                    <a:cubicBezTo>
                      <a:pt x="406158" y="19050"/>
                      <a:pt x="406623" y="21567"/>
                      <a:pt x="407745" y="23812"/>
                    </a:cubicBezTo>
                    <a:cubicBezTo>
                      <a:pt x="409025" y="26372"/>
                      <a:pt x="412409" y="28096"/>
                      <a:pt x="412508" y="30956"/>
                    </a:cubicBezTo>
                    <a:cubicBezTo>
                      <a:pt x="413220" y="51597"/>
                      <a:pt x="410920" y="72231"/>
                      <a:pt x="410126" y="92869"/>
                    </a:cubicBezTo>
                    <a:cubicBezTo>
                      <a:pt x="410920" y="131763"/>
                      <a:pt x="411041" y="170676"/>
                      <a:pt x="412508" y="209550"/>
                    </a:cubicBezTo>
                    <a:cubicBezTo>
                      <a:pt x="412631" y="212820"/>
                      <a:pt x="413012" y="216394"/>
                      <a:pt x="414889" y="219075"/>
                    </a:cubicBezTo>
                    <a:cubicBezTo>
                      <a:pt x="418751" y="224593"/>
                      <a:pt x="424414" y="228600"/>
                      <a:pt x="429176" y="233362"/>
                    </a:cubicBezTo>
                    <a:cubicBezTo>
                      <a:pt x="431200" y="235386"/>
                      <a:pt x="432351" y="238125"/>
                      <a:pt x="433939" y="240506"/>
                    </a:cubicBezTo>
                    <a:cubicBezTo>
                      <a:pt x="434916" y="265906"/>
                      <a:pt x="439036" y="299050"/>
                      <a:pt x="433939" y="326231"/>
                    </a:cubicBezTo>
                    <a:cubicBezTo>
                      <a:pt x="433014" y="331165"/>
                      <a:pt x="430764" y="335756"/>
                      <a:pt x="429176" y="340519"/>
                    </a:cubicBezTo>
                    <a:lnTo>
                      <a:pt x="422033" y="361950"/>
                    </a:lnTo>
                    <a:lnTo>
                      <a:pt x="419651" y="369094"/>
                    </a:lnTo>
                    <a:lnTo>
                      <a:pt x="417270" y="376237"/>
                    </a:lnTo>
                    <a:cubicBezTo>
                      <a:pt x="418064" y="379412"/>
                      <a:pt x="419651" y="382489"/>
                      <a:pt x="419651" y="385762"/>
                    </a:cubicBezTo>
                    <a:cubicBezTo>
                      <a:pt x="419651" y="397210"/>
                      <a:pt x="416850" y="412098"/>
                      <a:pt x="414889" y="423862"/>
                    </a:cubicBezTo>
                    <a:cubicBezTo>
                      <a:pt x="415401" y="426422"/>
                      <a:pt x="420014" y="439251"/>
                      <a:pt x="414889" y="442912"/>
                    </a:cubicBezTo>
                    <a:cubicBezTo>
                      <a:pt x="410804" y="445830"/>
                      <a:pt x="400601" y="447675"/>
                      <a:pt x="400601" y="447675"/>
                    </a:cubicBezTo>
                    <a:cubicBezTo>
                      <a:pt x="381423" y="466854"/>
                      <a:pt x="390961" y="460830"/>
                      <a:pt x="374408" y="469106"/>
                    </a:cubicBezTo>
                    <a:cubicBezTo>
                      <a:pt x="371233" y="473869"/>
                      <a:pt x="366693" y="477964"/>
                      <a:pt x="364883" y="483394"/>
                    </a:cubicBezTo>
                    <a:cubicBezTo>
                      <a:pt x="359215" y="500396"/>
                      <a:pt x="364297" y="494896"/>
                      <a:pt x="352976" y="502444"/>
                    </a:cubicBezTo>
                    <a:cubicBezTo>
                      <a:pt x="348194" y="509616"/>
                      <a:pt x="347075" y="510655"/>
                      <a:pt x="343451" y="519112"/>
                    </a:cubicBezTo>
                    <a:cubicBezTo>
                      <a:pt x="342462" y="521419"/>
                      <a:pt x="341760" y="523842"/>
                      <a:pt x="341070" y="526256"/>
                    </a:cubicBezTo>
                    <a:cubicBezTo>
                      <a:pt x="340171" y="529403"/>
                      <a:pt x="340504" y="533058"/>
                      <a:pt x="338689" y="535781"/>
                    </a:cubicBezTo>
                    <a:cubicBezTo>
                      <a:pt x="337101" y="538162"/>
                      <a:pt x="333835" y="538827"/>
                      <a:pt x="331545" y="540544"/>
                    </a:cubicBezTo>
                    <a:cubicBezTo>
                      <a:pt x="305349" y="560191"/>
                      <a:pt x="334928" y="539877"/>
                      <a:pt x="305351" y="559594"/>
                    </a:cubicBezTo>
                    <a:cubicBezTo>
                      <a:pt x="302970" y="561181"/>
                      <a:pt x="300865" y="563293"/>
                      <a:pt x="298208" y="564356"/>
                    </a:cubicBezTo>
                    <a:lnTo>
                      <a:pt x="286301" y="569119"/>
                    </a:lnTo>
                    <a:cubicBezTo>
                      <a:pt x="273133" y="565827"/>
                      <a:pt x="267172" y="567808"/>
                      <a:pt x="260108" y="557212"/>
                    </a:cubicBezTo>
                    <a:cubicBezTo>
                      <a:pt x="257586" y="553429"/>
                      <a:pt x="256379" y="540919"/>
                      <a:pt x="255345" y="538162"/>
                    </a:cubicBezTo>
                    <a:cubicBezTo>
                      <a:pt x="254340" y="535483"/>
                      <a:pt x="252964" y="532606"/>
                      <a:pt x="250583" y="531019"/>
                    </a:cubicBezTo>
                    <a:cubicBezTo>
                      <a:pt x="247860" y="529204"/>
                      <a:pt x="244233" y="529431"/>
                      <a:pt x="241058" y="528637"/>
                    </a:cubicBezTo>
                    <a:cubicBezTo>
                      <a:pt x="220420" y="529431"/>
                      <a:pt x="199604" y="528197"/>
                      <a:pt x="179145" y="531019"/>
                    </a:cubicBezTo>
                    <a:cubicBezTo>
                      <a:pt x="170018" y="532278"/>
                      <a:pt x="173221" y="540676"/>
                      <a:pt x="169620" y="545306"/>
                    </a:cubicBezTo>
                    <a:cubicBezTo>
                      <a:pt x="160836" y="556601"/>
                      <a:pt x="157739" y="557990"/>
                      <a:pt x="148189" y="564356"/>
                    </a:cubicBezTo>
                    <a:cubicBezTo>
                      <a:pt x="147395" y="566737"/>
                      <a:pt x="146417" y="569065"/>
                      <a:pt x="145808" y="571500"/>
                    </a:cubicBezTo>
                    <a:cubicBezTo>
                      <a:pt x="144826" y="575426"/>
                      <a:pt x="145779" y="580113"/>
                      <a:pt x="143426" y="583406"/>
                    </a:cubicBezTo>
                    <a:cubicBezTo>
                      <a:pt x="140139" y="588008"/>
                      <a:pt x="126143" y="589721"/>
                      <a:pt x="121995" y="590550"/>
                    </a:cubicBezTo>
                    <a:cubicBezTo>
                      <a:pt x="116439" y="593725"/>
                      <a:pt x="110814" y="596783"/>
                      <a:pt x="105326" y="600075"/>
                    </a:cubicBezTo>
                    <a:cubicBezTo>
                      <a:pt x="102872" y="601547"/>
                      <a:pt x="100322" y="602936"/>
                      <a:pt x="98183" y="604837"/>
                    </a:cubicBezTo>
                    <a:cubicBezTo>
                      <a:pt x="93149" y="609312"/>
                      <a:pt x="88658" y="614362"/>
                      <a:pt x="83895" y="619125"/>
                    </a:cubicBezTo>
                    <a:cubicBezTo>
                      <a:pt x="80720" y="622300"/>
                      <a:pt x="76860" y="624914"/>
                      <a:pt x="74370" y="628650"/>
                    </a:cubicBezTo>
                    <a:cubicBezTo>
                      <a:pt x="72783" y="631031"/>
                      <a:pt x="72035" y="634277"/>
                      <a:pt x="69608" y="635794"/>
                    </a:cubicBezTo>
                    <a:cubicBezTo>
                      <a:pt x="65351" y="638455"/>
                      <a:pt x="55320" y="640556"/>
                      <a:pt x="55320" y="640556"/>
                    </a:cubicBezTo>
                    <a:cubicBezTo>
                      <a:pt x="43414" y="639762"/>
                      <a:pt x="31049" y="641542"/>
                      <a:pt x="19601" y="638175"/>
                    </a:cubicBezTo>
                    <a:cubicBezTo>
                      <a:pt x="16196" y="637173"/>
                      <a:pt x="16720" y="631660"/>
                      <a:pt x="14839" y="628650"/>
                    </a:cubicBezTo>
                    <a:cubicBezTo>
                      <a:pt x="12736" y="625284"/>
                      <a:pt x="10076" y="622300"/>
                      <a:pt x="7695" y="619125"/>
                    </a:cubicBezTo>
                    <a:cubicBezTo>
                      <a:pt x="6901" y="616744"/>
                      <a:pt x="6303" y="614288"/>
                      <a:pt x="5314" y="611981"/>
                    </a:cubicBezTo>
                    <a:cubicBezTo>
                      <a:pt x="3916" y="608718"/>
                      <a:pt x="823" y="605995"/>
                      <a:pt x="551" y="602456"/>
                    </a:cubicBezTo>
                    <a:cubicBezTo>
                      <a:pt x="0" y="595290"/>
                      <a:pt x="660" y="587844"/>
                      <a:pt x="2933" y="581025"/>
                    </a:cubicBezTo>
                    <a:cubicBezTo>
                      <a:pt x="3998" y="577830"/>
                      <a:pt x="7859" y="576415"/>
                      <a:pt x="10076" y="573881"/>
                    </a:cubicBezTo>
                    <a:cubicBezTo>
                      <a:pt x="13423" y="570056"/>
                      <a:pt x="16254" y="565800"/>
                      <a:pt x="19601" y="561975"/>
                    </a:cubicBezTo>
                    <a:cubicBezTo>
                      <a:pt x="32436" y="547306"/>
                      <a:pt x="21760" y="562308"/>
                      <a:pt x="31508" y="547687"/>
                    </a:cubicBezTo>
                    <a:cubicBezTo>
                      <a:pt x="32302" y="545306"/>
                      <a:pt x="33889" y="543054"/>
                      <a:pt x="33889" y="540544"/>
                    </a:cubicBezTo>
                    <a:cubicBezTo>
                      <a:pt x="33889" y="534931"/>
                      <a:pt x="32512" y="529397"/>
                      <a:pt x="31508" y="523875"/>
                    </a:cubicBezTo>
                    <a:cubicBezTo>
                      <a:pt x="30313" y="517304"/>
                      <a:pt x="28783" y="513322"/>
                      <a:pt x="26745" y="507206"/>
                    </a:cubicBezTo>
                    <a:cubicBezTo>
                      <a:pt x="27539" y="501650"/>
                      <a:pt x="27111" y="495776"/>
                      <a:pt x="29126" y="490537"/>
                    </a:cubicBezTo>
                    <a:cubicBezTo>
                      <a:pt x="31181" y="485195"/>
                      <a:pt x="38651" y="476250"/>
                      <a:pt x="38651" y="476250"/>
                    </a:cubicBezTo>
                    <a:cubicBezTo>
                      <a:pt x="39445" y="472281"/>
                      <a:pt x="39389" y="468042"/>
                      <a:pt x="41033" y="464344"/>
                    </a:cubicBezTo>
                    <a:cubicBezTo>
                      <a:pt x="42645" y="460717"/>
                      <a:pt x="45900" y="458070"/>
                      <a:pt x="48176" y="454819"/>
                    </a:cubicBezTo>
                    <a:cubicBezTo>
                      <a:pt x="51458" y="450130"/>
                      <a:pt x="54756" y="445439"/>
                      <a:pt x="57701" y="440531"/>
                    </a:cubicBezTo>
                    <a:cubicBezTo>
                      <a:pt x="67103" y="424861"/>
                      <a:pt x="56982" y="436488"/>
                      <a:pt x="69608" y="423862"/>
                    </a:cubicBezTo>
                    <a:cubicBezTo>
                      <a:pt x="70402" y="420687"/>
                      <a:pt x="71090" y="417484"/>
                      <a:pt x="71989" y="414337"/>
                    </a:cubicBezTo>
                    <a:cubicBezTo>
                      <a:pt x="72678" y="411924"/>
                      <a:pt x="73710" y="409615"/>
                      <a:pt x="74370" y="407194"/>
                    </a:cubicBezTo>
                    <a:cubicBezTo>
                      <a:pt x="76092" y="400879"/>
                      <a:pt x="77063" y="394354"/>
                      <a:pt x="79133" y="388144"/>
                    </a:cubicBezTo>
                    <a:cubicBezTo>
                      <a:pt x="79927" y="385763"/>
                      <a:pt x="79946" y="382960"/>
                      <a:pt x="81514" y="381000"/>
                    </a:cubicBezTo>
                    <a:cubicBezTo>
                      <a:pt x="83302" y="378765"/>
                      <a:pt x="86519" y="378138"/>
                      <a:pt x="88658" y="376237"/>
                    </a:cubicBezTo>
                    <a:cubicBezTo>
                      <a:pt x="93692" y="371763"/>
                      <a:pt x="99209" y="367554"/>
                      <a:pt x="102945" y="361950"/>
                    </a:cubicBezTo>
                    <a:cubicBezTo>
                      <a:pt x="109576" y="352004"/>
                      <a:pt x="105684" y="356830"/>
                      <a:pt x="114851" y="347662"/>
                    </a:cubicBezTo>
                    <a:cubicBezTo>
                      <a:pt x="116505" y="342702"/>
                      <a:pt x="118728" y="334914"/>
                      <a:pt x="121995" y="330994"/>
                    </a:cubicBezTo>
                    <a:cubicBezTo>
                      <a:pt x="123827" y="328795"/>
                      <a:pt x="126758" y="327819"/>
                      <a:pt x="129139" y="326231"/>
                    </a:cubicBezTo>
                    <a:cubicBezTo>
                      <a:pt x="130726" y="323850"/>
                      <a:pt x="132069" y="321286"/>
                      <a:pt x="133901" y="319087"/>
                    </a:cubicBezTo>
                    <a:cubicBezTo>
                      <a:pt x="136057" y="316500"/>
                      <a:pt x="139177" y="314746"/>
                      <a:pt x="141045" y="311944"/>
                    </a:cubicBezTo>
                    <a:cubicBezTo>
                      <a:pt x="142437" y="309855"/>
                      <a:pt x="142632" y="307181"/>
                      <a:pt x="143426" y="304800"/>
                    </a:cubicBezTo>
                    <a:cubicBezTo>
                      <a:pt x="144876" y="280161"/>
                      <a:pt x="138544" y="271607"/>
                      <a:pt x="150570" y="257175"/>
                    </a:cubicBezTo>
                    <a:cubicBezTo>
                      <a:pt x="152726" y="254588"/>
                      <a:pt x="154858" y="251816"/>
                      <a:pt x="157714" y="250031"/>
                    </a:cubicBezTo>
                    <a:cubicBezTo>
                      <a:pt x="161339" y="247766"/>
                      <a:pt x="165651" y="246856"/>
                      <a:pt x="169620" y="245269"/>
                    </a:cubicBezTo>
                    <a:cubicBezTo>
                      <a:pt x="171208" y="242888"/>
                      <a:pt x="172054" y="239789"/>
                      <a:pt x="174383" y="238125"/>
                    </a:cubicBezTo>
                    <a:cubicBezTo>
                      <a:pt x="191228" y="226092"/>
                      <a:pt x="181838" y="241126"/>
                      <a:pt x="193433" y="226219"/>
                    </a:cubicBezTo>
                    <a:cubicBezTo>
                      <a:pt x="196947" y="221701"/>
                      <a:pt x="202958" y="211931"/>
                      <a:pt x="202958" y="211931"/>
                    </a:cubicBezTo>
                    <a:cubicBezTo>
                      <a:pt x="202164" y="200819"/>
                      <a:pt x="201878" y="189658"/>
                      <a:pt x="200576" y="178594"/>
                    </a:cubicBezTo>
                    <a:cubicBezTo>
                      <a:pt x="200283" y="176101"/>
                      <a:pt x="198885" y="173864"/>
                      <a:pt x="198195" y="171450"/>
                    </a:cubicBezTo>
                    <a:cubicBezTo>
                      <a:pt x="197296" y="168303"/>
                      <a:pt x="196608" y="165100"/>
                      <a:pt x="195814" y="161925"/>
                    </a:cubicBezTo>
                    <a:cubicBezTo>
                      <a:pt x="194986" y="142876"/>
                      <a:pt x="189860" y="127397"/>
                      <a:pt x="191051" y="11430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12" name="22 Forma libre"/>
              <p:cNvSpPr/>
              <p:nvPr/>
            </p:nvSpPr>
            <p:spPr>
              <a:xfrm>
                <a:off x="2660986" y="2483644"/>
                <a:ext cx="506077" cy="517197"/>
              </a:xfrm>
              <a:custGeom>
                <a:avLst/>
                <a:gdLst>
                  <a:gd name="connsiteX0" fmla="*/ 179845 w 506077"/>
                  <a:gd name="connsiteY0" fmla="*/ 514350 h 517197"/>
                  <a:gd name="connsiteX1" fmla="*/ 327483 w 506077"/>
                  <a:gd name="connsiteY1" fmla="*/ 507206 h 517197"/>
                  <a:gd name="connsiteX2" fmla="*/ 356058 w 506077"/>
                  <a:gd name="connsiteY2" fmla="*/ 495300 h 517197"/>
                  <a:gd name="connsiteX3" fmla="*/ 372727 w 506077"/>
                  <a:gd name="connsiteY3" fmla="*/ 485775 h 517197"/>
                  <a:gd name="connsiteX4" fmla="*/ 384633 w 506077"/>
                  <a:gd name="connsiteY4" fmla="*/ 483394 h 517197"/>
                  <a:gd name="connsiteX5" fmla="*/ 398920 w 506077"/>
                  <a:gd name="connsiteY5" fmla="*/ 478631 h 517197"/>
                  <a:gd name="connsiteX6" fmla="*/ 408445 w 506077"/>
                  <a:gd name="connsiteY6" fmla="*/ 476250 h 517197"/>
                  <a:gd name="connsiteX7" fmla="*/ 429877 w 506077"/>
                  <a:gd name="connsiteY7" fmla="*/ 466725 h 517197"/>
                  <a:gd name="connsiteX8" fmla="*/ 451308 w 506077"/>
                  <a:gd name="connsiteY8" fmla="*/ 459581 h 517197"/>
                  <a:gd name="connsiteX9" fmla="*/ 460833 w 506077"/>
                  <a:gd name="connsiteY9" fmla="*/ 450056 h 517197"/>
                  <a:gd name="connsiteX10" fmla="*/ 477502 w 506077"/>
                  <a:gd name="connsiteY10" fmla="*/ 442912 h 517197"/>
                  <a:gd name="connsiteX11" fmla="*/ 494170 w 506077"/>
                  <a:gd name="connsiteY11" fmla="*/ 431006 h 517197"/>
                  <a:gd name="connsiteX12" fmla="*/ 498933 w 506077"/>
                  <a:gd name="connsiteY12" fmla="*/ 423862 h 517197"/>
                  <a:gd name="connsiteX13" fmla="*/ 501314 w 506077"/>
                  <a:gd name="connsiteY13" fmla="*/ 407194 h 517197"/>
                  <a:gd name="connsiteX14" fmla="*/ 503695 w 506077"/>
                  <a:gd name="connsiteY14" fmla="*/ 400050 h 517197"/>
                  <a:gd name="connsiteX15" fmla="*/ 506077 w 506077"/>
                  <a:gd name="connsiteY15" fmla="*/ 390525 h 517197"/>
                  <a:gd name="connsiteX16" fmla="*/ 503695 w 506077"/>
                  <a:gd name="connsiteY16" fmla="*/ 364331 h 517197"/>
                  <a:gd name="connsiteX17" fmla="*/ 498933 w 506077"/>
                  <a:gd name="connsiteY17" fmla="*/ 357187 h 517197"/>
                  <a:gd name="connsiteX18" fmla="*/ 496552 w 506077"/>
                  <a:gd name="connsiteY18" fmla="*/ 350044 h 517197"/>
                  <a:gd name="connsiteX19" fmla="*/ 501314 w 506077"/>
                  <a:gd name="connsiteY19" fmla="*/ 333375 h 517197"/>
                  <a:gd name="connsiteX20" fmla="*/ 503695 w 506077"/>
                  <a:gd name="connsiteY20" fmla="*/ 326231 h 517197"/>
                  <a:gd name="connsiteX21" fmla="*/ 498933 w 506077"/>
                  <a:gd name="connsiteY21" fmla="*/ 297656 h 517197"/>
                  <a:gd name="connsiteX22" fmla="*/ 491789 w 506077"/>
                  <a:gd name="connsiteY22" fmla="*/ 285750 h 517197"/>
                  <a:gd name="connsiteX23" fmla="*/ 484645 w 506077"/>
                  <a:gd name="connsiteY23" fmla="*/ 278606 h 517197"/>
                  <a:gd name="connsiteX24" fmla="*/ 479883 w 506077"/>
                  <a:gd name="connsiteY24" fmla="*/ 271462 h 517197"/>
                  <a:gd name="connsiteX25" fmla="*/ 448927 w 506077"/>
                  <a:gd name="connsiteY25" fmla="*/ 264319 h 517197"/>
                  <a:gd name="connsiteX26" fmla="*/ 434639 w 506077"/>
                  <a:gd name="connsiteY26" fmla="*/ 259556 h 517197"/>
                  <a:gd name="connsiteX27" fmla="*/ 401302 w 506077"/>
                  <a:gd name="connsiteY27" fmla="*/ 247650 h 517197"/>
                  <a:gd name="connsiteX28" fmla="*/ 389395 w 506077"/>
                  <a:gd name="connsiteY28" fmla="*/ 240506 h 517197"/>
                  <a:gd name="connsiteX29" fmla="*/ 384633 w 506077"/>
                  <a:gd name="connsiteY29" fmla="*/ 233362 h 517197"/>
                  <a:gd name="connsiteX30" fmla="*/ 377489 w 506077"/>
                  <a:gd name="connsiteY30" fmla="*/ 223837 h 517197"/>
                  <a:gd name="connsiteX31" fmla="*/ 370345 w 506077"/>
                  <a:gd name="connsiteY31" fmla="*/ 197644 h 517197"/>
                  <a:gd name="connsiteX32" fmla="*/ 365583 w 506077"/>
                  <a:gd name="connsiteY32" fmla="*/ 188119 h 517197"/>
                  <a:gd name="connsiteX33" fmla="*/ 363202 w 506077"/>
                  <a:gd name="connsiteY33" fmla="*/ 176212 h 517197"/>
                  <a:gd name="connsiteX34" fmla="*/ 360820 w 506077"/>
                  <a:gd name="connsiteY34" fmla="*/ 126206 h 517197"/>
                  <a:gd name="connsiteX35" fmla="*/ 351295 w 506077"/>
                  <a:gd name="connsiteY35" fmla="*/ 116681 h 517197"/>
                  <a:gd name="connsiteX36" fmla="*/ 341770 w 506077"/>
                  <a:gd name="connsiteY36" fmla="*/ 104775 h 517197"/>
                  <a:gd name="connsiteX37" fmla="*/ 332245 w 506077"/>
                  <a:gd name="connsiteY37" fmla="*/ 90487 h 517197"/>
                  <a:gd name="connsiteX38" fmla="*/ 317958 w 506077"/>
                  <a:gd name="connsiteY38" fmla="*/ 78581 h 517197"/>
                  <a:gd name="connsiteX39" fmla="*/ 303670 w 506077"/>
                  <a:gd name="connsiteY39" fmla="*/ 69056 h 517197"/>
                  <a:gd name="connsiteX40" fmla="*/ 296527 w 506077"/>
                  <a:gd name="connsiteY40" fmla="*/ 64294 h 517197"/>
                  <a:gd name="connsiteX41" fmla="*/ 239377 w 506077"/>
                  <a:gd name="connsiteY41" fmla="*/ 47625 h 517197"/>
                  <a:gd name="connsiteX42" fmla="*/ 229852 w 506077"/>
                  <a:gd name="connsiteY42" fmla="*/ 52387 h 517197"/>
                  <a:gd name="connsiteX43" fmla="*/ 220327 w 506077"/>
                  <a:gd name="connsiteY43" fmla="*/ 59531 h 517197"/>
                  <a:gd name="connsiteX44" fmla="*/ 213183 w 506077"/>
                  <a:gd name="connsiteY44" fmla="*/ 64294 h 517197"/>
                  <a:gd name="connsiteX45" fmla="*/ 177464 w 506077"/>
                  <a:gd name="connsiteY45" fmla="*/ 52387 h 517197"/>
                  <a:gd name="connsiteX46" fmla="*/ 172702 w 506077"/>
                  <a:gd name="connsiteY46" fmla="*/ 45244 h 517197"/>
                  <a:gd name="connsiteX47" fmla="*/ 170320 w 506077"/>
                  <a:gd name="connsiteY47" fmla="*/ 35719 h 517197"/>
                  <a:gd name="connsiteX48" fmla="*/ 167939 w 506077"/>
                  <a:gd name="connsiteY48" fmla="*/ 21431 h 517197"/>
                  <a:gd name="connsiteX49" fmla="*/ 163177 w 506077"/>
                  <a:gd name="connsiteY49" fmla="*/ 14287 h 517197"/>
                  <a:gd name="connsiteX50" fmla="*/ 158414 w 506077"/>
                  <a:gd name="connsiteY50" fmla="*/ 4762 h 517197"/>
                  <a:gd name="connsiteX51" fmla="*/ 141745 w 506077"/>
                  <a:gd name="connsiteY51" fmla="*/ 2381 h 517197"/>
                  <a:gd name="connsiteX52" fmla="*/ 129839 w 506077"/>
                  <a:gd name="connsiteY52" fmla="*/ 0 h 517197"/>
                  <a:gd name="connsiteX53" fmla="*/ 86977 w 506077"/>
                  <a:gd name="connsiteY53" fmla="*/ 2381 h 517197"/>
                  <a:gd name="connsiteX54" fmla="*/ 79833 w 506077"/>
                  <a:gd name="connsiteY54" fmla="*/ 4762 h 517197"/>
                  <a:gd name="connsiteX55" fmla="*/ 58402 w 506077"/>
                  <a:gd name="connsiteY55" fmla="*/ 28575 h 517197"/>
                  <a:gd name="connsiteX56" fmla="*/ 51258 w 506077"/>
                  <a:gd name="connsiteY56" fmla="*/ 35719 h 517197"/>
                  <a:gd name="connsiteX57" fmla="*/ 53639 w 506077"/>
                  <a:gd name="connsiteY57" fmla="*/ 50006 h 517197"/>
                  <a:gd name="connsiteX58" fmla="*/ 48877 w 506077"/>
                  <a:gd name="connsiteY58" fmla="*/ 61912 h 517197"/>
                  <a:gd name="connsiteX59" fmla="*/ 46495 w 506077"/>
                  <a:gd name="connsiteY59" fmla="*/ 69056 h 517197"/>
                  <a:gd name="connsiteX60" fmla="*/ 36970 w 506077"/>
                  <a:gd name="connsiteY60" fmla="*/ 78581 h 517197"/>
                  <a:gd name="connsiteX61" fmla="*/ 20302 w 506077"/>
                  <a:gd name="connsiteY61" fmla="*/ 100012 h 517197"/>
                  <a:gd name="connsiteX62" fmla="*/ 17920 w 506077"/>
                  <a:gd name="connsiteY62" fmla="*/ 123825 h 517197"/>
                  <a:gd name="connsiteX63" fmla="*/ 25064 w 506077"/>
                  <a:gd name="connsiteY63" fmla="*/ 130969 h 517197"/>
                  <a:gd name="connsiteX64" fmla="*/ 29827 w 506077"/>
                  <a:gd name="connsiteY64" fmla="*/ 161925 h 517197"/>
                  <a:gd name="connsiteX65" fmla="*/ 36970 w 506077"/>
                  <a:gd name="connsiteY65" fmla="*/ 176212 h 517197"/>
                  <a:gd name="connsiteX66" fmla="*/ 34589 w 506077"/>
                  <a:gd name="connsiteY66" fmla="*/ 204787 h 517197"/>
                  <a:gd name="connsiteX67" fmla="*/ 32208 w 506077"/>
                  <a:gd name="connsiteY67" fmla="*/ 247650 h 517197"/>
                  <a:gd name="connsiteX68" fmla="*/ 27445 w 506077"/>
                  <a:gd name="connsiteY68" fmla="*/ 273844 h 517197"/>
                  <a:gd name="connsiteX69" fmla="*/ 25064 w 506077"/>
                  <a:gd name="connsiteY69" fmla="*/ 280987 h 517197"/>
                  <a:gd name="connsiteX70" fmla="*/ 17920 w 506077"/>
                  <a:gd name="connsiteY70" fmla="*/ 285750 h 517197"/>
                  <a:gd name="connsiteX71" fmla="*/ 15539 w 506077"/>
                  <a:gd name="connsiteY71" fmla="*/ 292894 h 517197"/>
                  <a:gd name="connsiteX72" fmla="*/ 20302 w 506077"/>
                  <a:gd name="connsiteY72" fmla="*/ 311944 h 517197"/>
                  <a:gd name="connsiteX73" fmla="*/ 10777 w 506077"/>
                  <a:gd name="connsiteY73" fmla="*/ 347662 h 517197"/>
                  <a:gd name="connsiteX74" fmla="*/ 8395 w 506077"/>
                  <a:gd name="connsiteY74" fmla="*/ 359569 h 517197"/>
                  <a:gd name="connsiteX75" fmla="*/ 10777 w 506077"/>
                  <a:gd name="connsiteY75" fmla="*/ 366712 h 517197"/>
                  <a:gd name="connsiteX76" fmla="*/ 13158 w 506077"/>
                  <a:gd name="connsiteY76" fmla="*/ 381000 h 517197"/>
                  <a:gd name="connsiteX77" fmla="*/ 1252 w 506077"/>
                  <a:gd name="connsiteY77" fmla="*/ 400050 h 517197"/>
                  <a:gd name="connsiteX78" fmla="*/ 3633 w 506077"/>
                  <a:gd name="connsiteY78" fmla="*/ 414337 h 517197"/>
                  <a:gd name="connsiteX79" fmla="*/ 20302 w 506077"/>
                  <a:gd name="connsiteY79" fmla="*/ 416719 h 517197"/>
                  <a:gd name="connsiteX80" fmla="*/ 36970 w 506077"/>
                  <a:gd name="connsiteY80" fmla="*/ 426244 h 517197"/>
                  <a:gd name="connsiteX81" fmla="*/ 51258 w 506077"/>
                  <a:gd name="connsiteY81" fmla="*/ 433387 h 517197"/>
                  <a:gd name="connsiteX82" fmla="*/ 63164 w 506077"/>
                  <a:gd name="connsiteY82" fmla="*/ 423862 h 517197"/>
                  <a:gd name="connsiteX83" fmla="*/ 70308 w 506077"/>
                  <a:gd name="connsiteY83" fmla="*/ 421481 h 517197"/>
                  <a:gd name="connsiteX84" fmla="*/ 89358 w 506077"/>
                  <a:gd name="connsiteY84" fmla="*/ 423862 h 517197"/>
                  <a:gd name="connsiteX85" fmla="*/ 94120 w 506077"/>
                  <a:gd name="connsiteY85" fmla="*/ 433387 h 517197"/>
                  <a:gd name="connsiteX86" fmla="*/ 101264 w 506077"/>
                  <a:gd name="connsiteY86" fmla="*/ 447675 h 517197"/>
                  <a:gd name="connsiteX87" fmla="*/ 108408 w 506077"/>
                  <a:gd name="connsiteY87" fmla="*/ 452437 h 517197"/>
                  <a:gd name="connsiteX88" fmla="*/ 129839 w 506077"/>
                  <a:gd name="connsiteY88" fmla="*/ 461962 h 517197"/>
                  <a:gd name="connsiteX89" fmla="*/ 144127 w 506077"/>
                  <a:gd name="connsiteY89" fmla="*/ 454819 h 517197"/>
                  <a:gd name="connsiteX90" fmla="*/ 153652 w 506077"/>
                  <a:gd name="connsiteY90" fmla="*/ 431006 h 517197"/>
                  <a:gd name="connsiteX91" fmla="*/ 160795 w 506077"/>
                  <a:gd name="connsiteY91" fmla="*/ 414337 h 517197"/>
                  <a:gd name="connsiteX92" fmla="*/ 163177 w 506077"/>
                  <a:gd name="connsiteY92" fmla="*/ 402431 h 517197"/>
                  <a:gd name="connsiteX93" fmla="*/ 167939 w 506077"/>
                  <a:gd name="connsiteY93" fmla="*/ 388144 h 517197"/>
                  <a:gd name="connsiteX94" fmla="*/ 165558 w 506077"/>
                  <a:gd name="connsiteY94" fmla="*/ 338137 h 517197"/>
                  <a:gd name="connsiteX95" fmla="*/ 158414 w 506077"/>
                  <a:gd name="connsiteY95" fmla="*/ 328612 h 517197"/>
                  <a:gd name="connsiteX96" fmla="*/ 156033 w 506077"/>
                  <a:gd name="connsiteY96" fmla="*/ 321469 h 517197"/>
                  <a:gd name="connsiteX97" fmla="*/ 158414 w 506077"/>
                  <a:gd name="connsiteY97" fmla="*/ 311944 h 517197"/>
                  <a:gd name="connsiteX98" fmla="*/ 172702 w 506077"/>
                  <a:gd name="connsiteY98" fmla="*/ 307181 h 517197"/>
                  <a:gd name="connsiteX99" fmla="*/ 179845 w 506077"/>
                  <a:gd name="connsiteY99" fmla="*/ 302419 h 517197"/>
                  <a:gd name="connsiteX100" fmla="*/ 186989 w 506077"/>
                  <a:gd name="connsiteY100" fmla="*/ 300037 h 517197"/>
                  <a:gd name="connsiteX101" fmla="*/ 189370 w 506077"/>
                  <a:gd name="connsiteY101" fmla="*/ 292894 h 517197"/>
                  <a:gd name="connsiteX102" fmla="*/ 201277 w 506077"/>
                  <a:gd name="connsiteY102" fmla="*/ 278606 h 517197"/>
                  <a:gd name="connsiteX103" fmla="*/ 208420 w 506077"/>
                  <a:gd name="connsiteY103" fmla="*/ 273844 h 517197"/>
                  <a:gd name="connsiteX104" fmla="*/ 225089 w 506077"/>
                  <a:gd name="connsiteY104" fmla="*/ 278606 h 517197"/>
                  <a:gd name="connsiteX105" fmla="*/ 232233 w 506077"/>
                  <a:gd name="connsiteY105" fmla="*/ 285750 h 517197"/>
                  <a:gd name="connsiteX106" fmla="*/ 239377 w 506077"/>
                  <a:gd name="connsiteY106" fmla="*/ 302419 h 517197"/>
                  <a:gd name="connsiteX107" fmla="*/ 234614 w 506077"/>
                  <a:gd name="connsiteY107" fmla="*/ 330994 h 517197"/>
                  <a:gd name="connsiteX108" fmla="*/ 229852 w 506077"/>
                  <a:gd name="connsiteY108" fmla="*/ 338137 h 517197"/>
                  <a:gd name="connsiteX109" fmla="*/ 227470 w 506077"/>
                  <a:gd name="connsiteY109" fmla="*/ 345281 h 517197"/>
                  <a:gd name="connsiteX110" fmla="*/ 220327 w 506077"/>
                  <a:gd name="connsiteY110" fmla="*/ 352425 h 517197"/>
                  <a:gd name="connsiteX111" fmla="*/ 213183 w 506077"/>
                  <a:gd name="connsiteY111" fmla="*/ 364331 h 517197"/>
                  <a:gd name="connsiteX112" fmla="*/ 206039 w 506077"/>
                  <a:gd name="connsiteY112" fmla="*/ 373856 h 517197"/>
                  <a:gd name="connsiteX113" fmla="*/ 201277 w 506077"/>
                  <a:gd name="connsiteY113" fmla="*/ 383381 h 517197"/>
                  <a:gd name="connsiteX114" fmla="*/ 198895 w 506077"/>
                  <a:gd name="connsiteY114" fmla="*/ 390525 h 517197"/>
                  <a:gd name="connsiteX115" fmla="*/ 191752 w 506077"/>
                  <a:gd name="connsiteY115" fmla="*/ 397669 h 517197"/>
                  <a:gd name="connsiteX116" fmla="*/ 186989 w 506077"/>
                  <a:gd name="connsiteY116" fmla="*/ 404812 h 517197"/>
                  <a:gd name="connsiteX117" fmla="*/ 186989 w 506077"/>
                  <a:gd name="connsiteY117" fmla="*/ 433387 h 517197"/>
                  <a:gd name="connsiteX118" fmla="*/ 191752 w 506077"/>
                  <a:gd name="connsiteY118" fmla="*/ 442912 h 517197"/>
                  <a:gd name="connsiteX119" fmla="*/ 194133 w 506077"/>
                  <a:gd name="connsiteY119" fmla="*/ 450056 h 517197"/>
                  <a:gd name="connsiteX120" fmla="*/ 189370 w 506077"/>
                  <a:gd name="connsiteY120" fmla="*/ 461962 h 517197"/>
                  <a:gd name="connsiteX121" fmla="*/ 179845 w 506077"/>
                  <a:gd name="connsiteY121" fmla="*/ 476250 h 517197"/>
                  <a:gd name="connsiteX122" fmla="*/ 182227 w 506077"/>
                  <a:gd name="connsiteY122" fmla="*/ 504825 h 517197"/>
                  <a:gd name="connsiteX123" fmla="*/ 179845 w 506077"/>
                  <a:gd name="connsiteY123" fmla="*/ 514350 h 51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06077" h="517197">
                    <a:moveTo>
                      <a:pt x="179845" y="514350"/>
                    </a:moveTo>
                    <a:cubicBezTo>
                      <a:pt x="204054" y="514747"/>
                      <a:pt x="291802" y="517197"/>
                      <a:pt x="327483" y="507206"/>
                    </a:cubicBezTo>
                    <a:cubicBezTo>
                      <a:pt x="337420" y="504424"/>
                      <a:pt x="347472" y="501024"/>
                      <a:pt x="356058" y="495300"/>
                    </a:cubicBezTo>
                    <a:cubicBezTo>
                      <a:pt x="361285" y="491815"/>
                      <a:pt x="366682" y="487790"/>
                      <a:pt x="372727" y="485775"/>
                    </a:cubicBezTo>
                    <a:cubicBezTo>
                      <a:pt x="376567" y="484495"/>
                      <a:pt x="380728" y="484459"/>
                      <a:pt x="384633" y="483394"/>
                    </a:cubicBezTo>
                    <a:cubicBezTo>
                      <a:pt x="389476" y="482073"/>
                      <a:pt x="394112" y="480074"/>
                      <a:pt x="398920" y="478631"/>
                    </a:cubicBezTo>
                    <a:cubicBezTo>
                      <a:pt x="402055" y="477691"/>
                      <a:pt x="405340" y="477285"/>
                      <a:pt x="408445" y="476250"/>
                    </a:cubicBezTo>
                    <a:cubicBezTo>
                      <a:pt x="422553" y="471547"/>
                      <a:pt x="417437" y="472254"/>
                      <a:pt x="429877" y="466725"/>
                    </a:cubicBezTo>
                    <a:cubicBezTo>
                      <a:pt x="441410" y="461599"/>
                      <a:pt x="440248" y="462346"/>
                      <a:pt x="451308" y="459581"/>
                    </a:cubicBezTo>
                    <a:cubicBezTo>
                      <a:pt x="454483" y="456406"/>
                      <a:pt x="457241" y="452750"/>
                      <a:pt x="460833" y="450056"/>
                    </a:cubicBezTo>
                    <a:cubicBezTo>
                      <a:pt x="470737" y="442628"/>
                      <a:pt x="468310" y="447508"/>
                      <a:pt x="477502" y="442912"/>
                    </a:cubicBezTo>
                    <a:cubicBezTo>
                      <a:pt x="480207" y="441559"/>
                      <a:pt x="493091" y="432085"/>
                      <a:pt x="494170" y="431006"/>
                    </a:cubicBezTo>
                    <a:cubicBezTo>
                      <a:pt x="496194" y="428982"/>
                      <a:pt x="497345" y="426243"/>
                      <a:pt x="498933" y="423862"/>
                    </a:cubicBezTo>
                    <a:cubicBezTo>
                      <a:pt x="499727" y="418306"/>
                      <a:pt x="500213" y="412697"/>
                      <a:pt x="501314" y="407194"/>
                    </a:cubicBezTo>
                    <a:cubicBezTo>
                      <a:pt x="501806" y="404733"/>
                      <a:pt x="503005" y="402464"/>
                      <a:pt x="503695" y="400050"/>
                    </a:cubicBezTo>
                    <a:cubicBezTo>
                      <a:pt x="504594" y="396903"/>
                      <a:pt x="505283" y="393700"/>
                      <a:pt x="506077" y="390525"/>
                    </a:cubicBezTo>
                    <a:cubicBezTo>
                      <a:pt x="505283" y="381794"/>
                      <a:pt x="505532" y="372904"/>
                      <a:pt x="503695" y="364331"/>
                    </a:cubicBezTo>
                    <a:cubicBezTo>
                      <a:pt x="503095" y="361533"/>
                      <a:pt x="500213" y="359747"/>
                      <a:pt x="498933" y="357187"/>
                    </a:cubicBezTo>
                    <a:cubicBezTo>
                      <a:pt x="497811" y="354942"/>
                      <a:pt x="497346" y="352425"/>
                      <a:pt x="496552" y="350044"/>
                    </a:cubicBezTo>
                    <a:cubicBezTo>
                      <a:pt x="498139" y="344488"/>
                      <a:pt x="499654" y="338910"/>
                      <a:pt x="501314" y="333375"/>
                    </a:cubicBezTo>
                    <a:cubicBezTo>
                      <a:pt x="502035" y="330971"/>
                      <a:pt x="503695" y="328741"/>
                      <a:pt x="503695" y="326231"/>
                    </a:cubicBezTo>
                    <a:cubicBezTo>
                      <a:pt x="503695" y="323666"/>
                      <a:pt x="501441" y="303298"/>
                      <a:pt x="498933" y="297656"/>
                    </a:cubicBezTo>
                    <a:cubicBezTo>
                      <a:pt x="497053" y="293427"/>
                      <a:pt x="494566" y="289453"/>
                      <a:pt x="491789" y="285750"/>
                    </a:cubicBezTo>
                    <a:cubicBezTo>
                      <a:pt x="489768" y="283056"/>
                      <a:pt x="486801" y="281193"/>
                      <a:pt x="484645" y="278606"/>
                    </a:cubicBezTo>
                    <a:cubicBezTo>
                      <a:pt x="482813" y="276407"/>
                      <a:pt x="482443" y="272742"/>
                      <a:pt x="479883" y="271462"/>
                    </a:cubicBezTo>
                    <a:cubicBezTo>
                      <a:pt x="472698" y="267869"/>
                      <a:pt x="457487" y="266654"/>
                      <a:pt x="448927" y="264319"/>
                    </a:cubicBezTo>
                    <a:cubicBezTo>
                      <a:pt x="444084" y="262998"/>
                      <a:pt x="439509" y="260773"/>
                      <a:pt x="434639" y="259556"/>
                    </a:cubicBezTo>
                    <a:cubicBezTo>
                      <a:pt x="419983" y="255892"/>
                      <a:pt x="419893" y="256326"/>
                      <a:pt x="401302" y="247650"/>
                    </a:cubicBezTo>
                    <a:cubicBezTo>
                      <a:pt x="397108" y="245693"/>
                      <a:pt x="393364" y="242887"/>
                      <a:pt x="389395" y="240506"/>
                    </a:cubicBezTo>
                    <a:cubicBezTo>
                      <a:pt x="387808" y="238125"/>
                      <a:pt x="386296" y="235691"/>
                      <a:pt x="384633" y="233362"/>
                    </a:cubicBezTo>
                    <a:cubicBezTo>
                      <a:pt x="382326" y="230132"/>
                      <a:pt x="379264" y="227387"/>
                      <a:pt x="377489" y="223837"/>
                    </a:cubicBezTo>
                    <a:cubicBezTo>
                      <a:pt x="369145" y="207148"/>
                      <a:pt x="375568" y="213313"/>
                      <a:pt x="370345" y="197644"/>
                    </a:cubicBezTo>
                    <a:cubicBezTo>
                      <a:pt x="369222" y="194276"/>
                      <a:pt x="367170" y="191294"/>
                      <a:pt x="365583" y="188119"/>
                    </a:cubicBezTo>
                    <a:cubicBezTo>
                      <a:pt x="364789" y="184150"/>
                      <a:pt x="363512" y="180248"/>
                      <a:pt x="363202" y="176212"/>
                    </a:cubicBezTo>
                    <a:cubicBezTo>
                      <a:pt x="361922" y="159574"/>
                      <a:pt x="364093" y="142569"/>
                      <a:pt x="360820" y="126206"/>
                    </a:cubicBezTo>
                    <a:cubicBezTo>
                      <a:pt x="359939" y="121803"/>
                      <a:pt x="354278" y="120037"/>
                      <a:pt x="351295" y="116681"/>
                    </a:cubicBezTo>
                    <a:cubicBezTo>
                      <a:pt x="347918" y="112882"/>
                      <a:pt x="344759" y="108885"/>
                      <a:pt x="341770" y="104775"/>
                    </a:cubicBezTo>
                    <a:cubicBezTo>
                      <a:pt x="338403" y="100146"/>
                      <a:pt x="337008" y="93662"/>
                      <a:pt x="332245" y="90487"/>
                    </a:cubicBezTo>
                    <a:cubicBezTo>
                      <a:pt x="306717" y="73468"/>
                      <a:pt x="345464" y="99974"/>
                      <a:pt x="317958" y="78581"/>
                    </a:cubicBezTo>
                    <a:cubicBezTo>
                      <a:pt x="313440" y="75067"/>
                      <a:pt x="308433" y="72231"/>
                      <a:pt x="303670" y="69056"/>
                    </a:cubicBezTo>
                    <a:cubicBezTo>
                      <a:pt x="301289" y="67469"/>
                      <a:pt x="299278" y="65080"/>
                      <a:pt x="296527" y="64294"/>
                    </a:cubicBezTo>
                    <a:cubicBezTo>
                      <a:pt x="244107" y="49316"/>
                      <a:pt x="262966" y="55488"/>
                      <a:pt x="239377" y="47625"/>
                    </a:cubicBezTo>
                    <a:cubicBezTo>
                      <a:pt x="236202" y="49212"/>
                      <a:pt x="232862" y="50506"/>
                      <a:pt x="229852" y="52387"/>
                    </a:cubicBezTo>
                    <a:cubicBezTo>
                      <a:pt x="226486" y="54490"/>
                      <a:pt x="223556" y="57224"/>
                      <a:pt x="220327" y="59531"/>
                    </a:cubicBezTo>
                    <a:cubicBezTo>
                      <a:pt x="217998" y="61195"/>
                      <a:pt x="215564" y="62706"/>
                      <a:pt x="213183" y="64294"/>
                    </a:cubicBezTo>
                    <a:cubicBezTo>
                      <a:pt x="210271" y="63500"/>
                      <a:pt x="184608" y="58341"/>
                      <a:pt x="177464" y="52387"/>
                    </a:cubicBezTo>
                    <a:cubicBezTo>
                      <a:pt x="175266" y="50555"/>
                      <a:pt x="174289" y="47625"/>
                      <a:pt x="172702" y="45244"/>
                    </a:cubicBezTo>
                    <a:cubicBezTo>
                      <a:pt x="171908" y="42069"/>
                      <a:pt x="170962" y="38928"/>
                      <a:pt x="170320" y="35719"/>
                    </a:cubicBezTo>
                    <a:cubicBezTo>
                      <a:pt x="169373" y="30984"/>
                      <a:pt x="169466" y="26012"/>
                      <a:pt x="167939" y="21431"/>
                    </a:cubicBezTo>
                    <a:cubicBezTo>
                      <a:pt x="167034" y="18716"/>
                      <a:pt x="164597" y="16772"/>
                      <a:pt x="163177" y="14287"/>
                    </a:cubicBezTo>
                    <a:cubicBezTo>
                      <a:pt x="161416" y="11205"/>
                      <a:pt x="161517" y="6486"/>
                      <a:pt x="158414" y="4762"/>
                    </a:cubicBezTo>
                    <a:cubicBezTo>
                      <a:pt x="153508" y="2036"/>
                      <a:pt x="147281" y="3304"/>
                      <a:pt x="141745" y="2381"/>
                    </a:cubicBezTo>
                    <a:cubicBezTo>
                      <a:pt x="137753" y="1716"/>
                      <a:pt x="133808" y="794"/>
                      <a:pt x="129839" y="0"/>
                    </a:cubicBezTo>
                    <a:cubicBezTo>
                      <a:pt x="115552" y="794"/>
                      <a:pt x="101222" y="1024"/>
                      <a:pt x="86977" y="2381"/>
                    </a:cubicBezTo>
                    <a:cubicBezTo>
                      <a:pt x="84478" y="2619"/>
                      <a:pt x="81814" y="3221"/>
                      <a:pt x="79833" y="4762"/>
                    </a:cubicBezTo>
                    <a:cubicBezTo>
                      <a:pt x="64368" y="16790"/>
                      <a:pt x="68626" y="16647"/>
                      <a:pt x="58402" y="28575"/>
                    </a:cubicBezTo>
                    <a:cubicBezTo>
                      <a:pt x="56210" y="31132"/>
                      <a:pt x="53639" y="33338"/>
                      <a:pt x="51258" y="35719"/>
                    </a:cubicBezTo>
                    <a:cubicBezTo>
                      <a:pt x="52052" y="40481"/>
                      <a:pt x="54076" y="45198"/>
                      <a:pt x="53639" y="50006"/>
                    </a:cubicBezTo>
                    <a:cubicBezTo>
                      <a:pt x="53252" y="54263"/>
                      <a:pt x="50378" y="57910"/>
                      <a:pt x="48877" y="61912"/>
                    </a:cubicBezTo>
                    <a:cubicBezTo>
                      <a:pt x="47996" y="64262"/>
                      <a:pt x="47954" y="67013"/>
                      <a:pt x="46495" y="69056"/>
                    </a:cubicBezTo>
                    <a:cubicBezTo>
                      <a:pt x="43885" y="72710"/>
                      <a:pt x="39870" y="75153"/>
                      <a:pt x="36970" y="78581"/>
                    </a:cubicBezTo>
                    <a:cubicBezTo>
                      <a:pt x="31124" y="85490"/>
                      <a:pt x="20302" y="100012"/>
                      <a:pt x="20302" y="100012"/>
                    </a:cubicBezTo>
                    <a:cubicBezTo>
                      <a:pt x="17119" y="109559"/>
                      <a:pt x="12617" y="114544"/>
                      <a:pt x="17920" y="123825"/>
                    </a:cubicBezTo>
                    <a:cubicBezTo>
                      <a:pt x="19591" y="126749"/>
                      <a:pt x="22683" y="128588"/>
                      <a:pt x="25064" y="130969"/>
                    </a:cubicBezTo>
                    <a:cubicBezTo>
                      <a:pt x="30795" y="148163"/>
                      <a:pt x="24565" y="127724"/>
                      <a:pt x="29827" y="161925"/>
                    </a:cubicBezTo>
                    <a:cubicBezTo>
                      <a:pt x="30813" y="168334"/>
                      <a:pt x="33437" y="170913"/>
                      <a:pt x="36970" y="176212"/>
                    </a:cubicBezTo>
                    <a:cubicBezTo>
                      <a:pt x="36176" y="185737"/>
                      <a:pt x="35225" y="195250"/>
                      <a:pt x="34589" y="204787"/>
                    </a:cubicBezTo>
                    <a:cubicBezTo>
                      <a:pt x="33637" y="219065"/>
                      <a:pt x="33396" y="233390"/>
                      <a:pt x="32208" y="247650"/>
                    </a:cubicBezTo>
                    <a:cubicBezTo>
                      <a:pt x="31942" y="250841"/>
                      <a:pt x="28443" y="269852"/>
                      <a:pt x="27445" y="273844"/>
                    </a:cubicBezTo>
                    <a:cubicBezTo>
                      <a:pt x="26836" y="276279"/>
                      <a:pt x="26632" y="279027"/>
                      <a:pt x="25064" y="280987"/>
                    </a:cubicBezTo>
                    <a:cubicBezTo>
                      <a:pt x="23276" y="283222"/>
                      <a:pt x="20301" y="284162"/>
                      <a:pt x="17920" y="285750"/>
                    </a:cubicBezTo>
                    <a:cubicBezTo>
                      <a:pt x="17126" y="288131"/>
                      <a:pt x="15539" y="290384"/>
                      <a:pt x="15539" y="292894"/>
                    </a:cubicBezTo>
                    <a:cubicBezTo>
                      <a:pt x="15539" y="298644"/>
                      <a:pt x="18422" y="306305"/>
                      <a:pt x="20302" y="311944"/>
                    </a:cubicBezTo>
                    <a:cubicBezTo>
                      <a:pt x="17364" y="322227"/>
                      <a:pt x="12836" y="337368"/>
                      <a:pt x="10777" y="347662"/>
                    </a:cubicBezTo>
                    <a:lnTo>
                      <a:pt x="8395" y="359569"/>
                    </a:lnTo>
                    <a:cubicBezTo>
                      <a:pt x="9189" y="361950"/>
                      <a:pt x="9654" y="364467"/>
                      <a:pt x="10777" y="366712"/>
                    </a:cubicBezTo>
                    <a:cubicBezTo>
                      <a:pt x="14988" y="375134"/>
                      <a:pt x="18148" y="371852"/>
                      <a:pt x="13158" y="381000"/>
                    </a:cubicBezTo>
                    <a:cubicBezTo>
                      <a:pt x="9572" y="387574"/>
                      <a:pt x="1252" y="400050"/>
                      <a:pt x="1252" y="400050"/>
                    </a:cubicBezTo>
                    <a:cubicBezTo>
                      <a:pt x="2046" y="404812"/>
                      <a:pt x="0" y="411158"/>
                      <a:pt x="3633" y="414337"/>
                    </a:cubicBezTo>
                    <a:cubicBezTo>
                      <a:pt x="7857" y="418033"/>
                      <a:pt x="14887" y="415242"/>
                      <a:pt x="20302" y="416719"/>
                    </a:cubicBezTo>
                    <a:cubicBezTo>
                      <a:pt x="29495" y="419226"/>
                      <a:pt x="29205" y="422361"/>
                      <a:pt x="36970" y="426244"/>
                    </a:cubicBezTo>
                    <a:cubicBezTo>
                      <a:pt x="56701" y="436110"/>
                      <a:pt x="30770" y="419731"/>
                      <a:pt x="51258" y="433387"/>
                    </a:cubicBezTo>
                    <a:cubicBezTo>
                      <a:pt x="69215" y="427402"/>
                      <a:pt x="47777" y="436172"/>
                      <a:pt x="63164" y="423862"/>
                    </a:cubicBezTo>
                    <a:cubicBezTo>
                      <a:pt x="65124" y="422294"/>
                      <a:pt x="67927" y="422275"/>
                      <a:pt x="70308" y="421481"/>
                    </a:cubicBezTo>
                    <a:cubicBezTo>
                      <a:pt x="76658" y="422275"/>
                      <a:pt x="83634" y="421000"/>
                      <a:pt x="89358" y="423862"/>
                    </a:cubicBezTo>
                    <a:cubicBezTo>
                      <a:pt x="92533" y="425449"/>
                      <a:pt x="92722" y="430124"/>
                      <a:pt x="94120" y="433387"/>
                    </a:cubicBezTo>
                    <a:cubicBezTo>
                      <a:pt x="97024" y="440162"/>
                      <a:pt x="95547" y="441958"/>
                      <a:pt x="101264" y="447675"/>
                    </a:cubicBezTo>
                    <a:cubicBezTo>
                      <a:pt x="103288" y="449699"/>
                      <a:pt x="105923" y="451017"/>
                      <a:pt x="108408" y="452437"/>
                    </a:cubicBezTo>
                    <a:cubicBezTo>
                      <a:pt x="116200" y="456889"/>
                      <a:pt x="121327" y="458558"/>
                      <a:pt x="129839" y="461962"/>
                    </a:cubicBezTo>
                    <a:cubicBezTo>
                      <a:pt x="135648" y="460026"/>
                      <a:pt x="139512" y="459434"/>
                      <a:pt x="144127" y="454819"/>
                    </a:cubicBezTo>
                    <a:cubicBezTo>
                      <a:pt x="150502" y="448444"/>
                      <a:pt x="151324" y="439154"/>
                      <a:pt x="153652" y="431006"/>
                    </a:cubicBezTo>
                    <a:cubicBezTo>
                      <a:pt x="155989" y="422828"/>
                      <a:pt x="156560" y="422808"/>
                      <a:pt x="160795" y="414337"/>
                    </a:cubicBezTo>
                    <a:cubicBezTo>
                      <a:pt x="161589" y="410368"/>
                      <a:pt x="162112" y="406336"/>
                      <a:pt x="163177" y="402431"/>
                    </a:cubicBezTo>
                    <a:cubicBezTo>
                      <a:pt x="164498" y="397588"/>
                      <a:pt x="167939" y="388144"/>
                      <a:pt x="167939" y="388144"/>
                    </a:cubicBezTo>
                    <a:cubicBezTo>
                      <a:pt x="167145" y="371475"/>
                      <a:pt x="168194" y="354615"/>
                      <a:pt x="165558" y="338137"/>
                    </a:cubicBezTo>
                    <a:cubicBezTo>
                      <a:pt x="164931" y="334218"/>
                      <a:pt x="160383" y="332058"/>
                      <a:pt x="158414" y="328612"/>
                    </a:cubicBezTo>
                    <a:cubicBezTo>
                      <a:pt x="157169" y="326433"/>
                      <a:pt x="156827" y="323850"/>
                      <a:pt x="156033" y="321469"/>
                    </a:cubicBezTo>
                    <a:cubicBezTo>
                      <a:pt x="156827" y="318294"/>
                      <a:pt x="155929" y="314074"/>
                      <a:pt x="158414" y="311944"/>
                    </a:cubicBezTo>
                    <a:cubicBezTo>
                      <a:pt x="162226" y="308677"/>
                      <a:pt x="172702" y="307181"/>
                      <a:pt x="172702" y="307181"/>
                    </a:cubicBezTo>
                    <a:cubicBezTo>
                      <a:pt x="175083" y="305594"/>
                      <a:pt x="177286" y="303699"/>
                      <a:pt x="179845" y="302419"/>
                    </a:cubicBezTo>
                    <a:cubicBezTo>
                      <a:pt x="182090" y="301296"/>
                      <a:pt x="185214" y="301812"/>
                      <a:pt x="186989" y="300037"/>
                    </a:cubicBezTo>
                    <a:cubicBezTo>
                      <a:pt x="188764" y="298262"/>
                      <a:pt x="188248" y="295139"/>
                      <a:pt x="189370" y="292894"/>
                    </a:cubicBezTo>
                    <a:cubicBezTo>
                      <a:pt x="192046" y="287542"/>
                      <a:pt x="196763" y="282368"/>
                      <a:pt x="201277" y="278606"/>
                    </a:cubicBezTo>
                    <a:cubicBezTo>
                      <a:pt x="203475" y="276774"/>
                      <a:pt x="206039" y="275431"/>
                      <a:pt x="208420" y="273844"/>
                    </a:cubicBezTo>
                    <a:cubicBezTo>
                      <a:pt x="213976" y="275431"/>
                      <a:pt x="219920" y="276022"/>
                      <a:pt x="225089" y="278606"/>
                    </a:cubicBezTo>
                    <a:cubicBezTo>
                      <a:pt x="228101" y="280112"/>
                      <a:pt x="230276" y="283010"/>
                      <a:pt x="232233" y="285750"/>
                    </a:cubicBezTo>
                    <a:cubicBezTo>
                      <a:pt x="235909" y="290897"/>
                      <a:pt x="237434" y="296592"/>
                      <a:pt x="239377" y="302419"/>
                    </a:cubicBezTo>
                    <a:cubicBezTo>
                      <a:pt x="238623" y="309205"/>
                      <a:pt x="238602" y="323017"/>
                      <a:pt x="234614" y="330994"/>
                    </a:cubicBezTo>
                    <a:cubicBezTo>
                      <a:pt x="233334" y="333554"/>
                      <a:pt x="231132" y="335578"/>
                      <a:pt x="229852" y="338137"/>
                    </a:cubicBezTo>
                    <a:cubicBezTo>
                      <a:pt x="228729" y="340382"/>
                      <a:pt x="228862" y="343192"/>
                      <a:pt x="227470" y="345281"/>
                    </a:cubicBezTo>
                    <a:cubicBezTo>
                      <a:pt x="225602" y="348083"/>
                      <a:pt x="222347" y="349731"/>
                      <a:pt x="220327" y="352425"/>
                    </a:cubicBezTo>
                    <a:cubicBezTo>
                      <a:pt x="217550" y="356128"/>
                      <a:pt x="215750" y="360480"/>
                      <a:pt x="213183" y="364331"/>
                    </a:cubicBezTo>
                    <a:cubicBezTo>
                      <a:pt x="210981" y="367633"/>
                      <a:pt x="208142" y="370490"/>
                      <a:pt x="206039" y="373856"/>
                    </a:cubicBezTo>
                    <a:cubicBezTo>
                      <a:pt x="204158" y="376866"/>
                      <a:pt x="202675" y="380118"/>
                      <a:pt x="201277" y="383381"/>
                    </a:cubicBezTo>
                    <a:cubicBezTo>
                      <a:pt x="200288" y="385688"/>
                      <a:pt x="200287" y="388436"/>
                      <a:pt x="198895" y="390525"/>
                    </a:cubicBezTo>
                    <a:cubicBezTo>
                      <a:pt x="197027" y="393327"/>
                      <a:pt x="193908" y="395082"/>
                      <a:pt x="191752" y="397669"/>
                    </a:cubicBezTo>
                    <a:cubicBezTo>
                      <a:pt x="189920" y="399867"/>
                      <a:pt x="188577" y="402431"/>
                      <a:pt x="186989" y="404812"/>
                    </a:cubicBezTo>
                    <a:cubicBezTo>
                      <a:pt x="182926" y="417002"/>
                      <a:pt x="182639" y="414538"/>
                      <a:pt x="186989" y="433387"/>
                    </a:cubicBezTo>
                    <a:cubicBezTo>
                      <a:pt x="187787" y="436846"/>
                      <a:pt x="190354" y="439649"/>
                      <a:pt x="191752" y="442912"/>
                    </a:cubicBezTo>
                    <a:cubicBezTo>
                      <a:pt x="192741" y="445219"/>
                      <a:pt x="193339" y="447675"/>
                      <a:pt x="194133" y="450056"/>
                    </a:cubicBezTo>
                    <a:cubicBezTo>
                      <a:pt x="192545" y="454025"/>
                      <a:pt x="191635" y="458337"/>
                      <a:pt x="189370" y="461962"/>
                    </a:cubicBezTo>
                    <a:cubicBezTo>
                      <a:pt x="176628" y="482349"/>
                      <a:pt x="186142" y="457363"/>
                      <a:pt x="179845" y="476250"/>
                    </a:cubicBezTo>
                    <a:cubicBezTo>
                      <a:pt x="180639" y="485775"/>
                      <a:pt x="179601" y="495635"/>
                      <a:pt x="182227" y="504825"/>
                    </a:cubicBezTo>
                    <a:cubicBezTo>
                      <a:pt x="185219" y="515297"/>
                      <a:pt x="155636" y="513953"/>
                      <a:pt x="179845" y="51435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3" name="23 Forma libre"/>
              <p:cNvSpPr/>
              <p:nvPr/>
            </p:nvSpPr>
            <p:spPr>
              <a:xfrm>
                <a:off x="2377935" y="2488406"/>
                <a:ext cx="350978" cy="282756"/>
              </a:xfrm>
              <a:custGeom>
                <a:avLst/>
                <a:gdLst>
                  <a:gd name="connsiteX0" fmla="*/ 3315 w 350978"/>
                  <a:gd name="connsiteY0" fmla="*/ 109538 h 282756"/>
                  <a:gd name="connsiteX1" fmla="*/ 8078 w 350978"/>
                  <a:gd name="connsiteY1" fmla="*/ 133350 h 282756"/>
                  <a:gd name="connsiteX2" fmla="*/ 12840 w 350978"/>
                  <a:gd name="connsiteY2" fmla="*/ 166688 h 282756"/>
                  <a:gd name="connsiteX3" fmla="*/ 15221 w 350978"/>
                  <a:gd name="connsiteY3" fmla="*/ 235744 h 282756"/>
                  <a:gd name="connsiteX4" fmla="*/ 19984 w 350978"/>
                  <a:gd name="connsiteY4" fmla="*/ 242888 h 282756"/>
                  <a:gd name="connsiteX5" fmla="*/ 31890 w 350978"/>
                  <a:gd name="connsiteY5" fmla="*/ 240507 h 282756"/>
                  <a:gd name="connsiteX6" fmla="*/ 53321 w 350978"/>
                  <a:gd name="connsiteY6" fmla="*/ 221457 h 282756"/>
                  <a:gd name="connsiteX7" fmla="*/ 60465 w 350978"/>
                  <a:gd name="connsiteY7" fmla="*/ 223838 h 282756"/>
                  <a:gd name="connsiteX8" fmla="*/ 69990 w 350978"/>
                  <a:gd name="connsiteY8" fmla="*/ 228600 h 282756"/>
                  <a:gd name="connsiteX9" fmla="*/ 84278 w 350978"/>
                  <a:gd name="connsiteY9" fmla="*/ 230982 h 282756"/>
                  <a:gd name="connsiteX10" fmla="*/ 91421 w 350978"/>
                  <a:gd name="connsiteY10" fmla="*/ 233363 h 282756"/>
                  <a:gd name="connsiteX11" fmla="*/ 100946 w 350978"/>
                  <a:gd name="connsiteY11" fmla="*/ 235744 h 282756"/>
                  <a:gd name="connsiteX12" fmla="*/ 115234 w 350978"/>
                  <a:gd name="connsiteY12" fmla="*/ 240507 h 282756"/>
                  <a:gd name="connsiteX13" fmla="*/ 127140 w 350978"/>
                  <a:gd name="connsiteY13" fmla="*/ 247650 h 282756"/>
                  <a:gd name="connsiteX14" fmla="*/ 141428 w 350978"/>
                  <a:gd name="connsiteY14" fmla="*/ 252413 h 282756"/>
                  <a:gd name="connsiteX15" fmla="*/ 160478 w 350978"/>
                  <a:gd name="connsiteY15" fmla="*/ 259557 h 282756"/>
                  <a:gd name="connsiteX16" fmla="*/ 170003 w 350978"/>
                  <a:gd name="connsiteY16" fmla="*/ 254794 h 282756"/>
                  <a:gd name="connsiteX17" fmla="*/ 162859 w 350978"/>
                  <a:gd name="connsiteY17" fmla="*/ 245269 h 282756"/>
                  <a:gd name="connsiteX18" fmla="*/ 160478 w 350978"/>
                  <a:gd name="connsiteY18" fmla="*/ 238125 h 282756"/>
                  <a:gd name="connsiteX19" fmla="*/ 172384 w 350978"/>
                  <a:gd name="connsiteY19" fmla="*/ 223838 h 282756"/>
                  <a:gd name="connsiteX20" fmla="*/ 224771 w 350978"/>
                  <a:gd name="connsiteY20" fmla="*/ 192882 h 282756"/>
                  <a:gd name="connsiteX21" fmla="*/ 229534 w 350978"/>
                  <a:gd name="connsiteY21" fmla="*/ 169069 h 282756"/>
                  <a:gd name="connsiteX22" fmla="*/ 239059 w 350978"/>
                  <a:gd name="connsiteY22" fmla="*/ 161925 h 282756"/>
                  <a:gd name="connsiteX23" fmla="*/ 255728 w 350978"/>
                  <a:gd name="connsiteY23" fmla="*/ 152400 h 282756"/>
                  <a:gd name="connsiteX24" fmla="*/ 265253 w 350978"/>
                  <a:gd name="connsiteY24" fmla="*/ 150019 h 282756"/>
                  <a:gd name="connsiteX25" fmla="*/ 310496 w 350978"/>
                  <a:gd name="connsiteY25" fmla="*/ 150019 h 282756"/>
                  <a:gd name="connsiteX26" fmla="*/ 317640 w 350978"/>
                  <a:gd name="connsiteY26" fmla="*/ 145257 h 282756"/>
                  <a:gd name="connsiteX27" fmla="*/ 324784 w 350978"/>
                  <a:gd name="connsiteY27" fmla="*/ 142875 h 282756"/>
                  <a:gd name="connsiteX28" fmla="*/ 329546 w 350978"/>
                  <a:gd name="connsiteY28" fmla="*/ 126207 h 282756"/>
                  <a:gd name="connsiteX29" fmla="*/ 331928 w 350978"/>
                  <a:gd name="connsiteY29" fmla="*/ 95250 h 282756"/>
                  <a:gd name="connsiteX30" fmla="*/ 336690 w 350978"/>
                  <a:gd name="connsiteY30" fmla="*/ 88107 h 282756"/>
                  <a:gd name="connsiteX31" fmla="*/ 350978 w 350978"/>
                  <a:gd name="connsiteY31" fmla="*/ 71438 h 282756"/>
                  <a:gd name="connsiteX32" fmla="*/ 348596 w 350978"/>
                  <a:gd name="connsiteY32" fmla="*/ 42863 h 282756"/>
                  <a:gd name="connsiteX33" fmla="*/ 346215 w 350978"/>
                  <a:gd name="connsiteY33" fmla="*/ 33338 h 282756"/>
                  <a:gd name="connsiteX34" fmla="*/ 329546 w 350978"/>
                  <a:gd name="connsiteY34" fmla="*/ 35719 h 282756"/>
                  <a:gd name="connsiteX35" fmla="*/ 327165 w 350978"/>
                  <a:gd name="connsiteY35" fmla="*/ 28575 h 282756"/>
                  <a:gd name="connsiteX36" fmla="*/ 312878 w 350978"/>
                  <a:gd name="connsiteY36" fmla="*/ 16669 h 282756"/>
                  <a:gd name="connsiteX37" fmla="*/ 305734 w 350978"/>
                  <a:gd name="connsiteY37" fmla="*/ 9525 h 282756"/>
                  <a:gd name="connsiteX38" fmla="*/ 279540 w 350978"/>
                  <a:gd name="connsiteY38" fmla="*/ 2382 h 282756"/>
                  <a:gd name="connsiteX39" fmla="*/ 250965 w 350978"/>
                  <a:gd name="connsiteY39" fmla="*/ 0 h 282756"/>
                  <a:gd name="connsiteX40" fmla="*/ 177146 w 350978"/>
                  <a:gd name="connsiteY40" fmla="*/ 9525 h 282756"/>
                  <a:gd name="connsiteX41" fmla="*/ 129521 w 350978"/>
                  <a:gd name="connsiteY41" fmla="*/ 28575 h 282756"/>
                  <a:gd name="connsiteX42" fmla="*/ 103328 w 350978"/>
                  <a:gd name="connsiteY42" fmla="*/ 30957 h 282756"/>
                  <a:gd name="connsiteX43" fmla="*/ 72371 w 350978"/>
                  <a:gd name="connsiteY43" fmla="*/ 42863 h 282756"/>
                  <a:gd name="connsiteX44" fmla="*/ 50940 w 350978"/>
                  <a:gd name="connsiteY44" fmla="*/ 64294 h 282756"/>
                  <a:gd name="connsiteX45" fmla="*/ 39034 w 350978"/>
                  <a:gd name="connsiteY45" fmla="*/ 80963 h 282756"/>
                  <a:gd name="connsiteX46" fmla="*/ 34271 w 350978"/>
                  <a:gd name="connsiteY46" fmla="*/ 90488 h 282756"/>
                  <a:gd name="connsiteX47" fmla="*/ 22365 w 350978"/>
                  <a:gd name="connsiteY47" fmla="*/ 97632 h 282756"/>
                  <a:gd name="connsiteX48" fmla="*/ 8078 w 350978"/>
                  <a:gd name="connsiteY48" fmla="*/ 104775 h 282756"/>
                  <a:gd name="connsiteX49" fmla="*/ 3315 w 350978"/>
                  <a:gd name="connsiteY49" fmla="*/ 109538 h 2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978" h="282756">
                    <a:moveTo>
                      <a:pt x="3315" y="109538"/>
                    </a:moveTo>
                    <a:cubicBezTo>
                      <a:pt x="3315" y="114300"/>
                      <a:pt x="6933" y="125337"/>
                      <a:pt x="8078" y="133350"/>
                    </a:cubicBezTo>
                    <a:cubicBezTo>
                      <a:pt x="13296" y="169874"/>
                      <a:pt x="6940" y="148985"/>
                      <a:pt x="12840" y="166688"/>
                    </a:cubicBezTo>
                    <a:cubicBezTo>
                      <a:pt x="13634" y="189707"/>
                      <a:pt x="13071" y="212812"/>
                      <a:pt x="15221" y="235744"/>
                    </a:cubicBezTo>
                    <a:cubicBezTo>
                      <a:pt x="15488" y="238594"/>
                      <a:pt x="17232" y="242102"/>
                      <a:pt x="19984" y="242888"/>
                    </a:cubicBezTo>
                    <a:cubicBezTo>
                      <a:pt x="23876" y="244000"/>
                      <a:pt x="27921" y="241301"/>
                      <a:pt x="31890" y="240507"/>
                    </a:cubicBezTo>
                    <a:cubicBezTo>
                      <a:pt x="48201" y="224196"/>
                      <a:pt x="40574" y="229955"/>
                      <a:pt x="53321" y="221457"/>
                    </a:cubicBezTo>
                    <a:cubicBezTo>
                      <a:pt x="55702" y="222251"/>
                      <a:pt x="58158" y="222849"/>
                      <a:pt x="60465" y="223838"/>
                    </a:cubicBezTo>
                    <a:cubicBezTo>
                      <a:pt x="63728" y="225236"/>
                      <a:pt x="66590" y="227580"/>
                      <a:pt x="69990" y="228600"/>
                    </a:cubicBezTo>
                    <a:cubicBezTo>
                      <a:pt x="74615" y="229987"/>
                      <a:pt x="79565" y="229934"/>
                      <a:pt x="84278" y="230982"/>
                    </a:cubicBezTo>
                    <a:cubicBezTo>
                      <a:pt x="86728" y="231527"/>
                      <a:pt x="89008" y="232674"/>
                      <a:pt x="91421" y="233363"/>
                    </a:cubicBezTo>
                    <a:cubicBezTo>
                      <a:pt x="94568" y="234262"/>
                      <a:pt x="97811" y="234804"/>
                      <a:pt x="100946" y="235744"/>
                    </a:cubicBezTo>
                    <a:cubicBezTo>
                      <a:pt x="105755" y="237187"/>
                      <a:pt x="110929" y="237924"/>
                      <a:pt x="115234" y="240507"/>
                    </a:cubicBezTo>
                    <a:cubicBezTo>
                      <a:pt x="119203" y="242888"/>
                      <a:pt x="122927" y="245735"/>
                      <a:pt x="127140" y="247650"/>
                    </a:cubicBezTo>
                    <a:cubicBezTo>
                      <a:pt x="131710" y="249727"/>
                      <a:pt x="136767" y="250549"/>
                      <a:pt x="141428" y="252413"/>
                    </a:cubicBezTo>
                    <a:cubicBezTo>
                      <a:pt x="155665" y="258107"/>
                      <a:pt x="149279" y="255823"/>
                      <a:pt x="160478" y="259557"/>
                    </a:cubicBezTo>
                    <a:cubicBezTo>
                      <a:pt x="161631" y="261287"/>
                      <a:pt x="173110" y="282756"/>
                      <a:pt x="170003" y="254794"/>
                    </a:cubicBezTo>
                    <a:cubicBezTo>
                      <a:pt x="169565" y="250849"/>
                      <a:pt x="165240" y="248444"/>
                      <a:pt x="162859" y="245269"/>
                    </a:cubicBezTo>
                    <a:cubicBezTo>
                      <a:pt x="162065" y="242888"/>
                      <a:pt x="160065" y="240601"/>
                      <a:pt x="160478" y="238125"/>
                    </a:cubicBezTo>
                    <a:cubicBezTo>
                      <a:pt x="161141" y="234147"/>
                      <a:pt x="170239" y="225983"/>
                      <a:pt x="172384" y="223838"/>
                    </a:cubicBezTo>
                    <a:cubicBezTo>
                      <a:pt x="177077" y="167517"/>
                      <a:pt x="163601" y="215126"/>
                      <a:pt x="224771" y="192882"/>
                    </a:cubicBezTo>
                    <a:cubicBezTo>
                      <a:pt x="225800" y="192508"/>
                      <a:pt x="226142" y="173139"/>
                      <a:pt x="229534" y="169069"/>
                    </a:cubicBezTo>
                    <a:cubicBezTo>
                      <a:pt x="232075" y="166020"/>
                      <a:pt x="235829" y="164232"/>
                      <a:pt x="239059" y="161925"/>
                    </a:cubicBezTo>
                    <a:cubicBezTo>
                      <a:pt x="244146" y="158291"/>
                      <a:pt x="249858" y="154601"/>
                      <a:pt x="255728" y="152400"/>
                    </a:cubicBezTo>
                    <a:cubicBezTo>
                      <a:pt x="258792" y="151251"/>
                      <a:pt x="262078" y="150813"/>
                      <a:pt x="265253" y="150019"/>
                    </a:cubicBezTo>
                    <a:cubicBezTo>
                      <a:pt x="282376" y="151575"/>
                      <a:pt x="294020" y="154512"/>
                      <a:pt x="310496" y="150019"/>
                    </a:cubicBezTo>
                    <a:cubicBezTo>
                      <a:pt x="313257" y="149266"/>
                      <a:pt x="315080" y="146537"/>
                      <a:pt x="317640" y="145257"/>
                    </a:cubicBezTo>
                    <a:cubicBezTo>
                      <a:pt x="319885" y="144134"/>
                      <a:pt x="322403" y="143669"/>
                      <a:pt x="324784" y="142875"/>
                    </a:cubicBezTo>
                    <a:cubicBezTo>
                      <a:pt x="326324" y="138254"/>
                      <a:pt x="329002" y="130830"/>
                      <a:pt x="329546" y="126207"/>
                    </a:cubicBezTo>
                    <a:cubicBezTo>
                      <a:pt x="330755" y="115928"/>
                      <a:pt x="330021" y="105422"/>
                      <a:pt x="331928" y="95250"/>
                    </a:cubicBezTo>
                    <a:cubicBezTo>
                      <a:pt x="332455" y="92437"/>
                      <a:pt x="335027" y="90436"/>
                      <a:pt x="336690" y="88107"/>
                    </a:cubicBezTo>
                    <a:cubicBezTo>
                      <a:pt x="344327" y="77416"/>
                      <a:pt x="342324" y="80092"/>
                      <a:pt x="350978" y="71438"/>
                    </a:cubicBezTo>
                    <a:cubicBezTo>
                      <a:pt x="350184" y="61913"/>
                      <a:pt x="349782" y="52347"/>
                      <a:pt x="348596" y="42863"/>
                    </a:cubicBezTo>
                    <a:cubicBezTo>
                      <a:pt x="348190" y="39616"/>
                      <a:pt x="349279" y="34487"/>
                      <a:pt x="346215" y="33338"/>
                    </a:cubicBezTo>
                    <a:cubicBezTo>
                      <a:pt x="340960" y="31367"/>
                      <a:pt x="335102" y="34925"/>
                      <a:pt x="329546" y="35719"/>
                    </a:cubicBezTo>
                    <a:cubicBezTo>
                      <a:pt x="328752" y="33338"/>
                      <a:pt x="328557" y="30664"/>
                      <a:pt x="327165" y="28575"/>
                    </a:cubicBezTo>
                    <a:cubicBezTo>
                      <a:pt x="321951" y="20754"/>
                      <a:pt x="319463" y="22157"/>
                      <a:pt x="312878" y="16669"/>
                    </a:cubicBezTo>
                    <a:cubicBezTo>
                      <a:pt x="310291" y="14513"/>
                      <a:pt x="308474" y="11482"/>
                      <a:pt x="305734" y="9525"/>
                    </a:cubicBezTo>
                    <a:cubicBezTo>
                      <a:pt x="297095" y="3354"/>
                      <a:pt x="290384" y="3524"/>
                      <a:pt x="279540" y="2382"/>
                    </a:cubicBezTo>
                    <a:cubicBezTo>
                      <a:pt x="270034" y="1381"/>
                      <a:pt x="260490" y="794"/>
                      <a:pt x="250965" y="0"/>
                    </a:cubicBezTo>
                    <a:cubicBezTo>
                      <a:pt x="226359" y="3175"/>
                      <a:pt x="201518" y="4883"/>
                      <a:pt x="177146" y="9525"/>
                    </a:cubicBezTo>
                    <a:cubicBezTo>
                      <a:pt x="125050" y="19448"/>
                      <a:pt x="175058" y="17190"/>
                      <a:pt x="129521" y="28575"/>
                    </a:cubicBezTo>
                    <a:cubicBezTo>
                      <a:pt x="121016" y="30701"/>
                      <a:pt x="112059" y="30163"/>
                      <a:pt x="103328" y="30957"/>
                    </a:cubicBezTo>
                    <a:cubicBezTo>
                      <a:pt x="96938" y="33087"/>
                      <a:pt x="77238" y="39213"/>
                      <a:pt x="72371" y="42863"/>
                    </a:cubicBezTo>
                    <a:cubicBezTo>
                      <a:pt x="64289" y="48925"/>
                      <a:pt x="50940" y="64294"/>
                      <a:pt x="50940" y="64294"/>
                    </a:cubicBezTo>
                    <a:cubicBezTo>
                      <a:pt x="37893" y="90392"/>
                      <a:pt x="55120" y="58444"/>
                      <a:pt x="39034" y="80963"/>
                    </a:cubicBezTo>
                    <a:cubicBezTo>
                      <a:pt x="36971" y="83852"/>
                      <a:pt x="36781" y="87978"/>
                      <a:pt x="34271" y="90488"/>
                    </a:cubicBezTo>
                    <a:cubicBezTo>
                      <a:pt x="30998" y="93761"/>
                      <a:pt x="26290" y="95179"/>
                      <a:pt x="22365" y="97632"/>
                    </a:cubicBezTo>
                    <a:cubicBezTo>
                      <a:pt x="11816" y="104225"/>
                      <a:pt x="19090" y="101104"/>
                      <a:pt x="8078" y="104775"/>
                    </a:cubicBezTo>
                    <a:cubicBezTo>
                      <a:pt x="0" y="110161"/>
                      <a:pt x="3315" y="104776"/>
                      <a:pt x="3315" y="10953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14" name="24 Forma libre"/>
              <p:cNvSpPr/>
              <p:nvPr/>
            </p:nvSpPr>
            <p:spPr>
              <a:xfrm>
                <a:off x="1868954" y="1754981"/>
                <a:ext cx="503425" cy="1219200"/>
              </a:xfrm>
              <a:custGeom>
                <a:avLst/>
                <a:gdLst>
                  <a:gd name="connsiteX0" fmla="*/ 250359 w 503425"/>
                  <a:gd name="connsiteY0" fmla="*/ 159544 h 1219200"/>
                  <a:gd name="connsiteX1" fmla="*/ 262265 w 503425"/>
                  <a:gd name="connsiteY1" fmla="*/ 235744 h 1219200"/>
                  <a:gd name="connsiteX2" fmla="*/ 269409 w 503425"/>
                  <a:gd name="connsiteY2" fmla="*/ 242888 h 1219200"/>
                  <a:gd name="connsiteX3" fmla="*/ 278934 w 503425"/>
                  <a:gd name="connsiteY3" fmla="*/ 245269 h 1219200"/>
                  <a:gd name="connsiteX4" fmla="*/ 286077 w 503425"/>
                  <a:gd name="connsiteY4" fmla="*/ 247650 h 1219200"/>
                  <a:gd name="connsiteX5" fmla="*/ 319415 w 503425"/>
                  <a:gd name="connsiteY5" fmla="*/ 271463 h 1219200"/>
                  <a:gd name="connsiteX6" fmla="*/ 326559 w 503425"/>
                  <a:gd name="connsiteY6" fmla="*/ 278607 h 1219200"/>
                  <a:gd name="connsiteX7" fmla="*/ 340846 w 503425"/>
                  <a:gd name="connsiteY7" fmla="*/ 304800 h 1219200"/>
                  <a:gd name="connsiteX8" fmla="*/ 364659 w 503425"/>
                  <a:gd name="connsiteY8" fmla="*/ 335757 h 1219200"/>
                  <a:gd name="connsiteX9" fmla="*/ 376565 w 503425"/>
                  <a:gd name="connsiteY9" fmla="*/ 347663 h 1219200"/>
                  <a:gd name="connsiteX10" fmla="*/ 381327 w 503425"/>
                  <a:gd name="connsiteY10" fmla="*/ 357188 h 1219200"/>
                  <a:gd name="connsiteX11" fmla="*/ 390852 w 503425"/>
                  <a:gd name="connsiteY11" fmla="*/ 373857 h 1219200"/>
                  <a:gd name="connsiteX12" fmla="*/ 400377 w 503425"/>
                  <a:gd name="connsiteY12" fmla="*/ 402432 h 1219200"/>
                  <a:gd name="connsiteX13" fmla="*/ 395615 w 503425"/>
                  <a:gd name="connsiteY13" fmla="*/ 431007 h 1219200"/>
                  <a:gd name="connsiteX14" fmla="*/ 390852 w 503425"/>
                  <a:gd name="connsiteY14" fmla="*/ 440532 h 1219200"/>
                  <a:gd name="connsiteX15" fmla="*/ 378946 w 503425"/>
                  <a:gd name="connsiteY15" fmla="*/ 454819 h 1219200"/>
                  <a:gd name="connsiteX16" fmla="*/ 376565 w 503425"/>
                  <a:gd name="connsiteY16" fmla="*/ 461963 h 1219200"/>
                  <a:gd name="connsiteX17" fmla="*/ 350371 w 503425"/>
                  <a:gd name="connsiteY17" fmla="*/ 485775 h 1219200"/>
                  <a:gd name="connsiteX18" fmla="*/ 331321 w 503425"/>
                  <a:gd name="connsiteY18" fmla="*/ 511969 h 1219200"/>
                  <a:gd name="connsiteX19" fmla="*/ 336084 w 503425"/>
                  <a:gd name="connsiteY19" fmla="*/ 564357 h 1219200"/>
                  <a:gd name="connsiteX20" fmla="*/ 357515 w 503425"/>
                  <a:gd name="connsiteY20" fmla="*/ 573882 h 1219200"/>
                  <a:gd name="connsiteX21" fmla="*/ 381327 w 503425"/>
                  <a:gd name="connsiteY21" fmla="*/ 583407 h 1219200"/>
                  <a:gd name="connsiteX22" fmla="*/ 409902 w 503425"/>
                  <a:gd name="connsiteY22" fmla="*/ 602457 h 1219200"/>
                  <a:gd name="connsiteX23" fmla="*/ 443240 w 503425"/>
                  <a:gd name="connsiteY23" fmla="*/ 626269 h 1219200"/>
                  <a:gd name="connsiteX24" fmla="*/ 452765 w 503425"/>
                  <a:gd name="connsiteY24" fmla="*/ 640557 h 1219200"/>
                  <a:gd name="connsiteX25" fmla="*/ 457527 w 503425"/>
                  <a:gd name="connsiteY25" fmla="*/ 657225 h 1219200"/>
                  <a:gd name="connsiteX26" fmla="*/ 474196 w 503425"/>
                  <a:gd name="connsiteY26" fmla="*/ 688182 h 1219200"/>
                  <a:gd name="connsiteX27" fmla="*/ 493246 w 503425"/>
                  <a:gd name="connsiteY27" fmla="*/ 716757 h 1219200"/>
                  <a:gd name="connsiteX28" fmla="*/ 498009 w 503425"/>
                  <a:gd name="connsiteY28" fmla="*/ 731044 h 1219200"/>
                  <a:gd name="connsiteX29" fmla="*/ 500390 w 503425"/>
                  <a:gd name="connsiteY29" fmla="*/ 771525 h 1219200"/>
                  <a:gd name="connsiteX30" fmla="*/ 502771 w 503425"/>
                  <a:gd name="connsiteY30" fmla="*/ 804863 h 1219200"/>
                  <a:gd name="connsiteX31" fmla="*/ 490865 w 503425"/>
                  <a:gd name="connsiteY31" fmla="*/ 819150 h 1219200"/>
                  <a:gd name="connsiteX32" fmla="*/ 486102 w 503425"/>
                  <a:gd name="connsiteY32" fmla="*/ 852488 h 1219200"/>
                  <a:gd name="connsiteX33" fmla="*/ 483721 w 503425"/>
                  <a:gd name="connsiteY33" fmla="*/ 859632 h 1219200"/>
                  <a:gd name="connsiteX34" fmla="*/ 476577 w 503425"/>
                  <a:gd name="connsiteY34" fmla="*/ 854869 h 1219200"/>
                  <a:gd name="connsiteX35" fmla="*/ 469434 w 503425"/>
                  <a:gd name="connsiteY35" fmla="*/ 857250 h 1219200"/>
                  <a:gd name="connsiteX36" fmla="*/ 459909 w 503425"/>
                  <a:gd name="connsiteY36" fmla="*/ 859632 h 1219200"/>
                  <a:gd name="connsiteX37" fmla="*/ 452765 w 503425"/>
                  <a:gd name="connsiteY37" fmla="*/ 864394 h 1219200"/>
                  <a:gd name="connsiteX38" fmla="*/ 450384 w 503425"/>
                  <a:gd name="connsiteY38" fmla="*/ 871538 h 1219200"/>
                  <a:gd name="connsiteX39" fmla="*/ 438477 w 503425"/>
                  <a:gd name="connsiteY39" fmla="*/ 885825 h 1219200"/>
                  <a:gd name="connsiteX40" fmla="*/ 440859 w 503425"/>
                  <a:gd name="connsiteY40" fmla="*/ 916782 h 1219200"/>
                  <a:gd name="connsiteX41" fmla="*/ 445621 w 503425"/>
                  <a:gd name="connsiteY41" fmla="*/ 935832 h 1219200"/>
                  <a:gd name="connsiteX42" fmla="*/ 452765 w 503425"/>
                  <a:gd name="connsiteY42" fmla="*/ 940594 h 1219200"/>
                  <a:gd name="connsiteX43" fmla="*/ 459909 w 503425"/>
                  <a:gd name="connsiteY43" fmla="*/ 947738 h 1219200"/>
                  <a:gd name="connsiteX44" fmla="*/ 457527 w 503425"/>
                  <a:gd name="connsiteY44" fmla="*/ 959644 h 1219200"/>
                  <a:gd name="connsiteX45" fmla="*/ 452765 w 503425"/>
                  <a:gd name="connsiteY45" fmla="*/ 997744 h 1219200"/>
                  <a:gd name="connsiteX46" fmla="*/ 428952 w 503425"/>
                  <a:gd name="connsiteY46" fmla="*/ 1009650 h 1219200"/>
                  <a:gd name="connsiteX47" fmla="*/ 424190 w 503425"/>
                  <a:gd name="connsiteY47" fmla="*/ 1016794 h 1219200"/>
                  <a:gd name="connsiteX48" fmla="*/ 417046 w 503425"/>
                  <a:gd name="connsiteY48" fmla="*/ 1023938 h 1219200"/>
                  <a:gd name="connsiteX49" fmla="*/ 414665 w 503425"/>
                  <a:gd name="connsiteY49" fmla="*/ 1031082 h 1219200"/>
                  <a:gd name="connsiteX50" fmla="*/ 407521 w 503425"/>
                  <a:gd name="connsiteY50" fmla="*/ 1038225 h 1219200"/>
                  <a:gd name="connsiteX51" fmla="*/ 393234 w 503425"/>
                  <a:gd name="connsiteY51" fmla="*/ 1057275 h 1219200"/>
                  <a:gd name="connsiteX52" fmla="*/ 386090 w 503425"/>
                  <a:gd name="connsiteY52" fmla="*/ 1071563 h 1219200"/>
                  <a:gd name="connsiteX53" fmla="*/ 376565 w 503425"/>
                  <a:gd name="connsiteY53" fmla="*/ 1092994 h 1219200"/>
                  <a:gd name="connsiteX54" fmla="*/ 369421 w 503425"/>
                  <a:gd name="connsiteY54" fmla="*/ 1100138 h 1219200"/>
                  <a:gd name="connsiteX55" fmla="*/ 357515 w 503425"/>
                  <a:gd name="connsiteY55" fmla="*/ 1112044 h 1219200"/>
                  <a:gd name="connsiteX56" fmla="*/ 357515 w 503425"/>
                  <a:gd name="connsiteY56" fmla="*/ 1128713 h 1219200"/>
                  <a:gd name="connsiteX57" fmla="*/ 364659 w 503425"/>
                  <a:gd name="connsiteY57" fmla="*/ 1131094 h 1219200"/>
                  <a:gd name="connsiteX58" fmla="*/ 369421 w 503425"/>
                  <a:gd name="connsiteY58" fmla="*/ 1140619 h 1219200"/>
                  <a:gd name="connsiteX59" fmla="*/ 374184 w 503425"/>
                  <a:gd name="connsiteY59" fmla="*/ 1147763 h 1219200"/>
                  <a:gd name="connsiteX60" fmla="*/ 371802 w 503425"/>
                  <a:gd name="connsiteY60" fmla="*/ 1154907 h 1219200"/>
                  <a:gd name="connsiteX61" fmla="*/ 374184 w 503425"/>
                  <a:gd name="connsiteY61" fmla="*/ 1164432 h 1219200"/>
                  <a:gd name="connsiteX62" fmla="*/ 381327 w 503425"/>
                  <a:gd name="connsiteY62" fmla="*/ 1166813 h 1219200"/>
                  <a:gd name="connsiteX63" fmla="*/ 369421 w 503425"/>
                  <a:gd name="connsiteY63" fmla="*/ 1190625 h 1219200"/>
                  <a:gd name="connsiteX64" fmla="*/ 336084 w 503425"/>
                  <a:gd name="connsiteY64" fmla="*/ 1202532 h 1219200"/>
                  <a:gd name="connsiteX65" fmla="*/ 328940 w 503425"/>
                  <a:gd name="connsiteY65" fmla="*/ 1207294 h 1219200"/>
                  <a:gd name="connsiteX66" fmla="*/ 319415 w 503425"/>
                  <a:gd name="connsiteY66" fmla="*/ 1216819 h 1219200"/>
                  <a:gd name="connsiteX67" fmla="*/ 307509 w 503425"/>
                  <a:gd name="connsiteY67" fmla="*/ 1219200 h 1219200"/>
                  <a:gd name="connsiteX68" fmla="*/ 271790 w 503425"/>
                  <a:gd name="connsiteY68" fmla="*/ 1214438 h 1219200"/>
                  <a:gd name="connsiteX69" fmla="*/ 264646 w 503425"/>
                  <a:gd name="connsiteY69" fmla="*/ 1207294 h 1219200"/>
                  <a:gd name="connsiteX70" fmla="*/ 257502 w 503425"/>
                  <a:gd name="connsiteY70" fmla="*/ 1202532 h 1219200"/>
                  <a:gd name="connsiteX71" fmla="*/ 250359 w 503425"/>
                  <a:gd name="connsiteY71" fmla="*/ 1200150 h 1219200"/>
                  <a:gd name="connsiteX72" fmla="*/ 207496 w 503425"/>
                  <a:gd name="connsiteY72" fmla="*/ 1183482 h 1219200"/>
                  <a:gd name="connsiteX73" fmla="*/ 197971 w 503425"/>
                  <a:gd name="connsiteY73" fmla="*/ 1176338 h 1219200"/>
                  <a:gd name="connsiteX74" fmla="*/ 181302 w 503425"/>
                  <a:gd name="connsiteY74" fmla="*/ 1169194 h 1219200"/>
                  <a:gd name="connsiteX75" fmla="*/ 152727 w 503425"/>
                  <a:gd name="connsiteY75" fmla="*/ 1171575 h 1219200"/>
                  <a:gd name="connsiteX76" fmla="*/ 128915 w 503425"/>
                  <a:gd name="connsiteY76" fmla="*/ 1190625 h 1219200"/>
                  <a:gd name="connsiteX77" fmla="*/ 105102 w 503425"/>
                  <a:gd name="connsiteY77" fmla="*/ 1197769 h 1219200"/>
                  <a:gd name="connsiteX78" fmla="*/ 90815 w 503425"/>
                  <a:gd name="connsiteY78" fmla="*/ 1188244 h 1219200"/>
                  <a:gd name="connsiteX79" fmla="*/ 81290 w 503425"/>
                  <a:gd name="connsiteY79" fmla="*/ 1173957 h 1219200"/>
                  <a:gd name="connsiteX80" fmla="*/ 88434 w 503425"/>
                  <a:gd name="connsiteY80" fmla="*/ 1143000 h 1219200"/>
                  <a:gd name="connsiteX81" fmla="*/ 97959 w 503425"/>
                  <a:gd name="connsiteY81" fmla="*/ 1140619 h 1219200"/>
                  <a:gd name="connsiteX82" fmla="*/ 105102 w 503425"/>
                  <a:gd name="connsiteY82" fmla="*/ 1138238 h 1219200"/>
                  <a:gd name="connsiteX83" fmla="*/ 112246 w 503425"/>
                  <a:gd name="connsiteY83" fmla="*/ 1131094 h 1219200"/>
                  <a:gd name="connsiteX84" fmla="*/ 117009 w 503425"/>
                  <a:gd name="connsiteY84" fmla="*/ 1123950 h 1219200"/>
                  <a:gd name="connsiteX85" fmla="*/ 124152 w 503425"/>
                  <a:gd name="connsiteY85" fmla="*/ 1119188 h 1219200"/>
                  <a:gd name="connsiteX86" fmla="*/ 128915 w 503425"/>
                  <a:gd name="connsiteY86" fmla="*/ 1112044 h 1219200"/>
                  <a:gd name="connsiteX87" fmla="*/ 138440 w 503425"/>
                  <a:gd name="connsiteY87" fmla="*/ 1016794 h 1219200"/>
                  <a:gd name="connsiteX88" fmla="*/ 136059 w 503425"/>
                  <a:gd name="connsiteY88" fmla="*/ 964407 h 1219200"/>
                  <a:gd name="connsiteX89" fmla="*/ 121771 w 503425"/>
                  <a:gd name="connsiteY89" fmla="*/ 950119 h 1219200"/>
                  <a:gd name="connsiteX90" fmla="*/ 119390 w 503425"/>
                  <a:gd name="connsiteY90" fmla="*/ 862013 h 1219200"/>
                  <a:gd name="connsiteX91" fmla="*/ 114627 w 503425"/>
                  <a:gd name="connsiteY91" fmla="*/ 852488 h 1219200"/>
                  <a:gd name="connsiteX92" fmla="*/ 90815 w 503425"/>
                  <a:gd name="connsiteY92" fmla="*/ 835819 h 1219200"/>
                  <a:gd name="connsiteX93" fmla="*/ 88434 w 503425"/>
                  <a:gd name="connsiteY93" fmla="*/ 826294 h 1219200"/>
                  <a:gd name="connsiteX94" fmla="*/ 86052 w 503425"/>
                  <a:gd name="connsiteY94" fmla="*/ 819150 h 1219200"/>
                  <a:gd name="connsiteX95" fmla="*/ 90815 w 503425"/>
                  <a:gd name="connsiteY95" fmla="*/ 812007 h 1219200"/>
                  <a:gd name="connsiteX96" fmla="*/ 97959 w 503425"/>
                  <a:gd name="connsiteY96" fmla="*/ 807244 h 1219200"/>
                  <a:gd name="connsiteX97" fmla="*/ 100340 w 503425"/>
                  <a:gd name="connsiteY97" fmla="*/ 800100 h 1219200"/>
                  <a:gd name="connsiteX98" fmla="*/ 114627 w 503425"/>
                  <a:gd name="connsiteY98" fmla="*/ 792957 h 1219200"/>
                  <a:gd name="connsiteX99" fmla="*/ 131296 w 503425"/>
                  <a:gd name="connsiteY99" fmla="*/ 795338 h 1219200"/>
                  <a:gd name="connsiteX100" fmla="*/ 143202 w 503425"/>
                  <a:gd name="connsiteY100" fmla="*/ 788194 h 1219200"/>
                  <a:gd name="connsiteX101" fmla="*/ 157490 w 503425"/>
                  <a:gd name="connsiteY101" fmla="*/ 776288 h 1219200"/>
                  <a:gd name="connsiteX102" fmla="*/ 155109 w 503425"/>
                  <a:gd name="connsiteY102" fmla="*/ 759619 h 1219200"/>
                  <a:gd name="connsiteX103" fmla="*/ 147965 w 503425"/>
                  <a:gd name="connsiteY103" fmla="*/ 754857 h 1219200"/>
                  <a:gd name="connsiteX104" fmla="*/ 145584 w 503425"/>
                  <a:gd name="connsiteY104" fmla="*/ 747713 h 1219200"/>
                  <a:gd name="connsiteX105" fmla="*/ 143202 w 503425"/>
                  <a:gd name="connsiteY105" fmla="*/ 709613 h 1219200"/>
                  <a:gd name="connsiteX106" fmla="*/ 138440 w 503425"/>
                  <a:gd name="connsiteY106" fmla="*/ 702469 h 1219200"/>
                  <a:gd name="connsiteX107" fmla="*/ 121771 w 503425"/>
                  <a:gd name="connsiteY107" fmla="*/ 676275 h 1219200"/>
                  <a:gd name="connsiteX108" fmla="*/ 112246 w 503425"/>
                  <a:gd name="connsiteY108" fmla="*/ 673894 h 1219200"/>
                  <a:gd name="connsiteX109" fmla="*/ 107484 w 503425"/>
                  <a:gd name="connsiteY109" fmla="*/ 664369 h 1219200"/>
                  <a:gd name="connsiteX110" fmla="*/ 107484 w 503425"/>
                  <a:gd name="connsiteY110" fmla="*/ 628650 h 1219200"/>
                  <a:gd name="connsiteX111" fmla="*/ 121771 w 503425"/>
                  <a:gd name="connsiteY111" fmla="*/ 614363 h 1219200"/>
                  <a:gd name="connsiteX112" fmla="*/ 133677 w 503425"/>
                  <a:gd name="connsiteY112" fmla="*/ 616744 h 1219200"/>
                  <a:gd name="connsiteX113" fmla="*/ 133677 w 503425"/>
                  <a:gd name="connsiteY113" fmla="*/ 595313 h 1219200"/>
                  <a:gd name="connsiteX114" fmla="*/ 131296 w 503425"/>
                  <a:gd name="connsiteY114" fmla="*/ 585788 h 1219200"/>
                  <a:gd name="connsiteX115" fmla="*/ 143202 w 503425"/>
                  <a:gd name="connsiteY115" fmla="*/ 569119 h 1219200"/>
                  <a:gd name="connsiteX116" fmla="*/ 150346 w 503425"/>
                  <a:gd name="connsiteY116" fmla="*/ 557213 h 1219200"/>
                  <a:gd name="connsiteX117" fmla="*/ 147965 w 503425"/>
                  <a:gd name="connsiteY117" fmla="*/ 545307 h 1219200"/>
                  <a:gd name="connsiteX118" fmla="*/ 133677 w 503425"/>
                  <a:gd name="connsiteY118" fmla="*/ 540544 h 1219200"/>
                  <a:gd name="connsiteX119" fmla="*/ 131296 w 503425"/>
                  <a:gd name="connsiteY119" fmla="*/ 533400 h 1219200"/>
                  <a:gd name="connsiteX120" fmla="*/ 112246 w 503425"/>
                  <a:gd name="connsiteY120" fmla="*/ 509588 h 1219200"/>
                  <a:gd name="connsiteX121" fmla="*/ 97959 w 503425"/>
                  <a:gd name="connsiteY121" fmla="*/ 514350 h 1219200"/>
                  <a:gd name="connsiteX122" fmla="*/ 88434 w 503425"/>
                  <a:gd name="connsiteY122" fmla="*/ 528638 h 1219200"/>
                  <a:gd name="connsiteX123" fmla="*/ 81290 w 503425"/>
                  <a:gd name="connsiteY123" fmla="*/ 502444 h 1219200"/>
                  <a:gd name="connsiteX124" fmla="*/ 67002 w 503425"/>
                  <a:gd name="connsiteY124" fmla="*/ 492919 h 1219200"/>
                  <a:gd name="connsiteX125" fmla="*/ 52715 w 503425"/>
                  <a:gd name="connsiteY125" fmla="*/ 476250 h 1219200"/>
                  <a:gd name="connsiteX126" fmla="*/ 45571 w 503425"/>
                  <a:gd name="connsiteY126" fmla="*/ 471488 h 1219200"/>
                  <a:gd name="connsiteX127" fmla="*/ 40809 w 503425"/>
                  <a:gd name="connsiteY127" fmla="*/ 464344 h 1219200"/>
                  <a:gd name="connsiteX128" fmla="*/ 52715 w 503425"/>
                  <a:gd name="connsiteY128" fmla="*/ 450057 h 1219200"/>
                  <a:gd name="connsiteX129" fmla="*/ 55096 w 503425"/>
                  <a:gd name="connsiteY129" fmla="*/ 442913 h 1219200"/>
                  <a:gd name="connsiteX130" fmla="*/ 43190 w 503425"/>
                  <a:gd name="connsiteY130" fmla="*/ 423863 h 1219200"/>
                  <a:gd name="connsiteX131" fmla="*/ 12234 w 503425"/>
                  <a:gd name="connsiteY131" fmla="*/ 395288 h 1219200"/>
                  <a:gd name="connsiteX132" fmla="*/ 7471 w 503425"/>
                  <a:gd name="connsiteY132" fmla="*/ 385763 h 1219200"/>
                  <a:gd name="connsiteX133" fmla="*/ 2709 w 503425"/>
                  <a:gd name="connsiteY133" fmla="*/ 378619 h 1219200"/>
                  <a:gd name="connsiteX134" fmla="*/ 327 w 503425"/>
                  <a:gd name="connsiteY134" fmla="*/ 371475 h 1219200"/>
                  <a:gd name="connsiteX135" fmla="*/ 7471 w 503425"/>
                  <a:gd name="connsiteY135" fmla="*/ 352425 h 1219200"/>
                  <a:gd name="connsiteX136" fmla="*/ 14615 w 503425"/>
                  <a:gd name="connsiteY136" fmla="*/ 338138 h 1219200"/>
                  <a:gd name="connsiteX137" fmla="*/ 21759 w 503425"/>
                  <a:gd name="connsiteY137" fmla="*/ 330994 h 1219200"/>
                  <a:gd name="connsiteX138" fmla="*/ 33665 w 503425"/>
                  <a:gd name="connsiteY138" fmla="*/ 321469 h 1219200"/>
                  <a:gd name="connsiteX139" fmla="*/ 38427 w 503425"/>
                  <a:gd name="connsiteY139" fmla="*/ 314325 h 1219200"/>
                  <a:gd name="connsiteX140" fmla="*/ 43190 w 503425"/>
                  <a:gd name="connsiteY140" fmla="*/ 269082 h 1219200"/>
                  <a:gd name="connsiteX141" fmla="*/ 52715 w 503425"/>
                  <a:gd name="connsiteY141" fmla="*/ 266700 h 1219200"/>
                  <a:gd name="connsiteX142" fmla="*/ 59859 w 503425"/>
                  <a:gd name="connsiteY142" fmla="*/ 264319 h 1219200"/>
                  <a:gd name="connsiteX143" fmla="*/ 69384 w 503425"/>
                  <a:gd name="connsiteY143" fmla="*/ 266700 h 1219200"/>
                  <a:gd name="connsiteX144" fmla="*/ 78909 w 503425"/>
                  <a:gd name="connsiteY144" fmla="*/ 283369 h 1219200"/>
                  <a:gd name="connsiteX145" fmla="*/ 95577 w 503425"/>
                  <a:gd name="connsiteY145" fmla="*/ 292894 h 1219200"/>
                  <a:gd name="connsiteX146" fmla="*/ 105102 w 503425"/>
                  <a:gd name="connsiteY146" fmla="*/ 290513 h 1219200"/>
                  <a:gd name="connsiteX147" fmla="*/ 112246 w 503425"/>
                  <a:gd name="connsiteY147" fmla="*/ 276225 h 1219200"/>
                  <a:gd name="connsiteX148" fmla="*/ 119390 w 503425"/>
                  <a:gd name="connsiteY148" fmla="*/ 271463 h 1219200"/>
                  <a:gd name="connsiteX149" fmla="*/ 128915 w 503425"/>
                  <a:gd name="connsiteY149" fmla="*/ 254794 h 1219200"/>
                  <a:gd name="connsiteX150" fmla="*/ 133677 w 503425"/>
                  <a:gd name="connsiteY150" fmla="*/ 235744 h 1219200"/>
                  <a:gd name="connsiteX151" fmla="*/ 147965 w 503425"/>
                  <a:gd name="connsiteY151" fmla="*/ 223838 h 1219200"/>
                  <a:gd name="connsiteX152" fmla="*/ 162252 w 503425"/>
                  <a:gd name="connsiteY152" fmla="*/ 207169 h 1219200"/>
                  <a:gd name="connsiteX153" fmla="*/ 167015 w 503425"/>
                  <a:gd name="connsiteY153" fmla="*/ 192882 h 1219200"/>
                  <a:gd name="connsiteX154" fmla="*/ 169396 w 503425"/>
                  <a:gd name="connsiteY154" fmla="*/ 185738 h 1219200"/>
                  <a:gd name="connsiteX155" fmla="*/ 167015 w 503425"/>
                  <a:gd name="connsiteY155" fmla="*/ 147638 h 1219200"/>
                  <a:gd name="connsiteX156" fmla="*/ 155109 w 503425"/>
                  <a:gd name="connsiteY156" fmla="*/ 123825 h 1219200"/>
                  <a:gd name="connsiteX157" fmla="*/ 147965 w 503425"/>
                  <a:gd name="connsiteY157" fmla="*/ 107157 h 1219200"/>
                  <a:gd name="connsiteX158" fmla="*/ 133677 w 503425"/>
                  <a:gd name="connsiteY158" fmla="*/ 85725 h 1219200"/>
                  <a:gd name="connsiteX159" fmla="*/ 128915 w 503425"/>
                  <a:gd name="connsiteY159" fmla="*/ 76200 h 1219200"/>
                  <a:gd name="connsiteX160" fmla="*/ 126534 w 503425"/>
                  <a:gd name="connsiteY160" fmla="*/ 61913 h 1219200"/>
                  <a:gd name="connsiteX161" fmla="*/ 121771 w 503425"/>
                  <a:gd name="connsiteY161" fmla="*/ 52388 h 1219200"/>
                  <a:gd name="connsiteX162" fmla="*/ 117009 w 503425"/>
                  <a:gd name="connsiteY162" fmla="*/ 28575 h 1219200"/>
                  <a:gd name="connsiteX163" fmla="*/ 121771 w 503425"/>
                  <a:gd name="connsiteY163" fmla="*/ 9525 h 1219200"/>
                  <a:gd name="connsiteX164" fmla="*/ 126534 w 503425"/>
                  <a:gd name="connsiteY164" fmla="*/ 2382 h 1219200"/>
                  <a:gd name="connsiteX165" fmla="*/ 133677 w 503425"/>
                  <a:gd name="connsiteY165" fmla="*/ 0 h 1219200"/>
                  <a:gd name="connsiteX166" fmla="*/ 159871 w 503425"/>
                  <a:gd name="connsiteY166" fmla="*/ 11907 h 1219200"/>
                  <a:gd name="connsiteX167" fmla="*/ 171777 w 503425"/>
                  <a:gd name="connsiteY167" fmla="*/ 19050 h 1219200"/>
                  <a:gd name="connsiteX168" fmla="*/ 174159 w 503425"/>
                  <a:gd name="connsiteY168" fmla="*/ 26194 h 1219200"/>
                  <a:gd name="connsiteX169" fmla="*/ 188446 w 503425"/>
                  <a:gd name="connsiteY169" fmla="*/ 47625 h 1219200"/>
                  <a:gd name="connsiteX170" fmla="*/ 195590 w 503425"/>
                  <a:gd name="connsiteY170" fmla="*/ 59532 h 1219200"/>
                  <a:gd name="connsiteX171" fmla="*/ 202734 w 503425"/>
                  <a:gd name="connsiteY171" fmla="*/ 83344 h 1219200"/>
                  <a:gd name="connsiteX172" fmla="*/ 209877 w 503425"/>
                  <a:gd name="connsiteY172" fmla="*/ 95250 h 1219200"/>
                  <a:gd name="connsiteX173" fmla="*/ 219402 w 503425"/>
                  <a:gd name="connsiteY173" fmla="*/ 100013 h 1219200"/>
                  <a:gd name="connsiteX174" fmla="*/ 236071 w 503425"/>
                  <a:gd name="connsiteY174" fmla="*/ 107157 h 1219200"/>
                  <a:gd name="connsiteX175" fmla="*/ 267027 w 503425"/>
                  <a:gd name="connsiteY175" fmla="*/ 121444 h 1219200"/>
                  <a:gd name="connsiteX176" fmla="*/ 264646 w 503425"/>
                  <a:gd name="connsiteY176" fmla="*/ 138113 h 1219200"/>
                  <a:gd name="connsiteX177" fmla="*/ 259884 w 503425"/>
                  <a:gd name="connsiteY177" fmla="*/ 145257 h 1219200"/>
                  <a:gd name="connsiteX178" fmla="*/ 250359 w 503425"/>
                  <a:gd name="connsiteY178" fmla="*/ 15954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503425" h="1219200">
                    <a:moveTo>
                      <a:pt x="250359" y="159544"/>
                    </a:moveTo>
                    <a:cubicBezTo>
                      <a:pt x="250756" y="174625"/>
                      <a:pt x="241703" y="215182"/>
                      <a:pt x="262265" y="235744"/>
                    </a:cubicBezTo>
                    <a:cubicBezTo>
                      <a:pt x="264646" y="238125"/>
                      <a:pt x="266485" y="241217"/>
                      <a:pt x="269409" y="242888"/>
                    </a:cubicBezTo>
                    <a:cubicBezTo>
                      <a:pt x="272251" y="244512"/>
                      <a:pt x="275787" y="244370"/>
                      <a:pt x="278934" y="245269"/>
                    </a:cubicBezTo>
                    <a:cubicBezTo>
                      <a:pt x="281347" y="245958"/>
                      <a:pt x="283696" y="246856"/>
                      <a:pt x="286077" y="247650"/>
                    </a:cubicBezTo>
                    <a:cubicBezTo>
                      <a:pt x="297697" y="255397"/>
                      <a:pt x="308908" y="262270"/>
                      <a:pt x="319415" y="271463"/>
                    </a:cubicBezTo>
                    <a:cubicBezTo>
                      <a:pt x="321949" y="273681"/>
                      <a:pt x="324403" y="276020"/>
                      <a:pt x="326559" y="278607"/>
                    </a:cubicBezTo>
                    <a:cubicBezTo>
                      <a:pt x="332493" y="285728"/>
                      <a:pt x="336904" y="297901"/>
                      <a:pt x="340846" y="304800"/>
                    </a:cubicBezTo>
                    <a:cubicBezTo>
                      <a:pt x="347659" y="316724"/>
                      <a:pt x="355303" y="325550"/>
                      <a:pt x="364659" y="335757"/>
                    </a:cubicBezTo>
                    <a:cubicBezTo>
                      <a:pt x="368452" y="339894"/>
                      <a:pt x="372596" y="343694"/>
                      <a:pt x="376565" y="347663"/>
                    </a:cubicBezTo>
                    <a:cubicBezTo>
                      <a:pt x="378152" y="350838"/>
                      <a:pt x="379566" y="354106"/>
                      <a:pt x="381327" y="357188"/>
                    </a:cubicBezTo>
                    <a:cubicBezTo>
                      <a:pt x="386354" y="365985"/>
                      <a:pt x="386925" y="363385"/>
                      <a:pt x="390852" y="373857"/>
                    </a:cubicBezTo>
                    <a:cubicBezTo>
                      <a:pt x="394377" y="383258"/>
                      <a:pt x="400377" y="402432"/>
                      <a:pt x="400377" y="402432"/>
                    </a:cubicBezTo>
                    <a:cubicBezTo>
                      <a:pt x="398790" y="411957"/>
                      <a:pt x="397957" y="421639"/>
                      <a:pt x="395615" y="431007"/>
                    </a:cubicBezTo>
                    <a:cubicBezTo>
                      <a:pt x="394754" y="434451"/>
                      <a:pt x="392613" y="437450"/>
                      <a:pt x="390852" y="440532"/>
                    </a:cubicBezTo>
                    <a:cubicBezTo>
                      <a:pt x="386431" y="448268"/>
                      <a:pt x="385513" y="448252"/>
                      <a:pt x="378946" y="454819"/>
                    </a:cubicBezTo>
                    <a:cubicBezTo>
                      <a:pt x="378152" y="457200"/>
                      <a:pt x="378133" y="460003"/>
                      <a:pt x="376565" y="461963"/>
                    </a:cubicBezTo>
                    <a:cubicBezTo>
                      <a:pt x="345252" y="501106"/>
                      <a:pt x="372161" y="463985"/>
                      <a:pt x="350371" y="485775"/>
                    </a:cubicBezTo>
                    <a:cubicBezTo>
                      <a:pt x="339965" y="496181"/>
                      <a:pt x="338323" y="500300"/>
                      <a:pt x="331321" y="511969"/>
                    </a:cubicBezTo>
                    <a:cubicBezTo>
                      <a:pt x="332909" y="529432"/>
                      <a:pt x="329252" y="548208"/>
                      <a:pt x="336084" y="564357"/>
                    </a:cubicBezTo>
                    <a:cubicBezTo>
                      <a:pt x="339130" y="571557"/>
                      <a:pt x="350310" y="570848"/>
                      <a:pt x="357515" y="573882"/>
                    </a:cubicBezTo>
                    <a:cubicBezTo>
                      <a:pt x="365394" y="577199"/>
                      <a:pt x="374214" y="578665"/>
                      <a:pt x="381327" y="583407"/>
                    </a:cubicBezTo>
                    <a:cubicBezTo>
                      <a:pt x="390852" y="589757"/>
                      <a:pt x="399895" y="596898"/>
                      <a:pt x="409902" y="602457"/>
                    </a:cubicBezTo>
                    <a:cubicBezTo>
                      <a:pt x="427657" y="612320"/>
                      <a:pt x="431450" y="611859"/>
                      <a:pt x="443240" y="626269"/>
                    </a:cubicBezTo>
                    <a:cubicBezTo>
                      <a:pt x="446865" y="630699"/>
                      <a:pt x="449985" y="635553"/>
                      <a:pt x="452765" y="640557"/>
                    </a:cubicBezTo>
                    <a:cubicBezTo>
                      <a:pt x="456798" y="647817"/>
                      <a:pt x="453732" y="649161"/>
                      <a:pt x="457527" y="657225"/>
                    </a:cubicBezTo>
                    <a:cubicBezTo>
                      <a:pt x="462517" y="667829"/>
                      <a:pt x="467695" y="678431"/>
                      <a:pt x="474196" y="688182"/>
                    </a:cubicBezTo>
                    <a:cubicBezTo>
                      <a:pt x="480546" y="697707"/>
                      <a:pt x="489625" y="705897"/>
                      <a:pt x="493246" y="716757"/>
                    </a:cubicBezTo>
                    <a:lnTo>
                      <a:pt x="498009" y="731044"/>
                    </a:lnTo>
                    <a:cubicBezTo>
                      <a:pt x="498803" y="744538"/>
                      <a:pt x="499520" y="758036"/>
                      <a:pt x="500390" y="771525"/>
                    </a:cubicBezTo>
                    <a:cubicBezTo>
                      <a:pt x="501107" y="782643"/>
                      <a:pt x="503425" y="793741"/>
                      <a:pt x="502771" y="804863"/>
                    </a:cubicBezTo>
                    <a:cubicBezTo>
                      <a:pt x="502564" y="808387"/>
                      <a:pt x="492476" y="817540"/>
                      <a:pt x="490865" y="819150"/>
                    </a:cubicBezTo>
                    <a:cubicBezTo>
                      <a:pt x="489277" y="830263"/>
                      <a:pt x="488053" y="841433"/>
                      <a:pt x="486102" y="852488"/>
                    </a:cubicBezTo>
                    <a:cubicBezTo>
                      <a:pt x="485666" y="854960"/>
                      <a:pt x="486156" y="859023"/>
                      <a:pt x="483721" y="859632"/>
                    </a:cubicBezTo>
                    <a:cubicBezTo>
                      <a:pt x="480944" y="860326"/>
                      <a:pt x="478958" y="856457"/>
                      <a:pt x="476577" y="854869"/>
                    </a:cubicBezTo>
                    <a:cubicBezTo>
                      <a:pt x="474196" y="855663"/>
                      <a:pt x="471847" y="856560"/>
                      <a:pt x="469434" y="857250"/>
                    </a:cubicBezTo>
                    <a:cubicBezTo>
                      <a:pt x="466287" y="858149"/>
                      <a:pt x="462917" y="858343"/>
                      <a:pt x="459909" y="859632"/>
                    </a:cubicBezTo>
                    <a:cubicBezTo>
                      <a:pt x="457279" y="860759"/>
                      <a:pt x="455146" y="862807"/>
                      <a:pt x="452765" y="864394"/>
                    </a:cubicBezTo>
                    <a:cubicBezTo>
                      <a:pt x="451971" y="866775"/>
                      <a:pt x="451507" y="869293"/>
                      <a:pt x="450384" y="871538"/>
                    </a:cubicBezTo>
                    <a:cubicBezTo>
                      <a:pt x="447069" y="878169"/>
                      <a:pt x="443744" y="880559"/>
                      <a:pt x="438477" y="885825"/>
                    </a:cubicBezTo>
                    <a:cubicBezTo>
                      <a:pt x="431804" y="905848"/>
                      <a:pt x="431737" y="895499"/>
                      <a:pt x="440859" y="916782"/>
                    </a:cubicBezTo>
                    <a:cubicBezTo>
                      <a:pt x="440977" y="917374"/>
                      <a:pt x="443669" y="933392"/>
                      <a:pt x="445621" y="935832"/>
                    </a:cubicBezTo>
                    <a:cubicBezTo>
                      <a:pt x="447409" y="938067"/>
                      <a:pt x="450566" y="938762"/>
                      <a:pt x="452765" y="940594"/>
                    </a:cubicBezTo>
                    <a:cubicBezTo>
                      <a:pt x="455352" y="942750"/>
                      <a:pt x="457528" y="945357"/>
                      <a:pt x="459909" y="947738"/>
                    </a:cubicBezTo>
                    <a:cubicBezTo>
                      <a:pt x="459115" y="951707"/>
                      <a:pt x="458099" y="955637"/>
                      <a:pt x="457527" y="959644"/>
                    </a:cubicBezTo>
                    <a:cubicBezTo>
                      <a:pt x="455717" y="972314"/>
                      <a:pt x="457518" y="985861"/>
                      <a:pt x="452765" y="997744"/>
                    </a:cubicBezTo>
                    <a:cubicBezTo>
                      <a:pt x="449615" y="1005619"/>
                      <a:pt x="436105" y="1007862"/>
                      <a:pt x="428952" y="1009650"/>
                    </a:cubicBezTo>
                    <a:cubicBezTo>
                      <a:pt x="427365" y="1012031"/>
                      <a:pt x="426022" y="1014595"/>
                      <a:pt x="424190" y="1016794"/>
                    </a:cubicBezTo>
                    <a:cubicBezTo>
                      <a:pt x="422034" y="1019381"/>
                      <a:pt x="418914" y="1021136"/>
                      <a:pt x="417046" y="1023938"/>
                    </a:cubicBezTo>
                    <a:cubicBezTo>
                      <a:pt x="415654" y="1026027"/>
                      <a:pt x="416057" y="1028993"/>
                      <a:pt x="414665" y="1031082"/>
                    </a:cubicBezTo>
                    <a:cubicBezTo>
                      <a:pt x="412797" y="1033884"/>
                      <a:pt x="409542" y="1035531"/>
                      <a:pt x="407521" y="1038225"/>
                    </a:cubicBezTo>
                    <a:cubicBezTo>
                      <a:pt x="389764" y="1061900"/>
                      <a:pt x="410110" y="1040399"/>
                      <a:pt x="393234" y="1057275"/>
                    </a:cubicBezTo>
                    <a:cubicBezTo>
                      <a:pt x="387247" y="1075232"/>
                      <a:pt x="395323" y="1053098"/>
                      <a:pt x="386090" y="1071563"/>
                    </a:cubicBezTo>
                    <a:cubicBezTo>
                      <a:pt x="382982" y="1077778"/>
                      <a:pt x="380769" y="1087108"/>
                      <a:pt x="376565" y="1092994"/>
                    </a:cubicBezTo>
                    <a:cubicBezTo>
                      <a:pt x="374608" y="1095734"/>
                      <a:pt x="371577" y="1097551"/>
                      <a:pt x="369421" y="1100138"/>
                    </a:cubicBezTo>
                    <a:cubicBezTo>
                      <a:pt x="359500" y="1112044"/>
                      <a:pt x="370612" y="1103314"/>
                      <a:pt x="357515" y="1112044"/>
                    </a:cubicBezTo>
                    <a:cubicBezTo>
                      <a:pt x="355583" y="1117841"/>
                      <a:pt x="352591" y="1122558"/>
                      <a:pt x="357515" y="1128713"/>
                    </a:cubicBezTo>
                    <a:cubicBezTo>
                      <a:pt x="359083" y="1130673"/>
                      <a:pt x="362278" y="1130300"/>
                      <a:pt x="364659" y="1131094"/>
                    </a:cubicBezTo>
                    <a:cubicBezTo>
                      <a:pt x="366246" y="1134269"/>
                      <a:pt x="367660" y="1137537"/>
                      <a:pt x="369421" y="1140619"/>
                    </a:cubicBezTo>
                    <a:cubicBezTo>
                      <a:pt x="370841" y="1143104"/>
                      <a:pt x="373714" y="1144940"/>
                      <a:pt x="374184" y="1147763"/>
                    </a:cubicBezTo>
                    <a:cubicBezTo>
                      <a:pt x="374597" y="1150239"/>
                      <a:pt x="372596" y="1152526"/>
                      <a:pt x="371802" y="1154907"/>
                    </a:cubicBezTo>
                    <a:cubicBezTo>
                      <a:pt x="372596" y="1158082"/>
                      <a:pt x="372139" y="1161876"/>
                      <a:pt x="374184" y="1164432"/>
                    </a:cubicBezTo>
                    <a:cubicBezTo>
                      <a:pt x="375752" y="1166392"/>
                      <a:pt x="380718" y="1164378"/>
                      <a:pt x="381327" y="1166813"/>
                    </a:cubicBezTo>
                    <a:cubicBezTo>
                      <a:pt x="384613" y="1179960"/>
                      <a:pt x="379032" y="1185383"/>
                      <a:pt x="369421" y="1190625"/>
                    </a:cubicBezTo>
                    <a:cubicBezTo>
                      <a:pt x="357332" y="1197219"/>
                      <a:pt x="349110" y="1198810"/>
                      <a:pt x="336084" y="1202532"/>
                    </a:cubicBezTo>
                    <a:cubicBezTo>
                      <a:pt x="333703" y="1204119"/>
                      <a:pt x="331113" y="1205432"/>
                      <a:pt x="328940" y="1207294"/>
                    </a:cubicBezTo>
                    <a:cubicBezTo>
                      <a:pt x="325531" y="1210216"/>
                      <a:pt x="323340" y="1214638"/>
                      <a:pt x="319415" y="1216819"/>
                    </a:cubicBezTo>
                    <a:cubicBezTo>
                      <a:pt x="315877" y="1218785"/>
                      <a:pt x="311478" y="1218406"/>
                      <a:pt x="307509" y="1219200"/>
                    </a:cubicBezTo>
                    <a:cubicBezTo>
                      <a:pt x="295603" y="1217613"/>
                      <a:pt x="283363" y="1217653"/>
                      <a:pt x="271790" y="1214438"/>
                    </a:cubicBezTo>
                    <a:cubicBezTo>
                      <a:pt x="268545" y="1213537"/>
                      <a:pt x="267233" y="1209450"/>
                      <a:pt x="264646" y="1207294"/>
                    </a:cubicBezTo>
                    <a:cubicBezTo>
                      <a:pt x="262447" y="1205462"/>
                      <a:pt x="260062" y="1203812"/>
                      <a:pt x="257502" y="1202532"/>
                    </a:cubicBezTo>
                    <a:cubicBezTo>
                      <a:pt x="255257" y="1201409"/>
                      <a:pt x="252698" y="1201060"/>
                      <a:pt x="250359" y="1200150"/>
                    </a:cubicBezTo>
                    <a:cubicBezTo>
                      <a:pt x="204726" y="1182403"/>
                      <a:pt x="228290" y="1190412"/>
                      <a:pt x="207496" y="1183482"/>
                    </a:cubicBezTo>
                    <a:cubicBezTo>
                      <a:pt x="204321" y="1181101"/>
                      <a:pt x="201521" y="1178113"/>
                      <a:pt x="197971" y="1176338"/>
                    </a:cubicBezTo>
                    <a:cubicBezTo>
                      <a:pt x="167220" y="1160963"/>
                      <a:pt x="207303" y="1186529"/>
                      <a:pt x="181302" y="1169194"/>
                    </a:cubicBezTo>
                    <a:cubicBezTo>
                      <a:pt x="171777" y="1169988"/>
                      <a:pt x="161936" y="1169017"/>
                      <a:pt x="152727" y="1171575"/>
                    </a:cubicBezTo>
                    <a:cubicBezTo>
                      <a:pt x="140389" y="1175002"/>
                      <a:pt x="138028" y="1183790"/>
                      <a:pt x="128915" y="1190625"/>
                    </a:cubicBezTo>
                    <a:cubicBezTo>
                      <a:pt x="121003" y="1196559"/>
                      <a:pt x="114823" y="1196149"/>
                      <a:pt x="105102" y="1197769"/>
                    </a:cubicBezTo>
                    <a:cubicBezTo>
                      <a:pt x="100340" y="1194594"/>
                      <a:pt x="93990" y="1193006"/>
                      <a:pt x="90815" y="1188244"/>
                    </a:cubicBezTo>
                    <a:lnTo>
                      <a:pt x="81290" y="1173957"/>
                    </a:lnTo>
                    <a:cubicBezTo>
                      <a:pt x="81670" y="1170159"/>
                      <a:pt x="80066" y="1148578"/>
                      <a:pt x="88434" y="1143000"/>
                    </a:cubicBezTo>
                    <a:cubicBezTo>
                      <a:pt x="91157" y="1141185"/>
                      <a:pt x="94812" y="1141518"/>
                      <a:pt x="97959" y="1140619"/>
                    </a:cubicBezTo>
                    <a:cubicBezTo>
                      <a:pt x="100372" y="1139930"/>
                      <a:pt x="102721" y="1139032"/>
                      <a:pt x="105102" y="1138238"/>
                    </a:cubicBezTo>
                    <a:cubicBezTo>
                      <a:pt x="107483" y="1135857"/>
                      <a:pt x="110090" y="1133681"/>
                      <a:pt x="112246" y="1131094"/>
                    </a:cubicBezTo>
                    <a:cubicBezTo>
                      <a:pt x="114078" y="1128895"/>
                      <a:pt x="114985" y="1125974"/>
                      <a:pt x="117009" y="1123950"/>
                    </a:cubicBezTo>
                    <a:cubicBezTo>
                      <a:pt x="119032" y="1121927"/>
                      <a:pt x="121771" y="1120775"/>
                      <a:pt x="124152" y="1119188"/>
                    </a:cubicBezTo>
                    <a:cubicBezTo>
                      <a:pt x="125740" y="1116807"/>
                      <a:pt x="127083" y="1114243"/>
                      <a:pt x="128915" y="1112044"/>
                    </a:cubicBezTo>
                    <a:cubicBezTo>
                      <a:pt x="156989" y="1078356"/>
                      <a:pt x="134608" y="1158602"/>
                      <a:pt x="138440" y="1016794"/>
                    </a:cubicBezTo>
                    <a:cubicBezTo>
                      <a:pt x="137646" y="999332"/>
                      <a:pt x="140299" y="981365"/>
                      <a:pt x="136059" y="964407"/>
                    </a:cubicBezTo>
                    <a:cubicBezTo>
                      <a:pt x="134425" y="957873"/>
                      <a:pt x="121771" y="950119"/>
                      <a:pt x="121771" y="950119"/>
                    </a:cubicBezTo>
                    <a:cubicBezTo>
                      <a:pt x="125647" y="911360"/>
                      <a:pt x="126475" y="916922"/>
                      <a:pt x="119390" y="862013"/>
                    </a:cubicBezTo>
                    <a:cubicBezTo>
                      <a:pt x="118936" y="858492"/>
                      <a:pt x="116215" y="855663"/>
                      <a:pt x="114627" y="852488"/>
                    </a:cubicBezTo>
                    <a:cubicBezTo>
                      <a:pt x="109819" y="823635"/>
                      <a:pt x="118899" y="849861"/>
                      <a:pt x="90815" y="835819"/>
                    </a:cubicBezTo>
                    <a:cubicBezTo>
                      <a:pt x="87888" y="834355"/>
                      <a:pt x="89333" y="829441"/>
                      <a:pt x="88434" y="826294"/>
                    </a:cubicBezTo>
                    <a:cubicBezTo>
                      <a:pt x="87744" y="823880"/>
                      <a:pt x="86846" y="821531"/>
                      <a:pt x="86052" y="819150"/>
                    </a:cubicBezTo>
                    <a:cubicBezTo>
                      <a:pt x="87640" y="816769"/>
                      <a:pt x="88791" y="814031"/>
                      <a:pt x="90815" y="812007"/>
                    </a:cubicBezTo>
                    <a:cubicBezTo>
                      <a:pt x="92839" y="809983"/>
                      <a:pt x="96171" y="809479"/>
                      <a:pt x="97959" y="807244"/>
                    </a:cubicBezTo>
                    <a:cubicBezTo>
                      <a:pt x="99527" y="805284"/>
                      <a:pt x="98772" y="802060"/>
                      <a:pt x="100340" y="800100"/>
                    </a:cubicBezTo>
                    <a:cubicBezTo>
                      <a:pt x="103696" y="795905"/>
                      <a:pt x="109922" y="794525"/>
                      <a:pt x="114627" y="792957"/>
                    </a:cubicBezTo>
                    <a:cubicBezTo>
                      <a:pt x="120183" y="793751"/>
                      <a:pt x="125760" y="796261"/>
                      <a:pt x="131296" y="795338"/>
                    </a:cubicBezTo>
                    <a:cubicBezTo>
                      <a:pt x="135861" y="794577"/>
                      <a:pt x="139277" y="790647"/>
                      <a:pt x="143202" y="788194"/>
                    </a:cubicBezTo>
                    <a:cubicBezTo>
                      <a:pt x="152045" y="782667"/>
                      <a:pt x="149620" y="784158"/>
                      <a:pt x="157490" y="776288"/>
                    </a:cubicBezTo>
                    <a:cubicBezTo>
                      <a:pt x="156696" y="770732"/>
                      <a:pt x="157389" y="764748"/>
                      <a:pt x="155109" y="759619"/>
                    </a:cubicBezTo>
                    <a:cubicBezTo>
                      <a:pt x="153947" y="757004"/>
                      <a:pt x="149753" y="757092"/>
                      <a:pt x="147965" y="754857"/>
                    </a:cubicBezTo>
                    <a:cubicBezTo>
                      <a:pt x="146397" y="752897"/>
                      <a:pt x="146378" y="750094"/>
                      <a:pt x="145584" y="747713"/>
                    </a:cubicBezTo>
                    <a:cubicBezTo>
                      <a:pt x="144790" y="735013"/>
                      <a:pt x="145187" y="722182"/>
                      <a:pt x="143202" y="709613"/>
                    </a:cubicBezTo>
                    <a:cubicBezTo>
                      <a:pt x="142756" y="706786"/>
                      <a:pt x="139720" y="705029"/>
                      <a:pt x="138440" y="702469"/>
                    </a:cubicBezTo>
                    <a:cubicBezTo>
                      <a:pt x="133846" y="693279"/>
                      <a:pt x="136627" y="679989"/>
                      <a:pt x="121771" y="676275"/>
                    </a:cubicBezTo>
                    <a:lnTo>
                      <a:pt x="112246" y="673894"/>
                    </a:lnTo>
                    <a:cubicBezTo>
                      <a:pt x="110659" y="670719"/>
                      <a:pt x="108730" y="667693"/>
                      <a:pt x="107484" y="664369"/>
                    </a:cubicBezTo>
                    <a:cubicBezTo>
                      <a:pt x="103168" y="652860"/>
                      <a:pt x="104289" y="640633"/>
                      <a:pt x="107484" y="628650"/>
                    </a:cubicBezTo>
                    <a:cubicBezTo>
                      <a:pt x="109400" y="621464"/>
                      <a:pt x="116332" y="617988"/>
                      <a:pt x="121771" y="614363"/>
                    </a:cubicBezTo>
                    <a:cubicBezTo>
                      <a:pt x="125740" y="615157"/>
                      <a:pt x="130568" y="619335"/>
                      <a:pt x="133677" y="616744"/>
                    </a:cubicBezTo>
                    <a:cubicBezTo>
                      <a:pt x="140672" y="610916"/>
                      <a:pt x="135403" y="601352"/>
                      <a:pt x="133677" y="595313"/>
                    </a:cubicBezTo>
                    <a:cubicBezTo>
                      <a:pt x="132778" y="592166"/>
                      <a:pt x="132090" y="588963"/>
                      <a:pt x="131296" y="585788"/>
                    </a:cubicBezTo>
                    <a:cubicBezTo>
                      <a:pt x="136149" y="571227"/>
                      <a:pt x="130019" y="586067"/>
                      <a:pt x="143202" y="569119"/>
                    </a:cubicBezTo>
                    <a:cubicBezTo>
                      <a:pt x="146044" y="565466"/>
                      <a:pt x="147965" y="561182"/>
                      <a:pt x="150346" y="557213"/>
                    </a:cubicBezTo>
                    <a:cubicBezTo>
                      <a:pt x="149552" y="553244"/>
                      <a:pt x="150827" y="548169"/>
                      <a:pt x="147965" y="545307"/>
                    </a:cubicBezTo>
                    <a:cubicBezTo>
                      <a:pt x="144415" y="541757"/>
                      <a:pt x="133677" y="540544"/>
                      <a:pt x="133677" y="540544"/>
                    </a:cubicBezTo>
                    <a:cubicBezTo>
                      <a:pt x="132883" y="538163"/>
                      <a:pt x="132515" y="535594"/>
                      <a:pt x="131296" y="533400"/>
                    </a:cubicBezTo>
                    <a:cubicBezTo>
                      <a:pt x="123787" y="519884"/>
                      <a:pt x="122283" y="519625"/>
                      <a:pt x="112246" y="509588"/>
                    </a:cubicBezTo>
                    <a:cubicBezTo>
                      <a:pt x="107484" y="511175"/>
                      <a:pt x="100743" y="510173"/>
                      <a:pt x="97959" y="514350"/>
                    </a:cubicBezTo>
                    <a:lnTo>
                      <a:pt x="88434" y="528638"/>
                    </a:lnTo>
                    <a:cubicBezTo>
                      <a:pt x="87691" y="524926"/>
                      <a:pt x="84077" y="504302"/>
                      <a:pt x="81290" y="502444"/>
                    </a:cubicBezTo>
                    <a:cubicBezTo>
                      <a:pt x="76527" y="499269"/>
                      <a:pt x="71520" y="496433"/>
                      <a:pt x="67002" y="492919"/>
                    </a:cubicBezTo>
                    <a:cubicBezTo>
                      <a:pt x="55342" y="483850"/>
                      <a:pt x="63896" y="487430"/>
                      <a:pt x="52715" y="476250"/>
                    </a:cubicBezTo>
                    <a:cubicBezTo>
                      <a:pt x="50691" y="474226"/>
                      <a:pt x="47952" y="473075"/>
                      <a:pt x="45571" y="471488"/>
                    </a:cubicBezTo>
                    <a:cubicBezTo>
                      <a:pt x="43984" y="469107"/>
                      <a:pt x="41279" y="467167"/>
                      <a:pt x="40809" y="464344"/>
                    </a:cubicBezTo>
                    <a:cubicBezTo>
                      <a:pt x="39597" y="457071"/>
                      <a:pt x="48847" y="452958"/>
                      <a:pt x="52715" y="450057"/>
                    </a:cubicBezTo>
                    <a:cubicBezTo>
                      <a:pt x="53509" y="447676"/>
                      <a:pt x="55451" y="445398"/>
                      <a:pt x="55096" y="442913"/>
                    </a:cubicBezTo>
                    <a:cubicBezTo>
                      <a:pt x="54430" y="438253"/>
                      <a:pt x="45899" y="426819"/>
                      <a:pt x="43190" y="423863"/>
                    </a:cubicBezTo>
                    <a:cubicBezTo>
                      <a:pt x="27622" y="406880"/>
                      <a:pt x="27148" y="407219"/>
                      <a:pt x="12234" y="395288"/>
                    </a:cubicBezTo>
                    <a:cubicBezTo>
                      <a:pt x="10646" y="392113"/>
                      <a:pt x="9232" y="388845"/>
                      <a:pt x="7471" y="385763"/>
                    </a:cubicBezTo>
                    <a:cubicBezTo>
                      <a:pt x="6051" y="383278"/>
                      <a:pt x="3989" y="381179"/>
                      <a:pt x="2709" y="378619"/>
                    </a:cubicBezTo>
                    <a:cubicBezTo>
                      <a:pt x="1586" y="376374"/>
                      <a:pt x="1121" y="373856"/>
                      <a:pt x="327" y="371475"/>
                    </a:cubicBezTo>
                    <a:cubicBezTo>
                      <a:pt x="4719" y="353913"/>
                      <a:pt x="0" y="369859"/>
                      <a:pt x="7471" y="352425"/>
                    </a:cubicBezTo>
                    <a:cubicBezTo>
                      <a:pt x="11261" y="343581"/>
                      <a:pt x="7885" y="346214"/>
                      <a:pt x="14615" y="338138"/>
                    </a:cubicBezTo>
                    <a:cubicBezTo>
                      <a:pt x="16771" y="335551"/>
                      <a:pt x="19603" y="333581"/>
                      <a:pt x="21759" y="330994"/>
                    </a:cubicBezTo>
                    <a:cubicBezTo>
                      <a:pt x="30044" y="321051"/>
                      <a:pt x="21937" y="325378"/>
                      <a:pt x="33665" y="321469"/>
                    </a:cubicBezTo>
                    <a:cubicBezTo>
                      <a:pt x="35252" y="319088"/>
                      <a:pt x="37300" y="316955"/>
                      <a:pt x="38427" y="314325"/>
                    </a:cubicBezTo>
                    <a:cubicBezTo>
                      <a:pt x="43269" y="303027"/>
                      <a:pt x="42177" y="272323"/>
                      <a:pt x="43190" y="269082"/>
                    </a:cubicBezTo>
                    <a:cubicBezTo>
                      <a:pt x="44166" y="265958"/>
                      <a:pt x="49568" y="267599"/>
                      <a:pt x="52715" y="266700"/>
                    </a:cubicBezTo>
                    <a:cubicBezTo>
                      <a:pt x="55129" y="266010"/>
                      <a:pt x="57478" y="265113"/>
                      <a:pt x="59859" y="264319"/>
                    </a:cubicBezTo>
                    <a:cubicBezTo>
                      <a:pt x="63034" y="265113"/>
                      <a:pt x="66721" y="264798"/>
                      <a:pt x="69384" y="266700"/>
                    </a:cubicBezTo>
                    <a:cubicBezTo>
                      <a:pt x="88310" y="280219"/>
                      <a:pt x="68771" y="271204"/>
                      <a:pt x="78909" y="283369"/>
                    </a:cubicBezTo>
                    <a:cubicBezTo>
                      <a:pt x="84454" y="290023"/>
                      <a:pt x="88455" y="290520"/>
                      <a:pt x="95577" y="292894"/>
                    </a:cubicBezTo>
                    <a:cubicBezTo>
                      <a:pt x="98752" y="292100"/>
                      <a:pt x="102379" y="292328"/>
                      <a:pt x="105102" y="290513"/>
                    </a:cubicBezTo>
                    <a:cubicBezTo>
                      <a:pt x="113708" y="284776"/>
                      <a:pt x="106811" y="283019"/>
                      <a:pt x="112246" y="276225"/>
                    </a:cubicBezTo>
                    <a:cubicBezTo>
                      <a:pt x="114034" y="273990"/>
                      <a:pt x="117009" y="273050"/>
                      <a:pt x="119390" y="271463"/>
                    </a:cubicBezTo>
                    <a:cubicBezTo>
                      <a:pt x="122872" y="266239"/>
                      <a:pt x="126902" y="260833"/>
                      <a:pt x="128915" y="254794"/>
                    </a:cubicBezTo>
                    <a:cubicBezTo>
                      <a:pt x="130985" y="248584"/>
                      <a:pt x="129049" y="240372"/>
                      <a:pt x="133677" y="235744"/>
                    </a:cubicBezTo>
                    <a:cubicBezTo>
                      <a:pt x="154549" y="214872"/>
                      <a:pt x="128073" y="240414"/>
                      <a:pt x="147965" y="223838"/>
                    </a:cubicBezTo>
                    <a:cubicBezTo>
                      <a:pt x="154599" y="218310"/>
                      <a:pt x="156997" y="214177"/>
                      <a:pt x="162252" y="207169"/>
                    </a:cubicBezTo>
                    <a:lnTo>
                      <a:pt x="167015" y="192882"/>
                    </a:lnTo>
                    <a:lnTo>
                      <a:pt x="169396" y="185738"/>
                    </a:lnTo>
                    <a:cubicBezTo>
                      <a:pt x="168602" y="173038"/>
                      <a:pt x="169876" y="160037"/>
                      <a:pt x="167015" y="147638"/>
                    </a:cubicBezTo>
                    <a:cubicBezTo>
                      <a:pt x="165020" y="138991"/>
                      <a:pt x="158605" y="131982"/>
                      <a:pt x="155109" y="123825"/>
                    </a:cubicBezTo>
                    <a:cubicBezTo>
                      <a:pt x="152728" y="118269"/>
                      <a:pt x="150929" y="112425"/>
                      <a:pt x="147965" y="107157"/>
                    </a:cubicBezTo>
                    <a:cubicBezTo>
                      <a:pt x="143755" y="99674"/>
                      <a:pt x="137516" y="93405"/>
                      <a:pt x="133677" y="85725"/>
                    </a:cubicBezTo>
                    <a:lnTo>
                      <a:pt x="128915" y="76200"/>
                    </a:lnTo>
                    <a:cubicBezTo>
                      <a:pt x="128121" y="71438"/>
                      <a:pt x="127921" y="66537"/>
                      <a:pt x="126534" y="61913"/>
                    </a:cubicBezTo>
                    <a:cubicBezTo>
                      <a:pt x="125514" y="58513"/>
                      <a:pt x="122746" y="55801"/>
                      <a:pt x="121771" y="52388"/>
                    </a:cubicBezTo>
                    <a:cubicBezTo>
                      <a:pt x="119547" y="44605"/>
                      <a:pt x="117009" y="28575"/>
                      <a:pt x="117009" y="28575"/>
                    </a:cubicBezTo>
                    <a:cubicBezTo>
                      <a:pt x="117914" y="24049"/>
                      <a:pt x="119331" y="14405"/>
                      <a:pt x="121771" y="9525"/>
                    </a:cubicBezTo>
                    <a:cubicBezTo>
                      <a:pt x="123051" y="6965"/>
                      <a:pt x="124299" y="4170"/>
                      <a:pt x="126534" y="2382"/>
                    </a:cubicBezTo>
                    <a:cubicBezTo>
                      <a:pt x="128494" y="814"/>
                      <a:pt x="131296" y="794"/>
                      <a:pt x="133677" y="0"/>
                    </a:cubicBezTo>
                    <a:cubicBezTo>
                      <a:pt x="142408" y="3969"/>
                      <a:pt x="151292" y="7618"/>
                      <a:pt x="159871" y="11907"/>
                    </a:cubicBezTo>
                    <a:cubicBezTo>
                      <a:pt x="164011" y="13977"/>
                      <a:pt x="168504" y="15778"/>
                      <a:pt x="171777" y="19050"/>
                    </a:cubicBezTo>
                    <a:cubicBezTo>
                      <a:pt x="173552" y="20825"/>
                      <a:pt x="172894" y="24026"/>
                      <a:pt x="174159" y="26194"/>
                    </a:cubicBezTo>
                    <a:cubicBezTo>
                      <a:pt x="178485" y="33610"/>
                      <a:pt x="184029" y="40263"/>
                      <a:pt x="188446" y="47625"/>
                    </a:cubicBezTo>
                    <a:lnTo>
                      <a:pt x="195590" y="59532"/>
                    </a:lnTo>
                    <a:cubicBezTo>
                      <a:pt x="197030" y="65291"/>
                      <a:pt x="200247" y="79199"/>
                      <a:pt x="202734" y="83344"/>
                    </a:cubicBezTo>
                    <a:cubicBezTo>
                      <a:pt x="205115" y="87313"/>
                      <a:pt x="206605" y="91977"/>
                      <a:pt x="209877" y="95250"/>
                    </a:cubicBezTo>
                    <a:cubicBezTo>
                      <a:pt x="212387" y="97760"/>
                      <a:pt x="216170" y="98544"/>
                      <a:pt x="219402" y="100013"/>
                    </a:cubicBezTo>
                    <a:cubicBezTo>
                      <a:pt x="224905" y="102515"/>
                      <a:pt x="230458" y="104912"/>
                      <a:pt x="236071" y="107157"/>
                    </a:cubicBezTo>
                    <a:cubicBezTo>
                      <a:pt x="262380" y="117680"/>
                      <a:pt x="247310" y="109613"/>
                      <a:pt x="267027" y="121444"/>
                    </a:cubicBezTo>
                    <a:cubicBezTo>
                      <a:pt x="266233" y="127000"/>
                      <a:pt x="266259" y="132737"/>
                      <a:pt x="264646" y="138113"/>
                    </a:cubicBezTo>
                    <a:cubicBezTo>
                      <a:pt x="263824" y="140854"/>
                      <a:pt x="261785" y="143118"/>
                      <a:pt x="259884" y="145257"/>
                    </a:cubicBezTo>
                    <a:cubicBezTo>
                      <a:pt x="254664" y="151130"/>
                      <a:pt x="249962" y="144463"/>
                      <a:pt x="250359" y="159544"/>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1000" dirty="0" smtClean="0">
                    <a:solidFill>
                      <a:prstClr val="black"/>
                    </a:solidFill>
                    <a:latin typeface="Gill Sans MT"/>
                  </a:rPr>
                  <a:t>  </a:t>
                </a:r>
                <a:endParaRPr lang="es-ES" sz="1000" dirty="0">
                  <a:solidFill>
                    <a:prstClr val="black"/>
                  </a:solidFill>
                  <a:latin typeface="Gill Sans MT"/>
                </a:endParaRPr>
              </a:p>
            </p:txBody>
          </p:sp>
          <p:sp>
            <p:nvSpPr>
              <p:cNvPr id="115" name="25 Forma libre"/>
              <p:cNvSpPr/>
              <p:nvPr/>
            </p:nvSpPr>
            <p:spPr>
              <a:xfrm>
                <a:off x="2069306" y="1700010"/>
                <a:ext cx="938213" cy="895553"/>
              </a:xfrm>
              <a:custGeom>
                <a:avLst/>
                <a:gdLst>
                  <a:gd name="connsiteX0" fmla="*/ 666750 w 938213"/>
                  <a:gd name="connsiteY0" fmla="*/ 795540 h 895553"/>
                  <a:gd name="connsiteX1" fmla="*/ 652463 w 938213"/>
                  <a:gd name="connsiteY1" fmla="*/ 802684 h 895553"/>
                  <a:gd name="connsiteX2" fmla="*/ 640557 w 938213"/>
                  <a:gd name="connsiteY2" fmla="*/ 816971 h 895553"/>
                  <a:gd name="connsiteX3" fmla="*/ 633413 w 938213"/>
                  <a:gd name="connsiteY3" fmla="*/ 824115 h 895553"/>
                  <a:gd name="connsiteX4" fmla="*/ 631032 w 938213"/>
                  <a:gd name="connsiteY4" fmla="*/ 831259 h 895553"/>
                  <a:gd name="connsiteX5" fmla="*/ 616744 w 938213"/>
                  <a:gd name="connsiteY5" fmla="*/ 838403 h 895553"/>
                  <a:gd name="connsiteX6" fmla="*/ 595313 w 938213"/>
                  <a:gd name="connsiteY6" fmla="*/ 826496 h 895553"/>
                  <a:gd name="connsiteX7" fmla="*/ 571500 w 938213"/>
                  <a:gd name="connsiteY7" fmla="*/ 828878 h 895553"/>
                  <a:gd name="connsiteX8" fmla="*/ 561975 w 938213"/>
                  <a:gd name="connsiteY8" fmla="*/ 833640 h 895553"/>
                  <a:gd name="connsiteX9" fmla="*/ 540544 w 938213"/>
                  <a:gd name="connsiteY9" fmla="*/ 850309 h 895553"/>
                  <a:gd name="connsiteX10" fmla="*/ 533400 w 938213"/>
                  <a:gd name="connsiteY10" fmla="*/ 855071 h 895553"/>
                  <a:gd name="connsiteX11" fmla="*/ 523875 w 938213"/>
                  <a:gd name="connsiteY11" fmla="*/ 869359 h 895553"/>
                  <a:gd name="connsiteX12" fmla="*/ 504825 w 938213"/>
                  <a:gd name="connsiteY12" fmla="*/ 881265 h 895553"/>
                  <a:gd name="connsiteX13" fmla="*/ 497682 w 938213"/>
                  <a:gd name="connsiteY13" fmla="*/ 883646 h 895553"/>
                  <a:gd name="connsiteX14" fmla="*/ 483394 w 938213"/>
                  <a:gd name="connsiteY14" fmla="*/ 895553 h 895553"/>
                  <a:gd name="connsiteX15" fmla="*/ 473869 w 938213"/>
                  <a:gd name="connsiteY15" fmla="*/ 890790 h 895553"/>
                  <a:gd name="connsiteX16" fmla="*/ 464344 w 938213"/>
                  <a:gd name="connsiteY16" fmla="*/ 888409 h 895553"/>
                  <a:gd name="connsiteX17" fmla="*/ 454819 w 938213"/>
                  <a:gd name="connsiteY17" fmla="*/ 862215 h 895553"/>
                  <a:gd name="connsiteX18" fmla="*/ 452438 w 938213"/>
                  <a:gd name="connsiteY18" fmla="*/ 852690 h 895553"/>
                  <a:gd name="connsiteX19" fmla="*/ 445294 w 938213"/>
                  <a:gd name="connsiteY19" fmla="*/ 850309 h 895553"/>
                  <a:gd name="connsiteX20" fmla="*/ 431007 w 938213"/>
                  <a:gd name="connsiteY20" fmla="*/ 838403 h 895553"/>
                  <a:gd name="connsiteX21" fmla="*/ 416719 w 938213"/>
                  <a:gd name="connsiteY21" fmla="*/ 833640 h 895553"/>
                  <a:gd name="connsiteX22" fmla="*/ 407194 w 938213"/>
                  <a:gd name="connsiteY22" fmla="*/ 840784 h 895553"/>
                  <a:gd name="connsiteX23" fmla="*/ 409575 w 938213"/>
                  <a:gd name="connsiteY23" fmla="*/ 847928 h 895553"/>
                  <a:gd name="connsiteX24" fmla="*/ 407194 w 938213"/>
                  <a:gd name="connsiteY24" fmla="*/ 862215 h 895553"/>
                  <a:gd name="connsiteX25" fmla="*/ 404813 w 938213"/>
                  <a:gd name="connsiteY25" fmla="*/ 871740 h 895553"/>
                  <a:gd name="connsiteX26" fmla="*/ 397669 w 938213"/>
                  <a:gd name="connsiteY26" fmla="*/ 874121 h 895553"/>
                  <a:gd name="connsiteX27" fmla="*/ 381000 w 938213"/>
                  <a:gd name="connsiteY27" fmla="*/ 881265 h 895553"/>
                  <a:gd name="connsiteX28" fmla="*/ 369094 w 938213"/>
                  <a:gd name="connsiteY28" fmla="*/ 878884 h 895553"/>
                  <a:gd name="connsiteX29" fmla="*/ 361950 w 938213"/>
                  <a:gd name="connsiteY29" fmla="*/ 881265 h 895553"/>
                  <a:gd name="connsiteX30" fmla="*/ 347663 w 938213"/>
                  <a:gd name="connsiteY30" fmla="*/ 883646 h 895553"/>
                  <a:gd name="connsiteX31" fmla="*/ 340519 w 938213"/>
                  <a:gd name="connsiteY31" fmla="*/ 888409 h 895553"/>
                  <a:gd name="connsiteX32" fmla="*/ 302419 w 938213"/>
                  <a:gd name="connsiteY32" fmla="*/ 883646 h 895553"/>
                  <a:gd name="connsiteX33" fmla="*/ 295275 w 938213"/>
                  <a:gd name="connsiteY33" fmla="*/ 878884 h 895553"/>
                  <a:gd name="connsiteX34" fmla="*/ 283369 w 938213"/>
                  <a:gd name="connsiteY34" fmla="*/ 869359 h 895553"/>
                  <a:gd name="connsiteX35" fmla="*/ 271463 w 938213"/>
                  <a:gd name="connsiteY35" fmla="*/ 852690 h 895553"/>
                  <a:gd name="connsiteX36" fmla="*/ 269082 w 938213"/>
                  <a:gd name="connsiteY36" fmla="*/ 843165 h 895553"/>
                  <a:gd name="connsiteX37" fmla="*/ 266700 w 938213"/>
                  <a:gd name="connsiteY37" fmla="*/ 836021 h 895553"/>
                  <a:gd name="connsiteX38" fmla="*/ 264319 w 938213"/>
                  <a:gd name="connsiteY38" fmla="*/ 824115 h 895553"/>
                  <a:gd name="connsiteX39" fmla="*/ 259557 w 938213"/>
                  <a:gd name="connsiteY39" fmla="*/ 816971 h 895553"/>
                  <a:gd name="connsiteX40" fmla="*/ 257175 w 938213"/>
                  <a:gd name="connsiteY40" fmla="*/ 809828 h 895553"/>
                  <a:gd name="connsiteX41" fmla="*/ 250032 w 938213"/>
                  <a:gd name="connsiteY41" fmla="*/ 802684 h 895553"/>
                  <a:gd name="connsiteX42" fmla="*/ 247650 w 938213"/>
                  <a:gd name="connsiteY42" fmla="*/ 795540 h 895553"/>
                  <a:gd name="connsiteX43" fmla="*/ 257175 w 938213"/>
                  <a:gd name="connsiteY43" fmla="*/ 778871 h 895553"/>
                  <a:gd name="connsiteX44" fmla="*/ 259557 w 938213"/>
                  <a:gd name="connsiteY44" fmla="*/ 771728 h 895553"/>
                  <a:gd name="connsiteX45" fmla="*/ 247650 w 938213"/>
                  <a:gd name="connsiteY45" fmla="*/ 757440 h 895553"/>
                  <a:gd name="connsiteX46" fmla="*/ 233363 w 938213"/>
                  <a:gd name="connsiteY46" fmla="*/ 747915 h 895553"/>
                  <a:gd name="connsiteX47" fmla="*/ 233363 w 938213"/>
                  <a:gd name="connsiteY47" fmla="*/ 733628 h 895553"/>
                  <a:gd name="connsiteX48" fmla="*/ 226219 w 938213"/>
                  <a:gd name="connsiteY48" fmla="*/ 714578 h 895553"/>
                  <a:gd name="connsiteX49" fmla="*/ 219075 w 938213"/>
                  <a:gd name="connsiteY49" fmla="*/ 709815 h 895553"/>
                  <a:gd name="connsiteX50" fmla="*/ 209550 w 938213"/>
                  <a:gd name="connsiteY50" fmla="*/ 705053 h 895553"/>
                  <a:gd name="connsiteX51" fmla="*/ 171450 w 938213"/>
                  <a:gd name="connsiteY51" fmla="*/ 702671 h 895553"/>
                  <a:gd name="connsiteX52" fmla="*/ 164307 w 938213"/>
                  <a:gd name="connsiteY52" fmla="*/ 705053 h 895553"/>
                  <a:gd name="connsiteX53" fmla="*/ 159544 w 938213"/>
                  <a:gd name="connsiteY53" fmla="*/ 712196 h 895553"/>
                  <a:gd name="connsiteX54" fmla="*/ 152400 w 938213"/>
                  <a:gd name="connsiteY54" fmla="*/ 716959 h 895553"/>
                  <a:gd name="connsiteX55" fmla="*/ 121444 w 938213"/>
                  <a:gd name="connsiteY55" fmla="*/ 714578 h 895553"/>
                  <a:gd name="connsiteX56" fmla="*/ 107157 w 938213"/>
                  <a:gd name="connsiteY56" fmla="*/ 700290 h 895553"/>
                  <a:gd name="connsiteX57" fmla="*/ 97632 w 938213"/>
                  <a:gd name="connsiteY57" fmla="*/ 693146 h 895553"/>
                  <a:gd name="connsiteX58" fmla="*/ 88107 w 938213"/>
                  <a:gd name="connsiteY58" fmla="*/ 676478 h 895553"/>
                  <a:gd name="connsiteX59" fmla="*/ 83344 w 938213"/>
                  <a:gd name="connsiteY59" fmla="*/ 626471 h 895553"/>
                  <a:gd name="connsiteX60" fmla="*/ 78582 w 938213"/>
                  <a:gd name="connsiteY60" fmla="*/ 612184 h 895553"/>
                  <a:gd name="connsiteX61" fmla="*/ 64294 w 938213"/>
                  <a:gd name="connsiteY61" fmla="*/ 600278 h 895553"/>
                  <a:gd name="connsiteX62" fmla="*/ 47625 w 938213"/>
                  <a:gd name="connsiteY62" fmla="*/ 590753 h 895553"/>
                  <a:gd name="connsiteX63" fmla="*/ 38100 w 938213"/>
                  <a:gd name="connsiteY63" fmla="*/ 574084 h 895553"/>
                  <a:gd name="connsiteX64" fmla="*/ 40482 w 938213"/>
                  <a:gd name="connsiteY64" fmla="*/ 555034 h 895553"/>
                  <a:gd name="connsiteX65" fmla="*/ 45244 w 938213"/>
                  <a:gd name="connsiteY65" fmla="*/ 535984 h 895553"/>
                  <a:gd name="connsiteX66" fmla="*/ 50007 w 938213"/>
                  <a:gd name="connsiteY66" fmla="*/ 526459 h 895553"/>
                  <a:gd name="connsiteX67" fmla="*/ 90488 w 938213"/>
                  <a:gd name="connsiteY67" fmla="*/ 519315 h 895553"/>
                  <a:gd name="connsiteX68" fmla="*/ 92869 w 938213"/>
                  <a:gd name="connsiteY68" fmla="*/ 483596 h 895553"/>
                  <a:gd name="connsiteX69" fmla="*/ 135732 w 938213"/>
                  <a:gd name="connsiteY69" fmla="*/ 481215 h 895553"/>
                  <a:gd name="connsiteX70" fmla="*/ 147638 w 938213"/>
                  <a:gd name="connsiteY70" fmla="*/ 474071 h 895553"/>
                  <a:gd name="connsiteX71" fmla="*/ 159544 w 938213"/>
                  <a:gd name="connsiteY71" fmla="*/ 450259 h 895553"/>
                  <a:gd name="connsiteX72" fmla="*/ 154782 w 938213"/>
                  <a:gd name="connsiteY72" fmla="*/ 426446 h 895553"/>
                  <a:gd name="connsiteX73" fmla="*/ 138113 w 938213"/>
                  <a:gd name="connsiteY73" fmla="*/ 407396 h 895553"/>
                  <a:gd name="connsiteX74" fmla="*/ 130969 w 938213"/>
                  <a:gd name="connsiteY74" fmla="*/ 402634 h 895553"/>
                  <a:gd name="connsiteX75" fmla="*/ 116682 w 938213"/>
                  <a:gd name="connsiteY75" fmla="*/ 388346 h 895553"/>
                  <a:gd name="connsiteX76" fmla="*/ 100013 w 938213"/>
                  <a:gd name="connsiteY76" fmla="*/ 378821 h 895553"/>
                  <a:gd name="connsiteX77" fmla="*/ 95250 w 938213"/>
                  <a:gd name="connsiteY77" fmla="*/ 371678 h 895553"/>
                  <a:gd name="connsiteX78" fmla="*/ 76200 w 938213"/>
                  <a:gd name="connsiteY78" fmla="*/ 350246 h 895553"/>
                  <a:gd name="connsiteX79" fmla="*/ 61913 w 938213"/>
                  <a:gd name="connsiteY79" fmla="*/ 328815 h 895553"/>
                  <a:gd name="connsiteX80" fmla="*/ 47625 w 938213"/>
                  <a:gd name="connsiteY80" fmla="*/ 314528 h 895553"/>
                  <a:gd name="connsiteX81" fmla="*/ 40482 w 938213"/>
                  <a:gd name="connsiteY81" fmla="*/ 307384 h 895553"/>
                  <a:gd name="connsiteX82" fmla="*/ 26194 w 938213"/>
                  <a:gd name="connsiteY82" fmla="*/ 302621 h 895553"/>
                  <a:gd name="connsiteX83" fmla="*/ 14288 w 938213"/>
                  <a:gd name="connsiteY83" fmla="*/ 288334 h 895553"/>
                  <a:gd name="connsiteX84" fmla="*/ 7144 w 938213"/>
                  <a:gd name="connsiteY84" fmla="*/ 281190 h 895553"/>
                  <a:gd name="connsiteX85" fmla="*/ 0 w 938213"/>
                  <a:gd name="connsiteY85" fmla="*/ 266903 h 895553"/>
                  <a:gd name="connsiteX86" fmla="*/ 2382 w 938213"/>
                  <a:gd name="connsiteY86" fmla="*/ 257378 h 895553"/>
                  <a:gd name="connsiteX87" fmla="*/ 9525 w 938213"/>
                  <a:gd name="connsiteY87" fmla="*/ 250234 h 895553"/>
                  <a:gd name="connsiteX88" fmla="*/ 26194 w 938213"/>
                  <a:gd name="connsiteY88" fmla="*/ 238328 h 895553"/>
                  <a:gd name="connsiteX89" fmla="*/ 30957 w 938213"/>
                  <a:gd name="connsiteY89" fmla="*/ 226421 h 895553"/>
                  <a:gd name="connsiteX90" fmla="*/ 33338 w 938213"/>
                  <a:gd name="connsiteY90" fmla="*/ 185940 h 895553"/>
                  <a:gd name="connsiteX91" fmla="*/ 35719 w 938213"/>
                  <a:gd name="connsiteY91" fmla="*/ 178796 h 895553"/>
                  <a:gd name="connsiteX92" fmla="*/ 57150 w 938213"/>
                  <a:gd name="connsiteY92" fmla="*/ 166890 h 895553"/>
                  <a:gd name="connsiteX93" fmla="*/ 64294 w 938213"/>
                  <a:gd name="connsiteY93" fmla="*/ 190703 h 895553"/>
                  <a:gd name="connsiteX94" fmla="*/ 69057 w 938213"/>
                  <a:gd name="connsiteY94" fmla="*/ 200228 h 895553"/>
                  <a:gd name="connsiteX95" fmla="*/ 73819 w 938213"/>
                  <a:gd name="connsiteY95" fmla="*/ 212134 h 895553"/>
                  <a:gd name="connsiteX96" fmla="*/ 69057 w 938213"/>
                  <a:gd name="connsiteY96" fmla="*/ 224040 h 895553"/>
                  <a:gd name="connsiteX97" fmla="*/ 64294 w 938213"/>
                  <a:gd name="connsiteY97" fmla="*/ 231184 h 895553"/>
                  <a:gd name="connsiteX98" fmla="*/ 59532 w 938213"/>
                  <a:gd name="connsiteY98" fmla="*/ 250234 h 895553"/>
                  <a:gd name="connsiteX99" fmla="*/ 61913 w 938213"/>
                  <a:gd name="connsiteY99" fmla="*/ 257378 h 895553"/>
                  <a:gd name="connsiteX100" fmla="*/ 97632 w 938213"/>
                  <a:gd name="connsiteY100" fmla="*/ 252615 h 895553"/>
                  <a:gd name="connsiteX101" fmla="*/ 102394 w 938213"/>
                  <a:gd name="connsiteY101" fmla="*/ 245471 h 895553"/>
                  <a:gd name="connsiteX102" fmla="*/ 111919 w 938213"/>
                  <a:gd name="connsiteY102" fmla="*/ 224040 h 895553"/>
                  <a:gd name="connsiteX103" fmla="*/ 109538 w 938213"/>
                  <a:gd name="connsiteY103" fmla="*/ 212134 h 895553"/>
                  <a:gd name="connsiteX104" fmla="*/ 100013 w 938213"/>
                  <a:gd name="connsiteY104" fmla="*/ 202609 h 895553"/>
                  <a:gd name="connsiteX105" fmla="*/ 95250 w 938213"/>
                  <a:gd name="connsiteY105" fmla="*/ 195465 h 895553"/>
                  <a:gd name="connsiteX106" fmla="*/ 83344 w 938213"/>
                  <a:gd name="connsiteY106" fmla="*/ 178796 h 895553"/>
                  <a:gd name="connsiteX107" fmla="*/ 80963 w 938213"/>
                  <a:gd name="connsiteY107" fmla="*/ 135934 h 895553"/>
                  <a:gd name="connsiteX108" fmla="*/ 85725 w 938213"/>
                  <a:gd name="connsiteY108" fmla="*/ 128790 h 895553"/>
                  <a:gd name="connsiteX109" fmla="*/ 95250 w 938213"/>
                  <a:gd name="connsiteY109" fmla="*/ 121646 h 895553"/>
                  <a:gd name="connsiteX110" fmla="*/ 90488 w 938213"/>
                  <a:gd name="connsiteY110" fmla="*/ 107359 h 895553"/>
                  <a:gd name="connsiteX111" fmla="*/ 83344 w 938213"/>
                  <a:gd name="connsiteY111" fmla="*/ 97834 h 895553"/>
                  <a:gd name="connsiteX112" fmla="*/ 76200 w 938213"/>
                  <a:gd name="connsiteY112" fmla="*/ 95453 h 895553"/>
                  <a:gd name="connsiteX113" fmla="*/ 61913 w 938213"/>
                  <a:gd name="connsiteY113" fmla="*/ 93071 h 895553"/>
                  <a:gd name="connsiteX114" fmla="*/ 54769 w 938213"/>
                  <a:gd name="connsiteY114" fmla="*/ 88309 h 895553"/>
                  <a:gd name="connsiteX115" fmla="*/ 47625 w 938213"/>
                  <a:gd name="connsiteY115" fmla="*/ 81165 h 895553"/>
                  <a:gd name="connsiteX116" fmla="*/ 50007 w 938213"/>
                  <a:gd name="connsiteY116" fmla="*/ 74021 h 895553"/>
                  <a:gd name="connsiteX117" fmla="*/ 57150 w 938213"/>
                  <a:gd name="connsiteY117" fmla="*/ 69259 h 895553"/>
                  <a:gd name="connsiteX118" fmla="*/ 66675 w 938213"/>
                  <a:gd name="connsiteY118" fmla="*/ 62115 h 895553"/>
                  <a:gd name="connsiteX119" fmla="*/ 121444 w 938213"/>
                  <a:gd name="connsiteY119" fmla="*/ 64496 h 895553"/>
                  <a:gd name="connsiteX120" fmla="*/ 135732 w 938213"/>
                  <a:gd name="connsiteY120" fmla="*/ 45446 h 895553"/>
                  <a:gd name="connsiteX121" fmla="*/ 140494 w 938213"/>
                  <a:gd name="connsiteY121" fmla="*/ 38303 h 895553"/>
                  <a:gd name="connsiteX122" fmla="*/ 150019 w 938213"/>
                  <a:gd name="connsiteY122" fmla="*/ 33540 h 895553"/>
                  <a:gd name="connsiteX123" fmla="*/ 178594 w 938213"/>
                  <a:gd name="connsiteY123" fmla="*/ 24015 h 895553"/>
                  <a:gd name="connsiteX124" fmla="*/ 188119 w 938213"/>
                  <a:gd name="connsiteY124" fmla="*/ 19253 h 895553"/>
                  <a:gd name="connsiteX125" fmla="*/ 195263 w 938213"/>
                  <a:gd name="connsiteY125" fmla="*/ 16871 h 895553"/>
                  <a:gd name="connsiteX126" fmla="*/ 211932 w 938213"/>
                  <a:gd name="connsiteY126" fmla="*/ 9728 h 895553"/>
                  <a:gd name="connsiteX127" fmla="*/ 228600 w 938213"/>
                  <a:gd name="connsiteY127" fmla="*/ 26396 h 895553"/>
                  <a:gd name="connsiteX128" fmla="*/ 261938 w 938213"/>
                  <a:gd name="connsiteY128" fmla="*/ 52590 h 895553"/>
                  <a:gd name="connsiteX129" fmla="*/ 276225 w 938213"/>
                  <a:gd name="connsiteY129" fmla="*/ 74021 h 895553"/>
                  <a:gd name="connsiteX130" fmla="*/ 319088 w 938213"/>
                  <a:gd name="connsiteY130" fmla="*/ 114503 h 895553"/>
                  <a:gd name="connsiteX131" fmla="*/ 333375 w 938213"/>
                  <a:gd name="connsiteY131" fmla="*/ 131171 h 895553"/>
                  <a:gd name="connsiteX132" fmla="*/ 400050 w 938213"/>
                  <a:gd name="connsiteY132" fmla="*/ 162128 h 895553"/>
                  <a:gd name="connsiteX133" fmla="*/ 428625 w 938213"/>
                  <a:gd name="connsiteY133" fmla="*/ 159746 h 895553"/>
                  <a:gd name="connsiteX134" fmla="*/ 435769 w 938213"/>
                  <a:gd name="connsiteY134" fmla="*/ 157365 h 895553"/>
                  <a:gd name="connsiteX135" fmla="*/ 454819 w 938213"/>
                  <a:gd name="connsiteY135" fmla="*/ 152603 h 895553"/>
                  <a:gd name="connsiteX136" fmla="*/ 473869 w 938213"/>
                  <a:gd name="connsiteY136" fmla="*/ 145459 h 895553"/>
                  <a:gd name="connsiteX137" fmla="*/ 492919 w 938213"/>
                  <a:gd name="connsiteY137" fmla="*/ 143078 h 895553"/>
                  <a:gd name="connsiteX138" fmla="*/ 552450 w 938213"/>
                  <a:gd name="connsiteY138" fmla="*/ 138315 h 895553"/>
                  <a:gd name="connsiteX139" fmla="*/ 576263 w 938213"/>
                  <a:gd name="connsiteY139" fmla="*/ 135934 h 895553"/>
                  <a:gd name="connsiteX140" fmla="*/ 707232 w 938213"/>
                  <a:gd name="connsiteY140" fmla="*/ 138315 h 895553"/>
                  <a:gd name="connsiteX141" fmla="*/ 716757 w 938213"/>
                  <a:gd name="connsiteY141" fmla="*/ 140696 h 895553"/>
                  <a:gd name="connsiteX142" fmla="*/ 733425 w 938213"/>
                  <a:gd name="connsiteY142" fmla="*/ 154984 h 895553"/>
                  <a:gd name="connsiteX143" fmla="*/ 742950 w 938213"/>
                  <a:gd name="connsiteY143" fmla="*/ 166890 h 895553"/>
                  <a:gd name="connsiteX144" fmla="*/ 745332 w 938213"/>
                  <a:gd name="connsiteY144" fmla="*/ 185940 h 895553"/>
                  <a:gd name="connsiteX145" fmla="*/ 764382 w 938213"/>
                  <a:gd name="connsiteY145" fmla="*/ 228803 h 895553"/>
                  <a:gd name="connsiteX146" fmla="*/ 771525 w 938213"/>
                  <a:gd name="connsiteY146" fmla="*/ 245471 h 895553"/>
                  <a:gd name="connsiteX147" fmla="*/ 812007 w 938213"/>
                  <a:gd name="connsiteY147" fmla="*/ 295478 h 895553"/>
                  <a:gd name="connsiteX148" fmla="*/ 866775 w 938213"/>
                  <a:gd name="connsiteY148" fmla="*/ 333578 h 895553"/>
                  <a:gd name="connsiteX149" fmla="*/ 881063 w 938213"/>
                  <a:gd name="connsiteY149" fmla="*/ 343103 h 895553"/>
                  <a:gd name="connsiteX150" fmla="*/ 900113 w 938213"/>
                  <a:gd name="connsiteY150" fmla="*/ 352628 h 895553"/>
                  <a:gd name="connsiteX151" fmla="*/ 935832 w 938213"/>
                  <a:gd name="connsiteY151" fmla="*/ 378821 h 895553"/>
                  <a:gd name="connsiteX152" fmla="*/ 938213 w 938213"/>
                  <a:gd name="connsiteY152" fmla="*/ 474071 h 895553"/>
                  <a:gd name="connsiteX153" fmla="*/ 935832 w 938213"/>
                  <a:gd name="connsiteY153" fmla="*/ 483596 h 895553"/>
                  <a:gd name="connsiteX154" fmla="*/ 919163 w 938213"/>
                  <a:gd name="connsiteY154" fmla="*/ 495503 h 895553"/>
                  <a:gd name="connsiteX155" fmla="*/ 902494 w 938213"/>
                  <a:gd name="connsiteY155" fmla="*/ 526459 h 895553"/>
                  <a:gd name="connsiteX156" fmla="*/ 895350 w 938213"/>
                  <a:gd name="connsiteY156" fmla="*/ 535984 h 895553"/>
                  <a:gd name="connsiteX157" fmla="*/ 885825 w 938213"/>
                  <a:gd name="connsiteY157" fmla="*/ 559796 h 895553"/>
                  <a:gd name="connsiteX158" fmla="*/ 881063 w 938213"/>
                  <a:gd name="connsiteY158" fmla="*/ 566940 h 895553"/>
                  <a:gd name="connsiteX159" fmla="*/ 866775 w 938213"/>
                  <a:gd name="connsiteY159" fmla="*/ 597896 h 895553"/>
                  <a:gd name="connsiteX160" fmla="*/ 857250 w 938213"/>
                  <a:gd name="connsiteY160" fmla="*/ 609803 h 895553"/>
                  <a:gd name="connsiteX161" fmla="*/ 850107 w 938213"/>
                  <a:gd name="connsiteY161" fmla="*/ 614565 h 895553"/>
                  <a:gd name="connsiteX162" fmla="*/ 833438 w 938213"/>
                  <a:gd name="connsiteY162" fmla="*/ 631234 h 895553"/>
                  <a:gd name="connsiteX163" fmla="*/ 816769 w 938213"/>
                  <a:gd name="connsiteY163" fmla="*/ 647903 h 895553"/>
                  <a:gd name="connsiteX164" fmla="*/ 809625 w 938213"/>
                  <a:gd name="connsiteY164" fmla="*/ 650284 h 895553"/>
                  <a:gd name="connsiteX165" fmla="*/ 790575 w 938213"/>
                  <a:gd name="connsiteY165" fmla="*/ 669334 h 895553"/>
                  <a:gd name="connsiteX166" fmla="*/ 776288 w 938213"/>
                  <a:gd name="connsiteY166" fmla="*/ 683621 h 895553"/>
                  <a:gd name="connsiteX167" fmla="*/ 759619 w 938213"/>
                  <a:gd name="connsiteY167" fmla="*/ 697909 h 895553"/>
                  <a:gd name="connsiteX168" fmla="*/ 733425 w 938213"/>
                  <a:gd name="connsiteY168" fmla="*/ 724103 h 895553"/>
                  <a:gd name="connsiteX169" fmla="*/ 714375 w 938213"/>
                  <a:gd name="connsiteY169" fmla="*/ 747915 h 895553"/>
                  <a:gd name="connsiteX170" fmla="*/ 702469 w 938213"/>
                  <a:gd name="connsiteY170" fmla="*/ 766965 h 895553"/>
                  <a:gd name="connsiteX171" fmla="*/ 695325 w 938213"/>
                  <a:gd name="connsiteY171" fmla="*/ 776490 h 895553"/>
                  <a:gd name="connsiteX172" fmla="*/ 688182 w 938213"/>
                  <a:gd name="connsiteY172" fmla="*/ 781253 h 895553"/>
                  <a:gd name="connsiteX173" fmla="*/ 673894 w 938213"/>
                  <a:gd name="connsiteY173" fmla="*/ 793159 h 895553"/>
                  <a:gd name="connsiteX174" fmla="*/ 666750 w 938213"/>
                  <a:gd name="connsiteY174" fmla="*/ 795540 h 89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938213" h="895553">
                    <a:moveTo>
                      <a:pt x="666750" y="795540"/>
                    </a:moveTo>
                    <a:cubicBezTo>
                      <a:pt x="663178" y="797128"/>
                      <a:pt x="658618" y="797554"/>
                      <a:pt x="652463" y="802684"/>
                    </a:cubicBezTo>
                    <a:cubicBezTo>
                      <a:pt x="641077" y="812172"/>
                      <a:pt x="649072" y="806753"/>
                      <a:pt x="640557" y="816971"/>
                    </a:cubicBezTo>
                    <a:cubicBezTo>
                      <a:pt x="638401" y="819558"/>
                      <a:pt x="635794" y="821734"/>
                      <a:pt x="633413" y="824115"/>
                    </a:cubicBezTo>
                    <a:cubicBezTo>
                      <a:pt x="632619" y="826496"/>
                      <a:pt x="632600" y="829299"/>
                      <a:pt x="631032" y="831259"/>
                    </a:cubicBezTo>
                    <a:cubicBezTo>
                      <a:pt x="627676" y="835454"/>
                      <a:pt x="621448" y="836834"/>
                      <a:pt x="616744" y="838403"/>
                    </a:cubicBezTo>
                    <a:cubicBezTo>
                      <a:pt x="600368" y="827486"/>
                      <a:pt x="607887" y="830688"/>
                      <a:pt x="595313" y="826496"/>
                    </a:cubicBezTo>
                    <a:cubicBezTo>
                      <a:pt x="587375" y="827290"/>
                      <a:pt x="579300" y="827206"/>
                      <a:pt x="571500" y="828878"/>
                    </a:cubicBezTo>
                    <a:cubicBezTo>
                      <a:pt x="568029" y="829622"/>
                      <a:pt x="564894" y="831619"/>
                      <a:pt x="561975" y="833640"/>
                    </a:cubicBezTo>
                    <a:cubicBezTo>
                      <a:pt x="554534" y="838791"/>
                      <a:pt x="548074" y="845289"/>
                      <a:pt x="540544" y="850309"/>
                    </a:cubicBezTo>
                    <a:lnTo>
                      <a:pt x="533400" y="855071"/>
                    </a:lnTo>
                    <a:cubicBezTo>
                      <a:pt x="530225" y="859834"/>
                      <a:pt x="528638" y="866184"/>
                      <a:pt x="523875" y="869359"/>
                    </a:cubicBezTo>
                    <a:cubicBezTo>
                      <a:pt x="518207" y="873138"/>
                      <a:pt x="510571" y="878392"/>
                      <a:pt x="504825" y="881265"/>
                    </a:cubicBezTo>
                    <a:cubicBezTo>
                      <a:pt x="502580" y="882387"/>
                      <a:pt x="500063" y="882852"/>
                      <a:pt x="497682" y="883646"/>
                    </a:cubicBezTo>
                    <a:cubicBezTo>
                      <a:pt x="496317" y="885011"/>
                      <a:pt x="486709" y="895553"/>
                      <a:pt x="483394" y="895553"/>
                    </a:cubicBezTo>
                    <a:cubicBezTo>
                      <a:pt x="479844" y="895553"/>
                      <a:pt x="477193" y="892036"/>
                      <a:pt x="473869" y="890790"/>
                    </a:cubicBezTo>
                    <a:cubicBezTo>
                      <a:pt x="470805" y="889641"/>
                      <a:pt x="467519" y="889203"/>
                      <a:pt x="464344" y="888409"/>
                    </a:cubicBezTo>
                    <a:cubicBezTo>
                      <a:pt x="455952" y="875819"/>
                      <a:pt x="460276" y="884041"/>
                      <a:pt x="454819" y="862215"/>
                    </a:cubicBezTo>
                    <a:cubicBezTo>
                      <a:pt x="454025" y="859040"/>
                      <a:pt x="455543" y="853725"/>
                      <a:pt x="452438" y="852690"/>
                    </a:cubicBezTo>
                    <a:lnTo>
                      <a:pt x="445294" y="850309"/>
                    </a:lnTo>
                    <a:cubicBezTo>
                      <a:pt x="440808" y="845823"/>
                      <a:pt x="436974" y="841055"/>
                      <a:pt x="431007" y="838403"/>
                    </a:cubicBezTo>
                    <a:cubicBezTo>
                      <a:pt x="426419" y="836364"/>
                      <a:pt x="416719" y="833640"/>
                      <a:pt x="416719" y="833640"/>
                    </a:cubicBezTo>
                    <a:cubicBezTo>
                      <a:pt x="413544" y="836021"/>
                      <a:pt x="408969" y="837234"/>
                      <a:pt x="407194" y="840784"/>
                    </a:cubicBezTo>
                    <a:cubicBezTo>
                      <a:pt x="406071" y="843029"/>
                      <a:pt x="409575" y="845418"/>
                      <a:pt x="409575" y="847928"/>
                    </a:cubicBezTo>
                    <a:cubicBezTo>
                      <a:pt x="409575" y="852756"/>
                      <a:pt x="408141" y="857481"/>
                      <a:pt x="407194" y="862215"/>
                    </a:cubicBezTo>
                    <a:cubicBezTo>
                      <a:pt x="406552" y="865424"/>
                      <a:pt x="406857" y="869184"/>
                      <a:pt x="404813" y="871740"/>
                    </a:cubicBezTo>
                    <a:cubicBezTo>
                      <a:pt x="403245" y="873700"/>
                      <a:pt x="400050" y="873327"/>
                      <a:pt x="397669" y="874121"/>
                    </a:cubicBezTo>
                    <a:cubicBezTo>
                      <a:pt x="391836" y="878010"/>
                      <a:pt x="388689" y="881265"/>
                      <a:pt x="381000" y="881265"/>
                    </a:cubicBezTo>
                    <a:cubicBezTo>
                      <a:pt x="376953" y="881265"/>
                      <a:pt x="373063" y="879678"/>
                      <a:pt x="369094" y="878884"/>
                    </a:cubicBezTo>
                    <a:cubicBezTo>
                      <a:pt x="366713" y="879678"/>
                      <a:pt x="364400" y="880721"/>
                      <a:pt x="361950" y="881265"/>
                    </a:cubicBezTo>
                    <a:cubicBezTo>
                      <a:pt x="357237" y="882312"/>
                      <a:pt x="352243" y="882119"/>
                      <a:pt x="347663" y="883646"/>
                    </a:cubicBezTo>
                    <a:cubicBezTo>
                      <a:pt x="344948" y="884551"/>
                      <a:pt x="342900" y="886821"/>
                      <a:pt x="340519" y="888409"/>
                    </a:cubicBezTo>
                    <a:cubicBezTo>
                      <a:pt x="338040" y="888161"/>
                      <a:pt x="308754" y="885758"/>
                      <a:pt x="302419" y="883646"/>
                    </a:cubicBezTo>
                    <a:cubicBezTo>
                      <a:pt x="299704" y="882741"/>
                      <a:pt x="297565" y="880601"/>
                      <a:pt x="295275" y="878884"/>
                    </a:cubicBezTo>
                    <a:cubicBezTo>
                      <a:pt x="291209" y="875835"/>
                      <a:pt x="286963" y="872953"/>
                      <a:pt x="283369" y="869359"/>
                    </a:cubicBezTo>
                    <a:cubicBezTo>
                      <a:pt x="280412" y="866402"/>
                      <a:pt x="274169" y="856749"/>
                      <a:pt x="271463" y="852690"/>
                    </a:cubicBezTo>
                    <a:cubicBezTo>
                      <a:pt x="270669" y="849515"/>
                      <a:pt x="269981" y="846312"/>
                      <a:pt x="269082" y="843165"/>
                    </a:cubicBezTo>
                    <a:cubicBezTo>
                      <a:pt x="268392" y="840751"/>
                      <a:pt x="267309" y="838456"/>
                      <a:pt x="266700" y="836021"/>
                    </a:cubicBezTo>
                    <a:cubicBezTo>
                      <a:pt x="265718" y="832095"/>
                      <a:pt x="265740" y="827905"/>
                      <a:pt x="264319" y="824115"/>
                    </a:cubicBezTo>
                    <a:cubicBezTo>
                      <a:pt x="263314" y="821435"/>
                      <a:pt x="260837" y="819531"/>
                      <a:pt x="259557" y="816971"/>
                    </a:cubicBezTo>
                    <a:cubicBezTo>
                      <a:pt x="258434" y="814726"/>
                      <a:pt x="258567" y="811916"/>
                      <a:pt x="257175" y="809828"/>
                    </a:cubicBezTo>
                    <a:cubicBezTo>
                      <a:pt x="255307" y="807026"/>
                      <a:pt x="252413" y="805065"/>
                      <a:pt x="250032" y="802684"/>
                    </a:cubicBezTo>
                    <a:cubicBezTo>
                      <a:pt x="249238" y="800303"/>
                      <a:pt x="247650" y="798050"/>
                      <a:pt x="247650" y="795540"/>
                    </a:cubicBezTo>
                    <a:cubicBezTo>
                      <a:pt x="247650" y="785948"/>
                      <a:pt x="251010" y="785037"/>
                      <a:pt x="257175" y="778871"/>
                    </a:cubicBezTo>
                    <a:cubicBezTo>
                      <a:pt x="257969" y="776490"/>
                      <a:pt x="259970" y="774204"/>
                      <a:pt x="259557" y="771728"/>
                    </a:cubicBezTo>
                    <a:cubicBezTo>
                      <a:pt x="258972" y="768216"/>
                      <a:pt x="249704" y="759037"/>
                      <a:pt x="247650" y="757440"/>
                    </a:cubicBezTo>
                    <a:cubicBezTo>
                      <a:pt x="243132" y="753926"/>
                      <a:pt x="233363" y="747915"/>
                      <a:pt x="233363" y="747915"/>
                    </a:cubicBezTo>
                    <a:cubicBezTo>
                      <a:pt x="227013" y="728863"/>
                      <a:pt x="233363" y="752678"/>
                      <a:pt x="233363" y="733628"/>
                    </a:cubicBezTo>
                    <a:cubicBezTo>
                      <a:pt x="233363" y="726811"/>
                      <a:pt x="231147" y="719506"/>
                      <a:pt x="226219" y="714578"/>
                    </a:cubicBezTo>
                    <a:cubicBezTo>
                      <a:pt x="224195" y="712554"/>
                      <a:pt x="221560" y="711235"/>
                      <a:pt x="219075" y="709815"/>
                    </a:cubicBezTo>
                    <a:cubicBezTo>
                      <a:pt x="215993" y="708054"/>
                      <a:pt x="213060" y="705580"/>
                      <a:pt x="209550" y="705053"/>
                    </a:cubicBezTo>
                    <a:cubicBezTo>
                      <a:pt x="196966" y="703165"/>
                      <a:pt x="184150" y="703465"/>
                      <a:pt x="171450" y="702671"/>
                    </a:cubicBezTo>
                    <a:cubicBezTo>
                      <a:pt x="169069" y="703465"/>
                      <a:pt x="166267" y="703485"/>
                      <a:pt x="164307" y="705053"/>
                    </a:cubicBezTo>
                    <a:cubicBezTo>
                      <a:pt x="162072" y="706841"/>
                      <a:pt x="161568" y="710172"/>
                      <a:pt x="159544" y="712196"/>
                    </a:cubicBezTo>
                    <a:cubicBezTo>
                      <a:pt x="157520" y="714220"/>
                      <a:pt x="154781" y="715371"/>
                      <a:pt x="152400" y="716959"/>
                    </a:cubicBezTo>
                    <a:cubicBezTo>
                      <a:pt x="142081" y="716165"/>
                      <a:pt x="131155" y="718156"/>
                      <a:pt x="121444" y="714578"/>
                    </a:cubicBezTo>
                    <a:cubicBezTo>
                      <a:pt x="115124" y="712250"/>
                      <a:pt x="112545" y="704331"/>
                      <a:pt x="107157" y="700290"/>
                    </a:cubicBezTo>
                    <a:cubicBezTo>
                      <a:pt x="103982" y="697909"/>
                      <a:pt x="100438" y="695952"/>
                      <a:pt x="97632" y="693146"/>
                    </a:cubicBezTo>
                    <a:cubicBezTo>
                      <a:pt x="94263" y="689777"/>
                      <a:pt x="89977" y="680218"/>
                      <a:pt x="88107" y="676478"/>
                    </a:cubicBezTo>
                    <a:cubicBezTo>
                      <a:pt x="86519" y="659809"/>
                      <a:pt x="85798" y="643035"/>
                      <a:pt x="83344" y="626471"/>
                    </a:cubicBezTo>
                    <a:cubicBezTo>
                      <a:pt x="82608" y="621505"/>
                      <a:pt x="82438" y="615398"/>
                      <a:pt x="78582" y="612184"/>
                    </a:cubicBezTo>
                    <a:cubicBezTo>
                      <a:pt x="73819" y="608215"/>
                      <a:pt x="68928" y="604397"/>
                      <a:pt x="64294" y="600278"/>
                    </a:cubicBezTo>
                    <a:cubicBezTo>
                      <a:pt x="53190" y="590409"/>
                      <a:pt x="62016" y="594350"/>
                      <a:pt x="47625" y="590753"/>
                    </a:cubicBezTo>
                    <a:cubicBezTo>
                      <a:pt x="45534" y="587616"/>
                      <a:pt x="38387" y="577534"/>
                      <a:pt x="38100" y="574084"/>
                    </a:cubicBezTo>
                    <a:cubicBezTo>
                      <a:pt x="37569" y="567707"/>
                      <a:pt x="39509" y="561359"/>
                      <a:pt x="40482" y="555034"/>
                    </a:cubicBezTo>
                    <a:cubicBezTo>
                      <a:pt x="41376" y="549222"/>
                      <a:pt x="42811" y="541662"/>
                      <a:pt x="45244" y="535984"/>
                    </a:cubicBezTo>
                    <a:cubicBezTo>
                      <a:pt x="46642" y="532721"/>
                      <a:pt x="47497" y="528969"/>
                      <a:pt x="50007" y="526459"/>
                    </a:cubicBezTo>
                    <a:cubicBezTo>
                      <a:pt x="58616" y="517850"/>
                      <a:pt x="85648" y="519687"/>
                      <a:pt x="90488" y="519315"/>
                    </a:cubicBezTo>
                    <a:cubicBezTo>
                      <a:pt x="91282" y="507409"/>
                      <a:pt x="83741" y="491282"/>
                      <a:pt x="92869" y="483596"/>
                    </a:cubicBezTo>
                    <a:cubicBezTo>
                      <a:pt x="103815" y="474379"/>
                      <a:pt x="121634" y="483667"/>
                      <a:pt x="135732" y="481215"/>
                    </a:cubicBezTo>
                    <a:cubicBezTo>
                      <a:pt x="140292" y="480422"/>
                      <a:pt x="143669" y="476452"/>
                      <a:pt x="147638" y="474071"/>
                    </a:cubicBezTo>
                    <a:cubicBezTo>
                      <a:pt x="158978" y="457061"/>
                      <a:pt x="155775" y="465337"/>
                      <a:pt x="159544" y="450259"/>
                    </a:cubicBezTo>
                    <a:cubicBezTo>
                      <a:pt x="157957" y="442321"/>
                      <a:pt x="157504" y="434069"/>
                      <a:pt x="154782" y="426446"/>
                    </a:cubicBezTo>
                    <a:cubicBezTo>
                      <a:pt x="153173" y="421939"/>
                      <a:pt x="141135" y="409986"/>
                      <a:pt x="138113" y="407396"/>
                    </a:cubicBezTo>
                    <a:cubicBezTo>
                      <a:pt x="135940" y="405534"/>
                      <a:pt x="133108" y="404535"/>
                      <a:pt x="130969" y="402634"/>
                    </a:cubicBezTo>
                    <a:cubicBezTo>
                      <a:pt x="125935" y="398159"/>
                      <a:pt x="122706" y="391358"/>
                      <a:pt x="116682" y="388346"/>
                    </a:cubicBezTo>
                    <a:cubicBezTo>
                      <a:pt x="104597" y="382304"/>
                      <a:pt x="110110" y="385553"/>
                      <a:pt x="100013" y="378821"/>
                    </a:cubicBezTo>
                    <a:cubicBezTo>
                      <a:pt x="98425" y="376440"/>
                      <a:pt x="97135" y="373832"/>
                      <a:pt x="95250" y="371678"/>
                    </a:cubicBezTo>
                    <a:cubicBezTo>
                      <a:pt x="81598" y="356076"/>
                      <a:pt x="85962" y="364890"/>
                      <a:pt x="76200" y="350246"/>
                    </a:cubicBezTo>
                    <a:cubicBezTo>
                      <a:pt x="69687" y="340476"/>
                      <a:pt x="69543" y="337292"/>
                      <a:pt x="61913" y="328815"/>
                    </a:cubicBezTo>
                    <a:cubicBezTo>
                      <a:pt x="57407" y="323809"/>
                      <a:pt x="52388" y="319291"/>
                      <a:pt x="47625" y="314528"/>
                    </a:cubicBezTo>
                    <a:cubicBezTo>
                      <a:pt x="45244" y="312147"/>
                      <a:pt x="43677" y="308449"/>
                      <a:pt x="40482" y="307384"/>
                    </a:cubicBezTo>
                    <a:lnTo>
                      <a:pt x="26194" y="302621"/>
                    </a:lnTo>
                    <a:cubicBezTo>
                      <a:pt x="5331" y="281761"/>
                      <a:pt x="30857" y="308218"/>
                      <a:pt x="14288" y="288334"/>
                    </a:cubicBezTo>
                    <a:cubicBezTo>
                      <a:pt x="12132" y="285747"/>
                      <a:pt x="9300" y="283777"/>
                      <a:pt x="7144" y="281190"/>
                    </a:cubicBezTo>
                    <a:cubicBezTo>
                      <a:pt x="2017" y="275037"/>
                      <a:pt x="2387" y="274060"/>
                      <a:pt x="0" y="266903"/>
                    </a:cubicBezTo>
                    <a:cubicBezTo>
                      <a:pt x="794" y="263728"/>
                      <a:pt x="758" y="260220"/>
                      <a:pt x="2382" y="257378"/>
                    </a:cubicBezTo>
                    <a:cubicBezTo>
                      <a:pt x="4053" y="254454"/>
                      <a:pt x="6968" y="252426"/>
                      <a:pt x="9525" y="250234"/>
                    </a:cubicBezTo>
                    <a:cubicBezTo>
                      <a:pt x="14697" y="245801"/>
                      <a:pt x="20538" y="242098"/>
                      <a:pt x="26194" y="238328"/>
                    </a:cubicBezTo>
                    <a:cubicBezTo>
                      <a:pt x="27782" y="234359"/>
                      <a:pt x="30379" y="230657"/>
                      <a:pt x="30957" y="226421"/>
                    </a:cubicBezTo>
                    <a:cubicBezTo>
                      <a:pt x="32783" y="213028"/>
                      <a:pt x="31993" y="199390"/>
                      <a:pt x="33338" y="185940"/>
                    </a:cubicBezTo>
                    <a:cubicBezTo>
                      <a:pt x="33588" y="183442"/>
                      <a:pt x="33944" y="180571"/>
                      <a:pt x="35719" y="178796"/>
                    </a:cubicBezTo>
                    <a:cubicBezTo>
                      <a:pt x="38706" y="175809"/>
                      <a:pt x="52661" y="169135"/>
                      <a:pt x="57150" y="166890"/>
                    </a:cubicBezTo>
                    <a:cubicBezTo>
                      <a:pt x="75803" y="171553"/>
                      <a:pt x="62304" y="164835"/>
                      <a:pt x="64294" y="190703"/>
                    </a:cubicBezTo>
                    <a:cubicBezTo>
                      <a:pt x="64566" y="194242"/>
                      <a:pt x="67615" y="196984"/>
                      <a:pt x="69057" y="200228"/>
                    </a:cubicBezTo>
                    <a:cubicBezTo>
                      <a:pt x="70793" y="204134"/>
                      <a:pt x="72232" y="208165"/>
                      <a:pt x="73819" y="212134"/>
                    </a:cubicBezTo>
                    <a:cubicBezTo>
                      <a:pt x="72232" y="216103"/>
                      <a:pt x="70969" y="220217"/>
                      <a:pt x="69057" y="224040"/>
                    </a:cubicBezTo>
                    <a:cubicBezTo>
                      <a:pt x="67777" y="226600"/>
                      <a:pt x="65272" y="228494"/>
                      <a:pt x="64294" y="231184"/>
                    </a:cubicBezTo>
                    <a:cubicBezTo>
                      <a:pt x="62057" y="237335"/>
                      <a:pt x="59532" y="250234"/>
                      <a:pt x="59532" y="250234"/>
                    </a:cubicBezTo>
                    <a:cubicBezTo>
                      <a:pt x="60326" y="252615"/>
                      <a:pt x="59432" y="256996"/>
                      <a:pt x="61913" y="257378"/>
                    </a:cubicBezTo>
                    <a:cubicBezTo>
                      <a:pt x="77857" y="259831"/>
                      <a:pt x="85394" y="256694"/>
                      <a:pt x="97632" y="252615"/>
                    </a:cubicBezTo>
                    <a:cubicBezTo>
                      <a:pt x="99219" y="250234"/>
                      <a:pt x="100974" y="247956"/>
                      <a:pt x="102394" y="245471"/>
                    </a:cubicBezTo>
                    <a:cubicBezTo>
                      <a:pt x="106846" y="237679"/>
                      <a:pt x="108515" y="232552"/>
                      <a:pt x="111919" y="224040"/>
                    </a:cubicBezTo>
                    <a:cubicBezTo>
                      <a:pt x="111125" y="220071"/>
                      <a:pt x="111504" y="215672"/>
                      <a:pt x="109538" y="212134"/>
                    </a:cubicBezTo>
                    <a:cubicBezTo>
                      <a:pt x="107357" y="208209"/>
                      <a:pt x="102935" y="206018"/>
                      <a:pt x="100013" y="202609"/>
                    </a:cubicBezTo>
                    <a:cubicBezTo>
                      <a:pt x="98150" y="200436"/>
                      <a:pt x="97082" y="197664"/>
                      <a:pt x="95250" y="195465"/>
                    </a:cubicBezTo>
                    <a:cubicBezTo>
                      <a:pt x="83184" y="180985"/>
                      <a:pt x="92157" y="196420"/>
                      <a:pt x="83344" y="178796"/>
                    </a:cubicBezTo>
                    <a:cubicBezTo>
                      <a:pt x="79468" y="159413"/>
                      <a:pt x="75886" y="154553"/>
                      <a:pt x="80963" y="135934"/>
                    </a:cubicBezTo>
                    <a:cubicBezTo>
                      <a:pt x="81716" y="133173"/>
                      <a:pt x="83701" y="130814"/>
                      <a:pt x="85725" y="128790"/>
                    </a:cubicBezTo>
                    <a:cubicBezTo>
                      <a:pt x="88531" y="125984"/>
                      <a:pt x="92075" y="124027"/>
                      <a:pt x="95250" y="121646"/>
                    </a:cubicBezTo>
                    <a:cubicBezTo>
                      <a:pt x="93663" y="116884"/>
                      <a:pt x="92733" y="111849"/>
                      <a:pt x="90488" y="107359"/>
                    </a:cubicBezTo>
                    <a:cubicBezTo>
                      <a:pt x="88713" y="103809"/>
                      <a:pt x="86393" y="100375"/>
                      <a:pt x="83344" y="97834"/>
                    </a:cubicBezTo>
                    <a:cubicBezTo>
                      <a:pt x="81416" y="96227"/>
                      <a:pt x="78650" y="95998"/>
                      <a:pt x="76200" y="95453"/>
                    </a:cubicBezTo>
                    <a:cubicBezTo>
                      <a:pt x="71487" y="94406"/>
                      <a:pt x="66675" y="93865"/>
                      <a:pt x="61913" y="93071"/>
                    </a:cubicBezTo>
                    <a:cubicBezTo>
                      <a:pt x="59532" y="91484"/>
                      <a:pt x="56968" y="90141"/>
                      <a:pt x="54769" y="88309"/>
                    </a:cubicBezTo>
                    <a:cubicBezTo>
                      <a:pt x="52182" y="86153"/>
                      <a:pt x="48690" y="84360"/>
                      <a:pt x="47625" y="81165"/>
                    </a:cubicBezTo>
                    <a:cubicBezTo>
                      <a:pt x="46831" y="78784"/>
                      <a:pt x="48439" y="75981"/>
                      <a:pt x="50007" y="74021"/>
                    </a:cubicBezTo>
                    <a:cubicBezTo>
                      <a:pt x="51795" y="71786"/>
                      <a:pt x="54821" y="70922"/>
                      <a:pt x="57150" y="69259"/>
                    </a:cubicBezTo>
                    <a:cubicBezTo>
                      <a:pt x="60380" y="66952"/>
                      <a:pt x="63500" y="64496"/>
                      <a:pt x="66675" y="62115"/>
                    </a:cubicBezTo>
                    <a:cubicBezTo>
                      <a:pt x="115803" y="72458"/>
                      <a:pt x="99590" y="80887"/>
                      <a:pt x="121444" y="64496"/>
                    </a:cubicBezTo>
                    <a:cubicBezTo>
                      <a:pt x="136457" y="39476"/>
                      <a:pt x="120851" y="63303"/>
                      <a:pt x="135732" y="45446"/>
                    </a:cubicBezTo>
                    <a:cubicBezTo>
                      <a:pt x="137564" y="43248"/>
                      <a:pt x="138296" y="40135"/>
                      <a:pt x="140494" y="38303"/>
                    </a:cubicBezTo>
                    <a:cubicBezTo>
                      <a:pt x="143221" y="36030"/>
                      <a:pt x="146695" y="34786"/>
                      <a:pt x="150019" y="33540"/>
                    </a:cubicBezTo>
                    <a:cubicBezTo>
                      <a:pt x="159420" y="30015"/>
                      <a:pt x="169193" y="27540"/>
                      <a:pt x="178594" y="24015"/>
                    </a:cubicBezTo>
                    <a:cubicBezTo>
                      <a:pt x="181918" y="22769"/>
                      <a:pt x="184856" y="20651"/>
                      <a:pt x="188119" y="19253"/>
                    </a:cubicBezTo>
                    <a:cubicBezTo>
                      <a:pt x="190426" y="18264"/>
                      <a:pt x="192956" y="17860"/>
                      <a:pt x="195263" y="16871"/>
                    </a:cubicBezTo>
                    <a:cubicBezTo>
                      <a:pt x="215848" y="8049"/>
                      <a:pt x="195187" y="15309"/>
                      <a:pt x="211932" y="9728"/>
                    </a:cubicBezTo>
                    <a:cubicBezTo>
                      <a:pt x="233654" y="24210"/>
                      <a:pt x="198904" y="0"/>
                      <a:pt x="228600" y="26396"/>
                    </a:cubicBezTo>
                    <a:cubicBezTo>
                      <a:pt x="239163" y="35785"/>
                      <a:pt x="254099" y="40831"/>
                      <a:pt x="261938" y="52590"/>
                    </a:cubicBezTo>
                    <a:cubicBezTo>
                      <a:pt x="266700" y="59734"/>
                      <a:pt x="270665" y="67479"/>
                      <a:pt x="276225" y="74021"/>
                    </a:cubicBezTo>
                    <a:cubicBezTo>
                      <a:pt x="311793" y="115866"/>
                      <a:pt x="290555" y="85970"/>
                      <a:pt x="319088" y="114503"/>
                    </a:cubicBezTo>
                    <a:cubicBezTo>
                      <a:pt x="324262" y="119677"/>
                      <a:pt x="327562" y="126726"/>
                      <a:pt x="333375" y="131171"/>
                    </a:cubicBezTo>
                    <a:cubicBezTo>
                      <a:pt x="348151" y="142470"/>
                      <a:pt x="385923" y="156311"/>
                      <a:pt x="400050" y="162128"/>
                    </a:cubicBezTo>
                    <a:cubicBezTo>
                      <a:pt x="409575" y="161334"/>
                      <a:pt x="419151" y="161009"/>
                      <a:pt x="428625" y="159746"/>
                    </a:cubicBezTo>
                    <a:cubicBezTo>
                      <a:pt x="431113" y="159414"/>
                      <a:pt x="433347" y="158025"/>
                      <a:pt x="435769" y="157365"/>
                    </a:cubicBezTo>
                    <a:cubicBezTo>
                      <a:pt x="442084" y="155643"/>
                      <a:pt x="448563" y="154528"/>
                      <a:pt x="454819" y="152603"/>
                    </a:cubicBezTo>
                    <a:cubicBezTo>
                      <a:pt x="456551" y="152070"/>
                      <a:pt x="470013" y="146160"/>
                      <a:pt x="473869" y="145459"/>
                    </a:cubicBezTo>
                    <a:cubicBezTo>
                      <a:pt x="480165" y="144314"/>
                      <a:pt x="486546" y="143657"/>
                      <a:pt x="492919" y="143078"/>
                    </a:cubicBezTo>
                    <a:cubicBezTo>
                      <a:pt x="512744" y="141276"/>
                      <a:pt x="532642" y="140296"/>
                      <a:pt x="552450" y="138315"/>
                    </a:cubicBezTo>
                    <a:lnTo>
                      <a:pt x="576263" y="135934"/>
                    </a:lnTo>
                    <a:lnTo>
                      <a:pt x="707232" y="138315"/>
                    </a:lnTo>
                    <a:cubicBezTo>
                      <a:pt x="710503" y="138426"/>
                      <a:pt x="713996" y="138939"/>
                      <a:pt x="716757" y="140696"/>
                    </a:cubicBezTo>
                    <a:cubicBezTo>
                      <a:pt x="722931" y="144625"/>
                      <a:pt x="728251" y="149809"/>
                      <a:pt x="733425" y="154984"/>
                    </a:cubicBezTo>
                    <a:cubicBezTo>
                      <a:pt x="737019" y="158578"/>
                      <a:pt x="739775" y="162921"/>
                      <a:pt x="742950" y="166890"/>
                    </a:cubicBezTo>
                    <a:cubicBezTo>
                      <a:pt x="743744" y="173240"/>
                      <a:pt x="743991" y="179683"/>
                      <a:pt x="745332" y="185940"/>
                    </a:cubicBezTo>
                    <a:cubicBezTo>
                      <a:pt x="748770" y="201984"/>
                      <a:pt x="757800" y="213444"/>
                      <a:pt x="764382" y="228803"/>
                    </a:cubicBezTo>
                    <a:cubicBezTo>
                      <a:pt x="766763" y="234359"/>
                      <a:pt x="768680" y="240137"/>
                      <a:pt x="771525" y="245471"/>
                    </a:cubicBezTo>
                    <a:cubicBezTo>
                      <a:pt x="782534" y="266112"/>
                      <a:pt x="793996" y="278368"/>
                      <a:pt x="812007" y="295478"/>
                    </a:cubicBezTo>
                    <a:cubicBezTo>
                      <a:pt x="820972" y="303994"/>
                      <a:pt x="863272" y="331243"/>
                      <a:pt x="866775" y="333578"/>
                    </a:cubicBezTo>
                    <a:cubicBezTo>
                      <a:pt x="871538" y="336753"/>
                      <a:pt x="875943" y="340543"/>
                      <a:pt x="881063" y="343103"/>
                    </a:cubicBezTo>
                    <a:cubicBezTo>
                      <a:pt x="887413" y="346278"/>
                      <a:pt x="894055" y="348926"/>
                      <a:pt x="900113" y="352628"/>
                    </a:cubicBezTo>
                    <a:cubicBezTo>
                      <a:pt x="914922" y="361678"/>
                      <a:pt x="923267" y="368769"/>
                      <a:pt x="935832" y="378821"/>
                    </a:cubicBezTo>
                    <a:cubicBezTo>
                      <a:pt x="936626" y="410571"/>
                      <a:pt x="938213" y="442311"/>
                      <a:pt x="938213" y="474071"/>
                    </a:cubicBezTo>
                    <a:cubicBezTo>
                      <a:pt x="938213" y="477344"/>
                      <a:pt x="937927" y="481082"/>
                      <a:pt x="935832" y="483596"/>
                    </a:cubicBezTo>
                    <a:cubicBezTo>
                      <a:pt x="916616" y="506656"/>
                      <a:pt x="935153" y="469919"/>
                      <a:pt x="919163" y="495503"/>
                    </a:cubicBezTo>
                    <a:cubicBezTo>
                      <a:pt x="912952" y="505441"/>
                      <a:pt x="909526" y="517083"/>
                      <a:pt x="902494" y="526459"/>
                    </a:cubicBezTo>
                    <a:cubicBezTo>
                      <a:pt x="900113" y="529634"/>
                      <a:pt x="897125" y="532434"/>
                      <a:pt x="895350" y="535984"/>
                    </a:cubicBezTo>
                    <a:cubicBezTo>
                      <a:pt x="891527" y="543630"/>
                      <a:pt x="890567" y="552683"/>
                      <a:pt x="885825" y="559796"/>
                    </a:cubicBezTo>
                    <a:cubicBezTo>
                      <a:pt x="884238" y="562177"/>
                      <a:pt x="882343" y="564380"/>
                      <a:pt x="881063" y="566940"/>
                    </a:cubicBezTo>
                    <a:cubicBezTo>
                      <a:pt x="872644" y="583780"/>
                      <a:pt x="891231" y="567325"/>
                      <a:pt x="866775" y="597896"/>
                    </a:cubicBezTo>
                    <a:cubicBezTo>
                      <a:pt x="863600" y="601865"/>
                      <a:pt x="860844" y="606209"/>
                      <a:pt x="857250" y="609803"/>
                    </a:cubicBezTo>
                    <a:cubicBezTo>
                      <a:pt x="855227" y="611827"/>
                      <a:pt x="852234" y="612651"/>
                      <a:pt x="850107" y="614565"/>
                    </a:cubicBezTo>
                    <a:cubicBezTo>
                      <a:pt x="844266" y="619822"/>
                      <a:pt x="838994" y="625678"/>
                      <a:pt x="833438" y="631234"/>
                    </a:cubicBezTo>
                    <a:lnTo>
                      <a:pt x="816769" y="647903"/>
                    </a:lnTo>
                    <a:lnTo>
                      <a:pt x="809625" y="650284"/>
                    </a:lnTo>
                    <a:lnTo>
                      <a:pt x="790575" y="669334"/>
                    </a:lnTo>
                    <a:cubicBezTo>
                      <a:pt x="785813" y="674096"/>
                      <a:pt x="781402" y="679238"/>
                      <a:pt x="776288" y="683621"/>
                    </a:cubicBezTo>
                    <a:cubicBezTo>
                      <a:pt x="770732" y="688384"/>
                      <a:pt x="764939" y="692884"/>
                      <a:pt x="759619" y="697909"/>
                    </a:cubicBezTo>
                    <a:cubicBezTo>
                      <a:pt x="750642" y="706387"/>
                      <a:pt x="739969" y="713632"/>
                      <a:pt x="733425" y="724103"/>
                    </a:cubicBezTo>
                    <a:cubicBezTo>
                      <a:pt x="720002" y="745580"/>
                      <a:pt x="727750" y="739000"/>
                      <a:pt x="714375" y="747915"/>
                    </a:cubicBezTo>
                    <a:cubicBezTo>
                      <a:pt x="710200" y="754875"/>
                      <a:pt x="707054" y="760547"/>
                      <a:pt x="702469" y="766965"/>
                    </a:cubicBezTo>
                    <a:cubicBezTo>
                      <a:pt x="700162" y="770194"/>
                      <a:pt x="698131" y="773684"/>
                      <a:pt x="695325" y="776490"/>
                    </a:cubicBezTo>
                    <a:cubicBezTo>
                      <a:pt x="693301" y="778514"/>
                      <a:pt x="690380" y="779421"/>
                      <a:pt x="688182" y="781253"/>
                    </a:cubicBezTo>
                    <a:cubicBezTo>
                      <a:pt x="684368" y="784432"/>
                      <a:pt x="679290" y="791617"/>
                      <a:pt x="673894" y="793159"/>
                    </a:cubicBezTo>
                    <a:cubicBezTo>
                      <a:pt x="670841" y="794031"/>
                      <a:pt x="670322" y="793953"/>
                      <a:pt x="666750" y="79554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smtClean="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800" b="1" dirty="0">
                  <a:solidFill>
                    <a:prstClr val="black"/>
                  </a:solidFill>
                  <a:effectLst>
                    <a:outerShdw blurRad="38100" dist="38100" dir="2700000" algn="tl">
                      <a:srgbClr val="000000">
                        <a:alpha val="43137"/>
                      </a:srgbClr>
                    </a:outerShdw>
                  </a:effectLst>
                  <a:latin typeface="Gill Sans MT"/>
                </a:endParaRPr>
              </a:p>
              <a:p>
                <a:pPr algn="ctr" fontAlgn="auto">
                  <a:spcBef>
                    <a:spcPts val="0"/>
                  </a:spcBef>
                  <a:spcAft>
                    <a:spcPts val="0"/>
                  </a:spcAft>
                  <a:defRPr/>
                </a:pPr>
                <a:endParaRPr lang="es-ES" sz="1000" b="1" dirty="0">
                  <a:solidFill>
                    <a:prstClr val="black"/>
                  </a:solidFill>
                  <a:latin typeface="Gill Sans MT"/>
                </a:endParaRPr>
              </a:p>
            </p:txBody>
          </p:sp>
          <p:sp>
            <p:nvSpPr>
              <p:cNvPr id="116" name="26 Forma libre"/>
              <p:cNvSpPr/>
              <p:nvPr/>
            </p:nvSpPr>
            <p:spPr>
              <a:xfrm>
                <a:off x="2221706" y="1540669"/>
                <a:ext cx="478632" cy="564356"/>
              </a:xfrm>
              <a:custGeom>
                <a:avLst/>
                <a:gdLst>
                  <a:gd name="connsiteX0" fmla="*/ 247650 w 478632"/>
                  <a:gd name="connsiteY0" fmla="*/ 19050 h 564356"/>
                  <a:gd name="connsiteX1" fmla="*/ 316707 w 478632"/>
                  <a:gd name="connsiteY1" fmla="*/ 50006 h 564356"/>
                  <a:gd name="connsiteX2" fmla="*/ 381000 w 478632"/>
                  <a:gd name="connsiteY2" fmla="*/ 83344 h 564356"/>
                  <a:gd name="connsiteX3" fmla="*/ 392907 w 478632"/>
                  <a:gd name="connsiteY3" fmla="*/ 97631 h 564356"/>
                  <a:gd name="connsiteX4" fmla="*/ 416719 w 478632"/>
                  <a:gd name="connsiteY4" fmla="*/ 133350 h 564356"/>
                  <a:gd name="connsiteX5" fmla="*/ 433388 w 478632"/>
                  <a:gd name="connsiteY5" fmla="*/ 150019 h 564356"/>
                  <a:gd name="connsiteX6" fmla="*/ 466725 w 478632"/>
                  <a:gd name="connsiteY6" fmla="*/ 178594 h 564356"/>
                  <a:gd name="connsiteX7" fmla="*/ 478632 w 478632"/>
                  <a:gd name="connsiteY7" fmla="*/ 200025 h 564356"/>
                  <a:gd name="connsiteX8" fmla="*/ 476250 w 478632"/>
                  <a:gd name="connsiteY8" fmla="*/ 276225 h 564356"/>
                  <a:gd name="connsiteX9" fmla="*/ 471488 w 478632"/>
                  <a:gd name="connsiteY9" fmla="*/ 288131 h 564356"/>
                  <a:gd name="connsiteX10" fmla="*/ 464344 w 478632"/>
                  <a:gd name="connsiteY10" fmla="*/ 345281 h 564356"/>
                  <a:gd name="connsiteX11" fmla="*/ 447675 w 478632"/>
                  <a:gd name="connsiteY11" fmla="*/ 359569 h 564356"/>
                  <a:gd name="connsiteX12" fmla="*/ 440532 w 478632"/>
                  <a:gd name="connsiteY12" fmla="*/ 373856 h 564356"/>
                  <a:gd name="connsiteX13" fmla="*/ 419100 w 478632"/>
                  <a:gd name="connsiteY13" fmla="*/ 378619 h 564356"/>
                  <a:gd name="connsiteX14" fmla="*/ 397669 w 478632"/>
                  <a:gd name="connsiteY14" fmla="*/ 376237 h 564356"/>
                  <a:gd name="connsiteX15" fmla="*/ 383382 w 478632"/>
                  <a:gd name="connsiteY15" fmla="*/ 378619 h 564356"/>
                  <a:gd name="connsiteX16" fmla="*/ 364332 w 478632"/>
                  <a:gd name="connsiteY16" fmla="*/ 383381 h 564356"/>
                  <a:gd name="connsiteX17" fmla="*/ 347663 w 478632"/>
                  <a:gd name="connsiteY17" fmla="*/ 400050 h 564356"/>
                  <a:gd name="connsiteX18" fmla="*/ 338138 w 478632"/>
                  <a:gd name="connsiteY18" fmla="*/ 414337 h 564356"/>
                  <a:gd name="connsiteX19" fmla="*/ 319088 w 478632"/>
                  <a:gd name="connsiteY19" fmla="*/ 426244 h 564356"/>
                  <a:gd name="connsiteX20" fmla="*/ 314325 w 478632"/>
                  <a:gd name="connsiteY20" fmla="*/ 433387 h 564356"/>
                  <a:gd name="connsiteX21" fmla="*/ 311944 w 478632"/>
                  <a:gd name="connsiteY21" fmla="*/ 440531 h 564356"/>
                  <a:gd name="connsiteX22" fmla="*/ 302419 w 478632"/>
                  <a:gd name="connsiteY22" fmla="*/ 445294 h 564356"/>
                  <a:gd name="connsiteX23" fmla="*/ 278607 w 478632"/>
                  <a:gd name="connsiteY23" fmla="*/ 457200 h 564356"/>
                  <a:gd name="connsiteX24" fmla="*/ 276225 w 478632"/>
                  <a:gd name="connsiteY24" fmla="*/ 464344 h 564356"/>
                  <a:gd name="connsiteX25" fmla="*/ 252413 w 478632"/>
                  <a:gd name="connsiteY25" fmla="*/ 471487 h 564356"/>
                  <a:gd name="connsiteX26" fmla="*/ 242888 w 478632"/>
                  <a:gd name="connsiteY26" fmla="*/ 504825 h 564356"/>
                  <a:gd name="connsiteX27" fmla="*/ 233363 w 478632"/>
                  <a:gd name="connsiteY27" fmla="*/ 519112 h 564356"/>
                  <a:gd name="connsiteX28" fmla="*/ 219075 w 478632"/>
                  <a:gd name="connsiteY28" fmla="*/ 533400 h 564356"/>
                  <a:gd name="connsiteX29" fmla="*/ 211932 w 478632"/>
                  <a:gd name="connsiteY29" fmla="*/ 540544 h 564356"/>
                  <a:gd name="connsiteX30" fmla="*/ 197644 w 478632"/>
                  <a:gd name="connsiteY30" fmla="*/ 547687 h 564356"/>
                  <a:gd name="connsiteX31" fmla="*/ 190500 w 478632"/>
                  <a:gd name="connsiteY31" fmla="*/ 550069 h 564356"/>
                  <a:gd name="connsiteX32" fmla="*/ 166688 w 478632"/>
                  <a:gd name="connsiteY32" fmla="*/ 552450 h 564356"/>
                  <a:gd name="connsiteX33" fmla="*/ 142875 w 478632"/>
                  <a:gd name="connsiteY33" fmla="*/ 559594 h 564356"/>
                  <a:gd name="connsiteX34" fmla="*/ 133350 w 478632"/>
                  <a:gd name="connsiteY34" fmla="*/ 564356 h 564356"/>
                  <a:gd name="connsiteX35" fmla="*/ 45244 w 478632"/>
                  <a:gd name="connsiteY35" fmla="*/ 561975 h 564356"/>
                  <a:gd name="connsiteX36" fmla="*/ 42863 w 478632"/>
                  <a:gd name="connsiteY36" fmla="*/ 552450 h 564356"/>
                  <a:gd name="connsiteX37" fmla="*/ 30957 w 478632"/>
                  <a:gd name="connsiteY37" fmla="*/ 533400 h 564356"/>
                  <a:gd name="connsiteX38" fmla="*/ 21432 w 478632"/>
                  <a:gd name="connsiteY38" fmla="*/ 526256 h 564356"/>
                  <a:gd name="connsiteX39" fmla="*/ 11907 w 478632"/>
                  <a:gd name="connsiteY39" fmla="*/ 511969 h 564356"/>
                  <a:gd name="connsiteX40" fmla="*/ 7144 w 478632"/>
                  <a:gd name="connsiteY40" fmla="*/ 497681 h 564356"/>
                  <a:gd name="connsiteX41" fmla="*/ 0 w 478632"/>
                  <a:gd name="connsiteY41" fmla="*/ 471487 h 564356"/>
                  <a:gd name="connsiteX42" fmla="*/ 4763 w 478632"/>
                  <a:gd name="connsiteY42" fmla="*/ 450056 h 564356"/>
                  <a:gd name="connsiteX43" fmla="*/ 11907 w 478632"/>
                  <a:gd name="connsiteY43" fmla="*/ 445294 h 564356"/>
                  <a:gd name="connsiteX44" fmla="*/ 19050 w 478632"/>
                  <a:gd name="connsiteY44" fmla="*/ 431006 h 564356"/>
                  <a:gd name="connsiteX45" fmla="*/ 14288 w 478632"/>
                  <a:gd name="connsiteY45" fmla="*/ 411956 h 564356"/>
                  <a:gd name="connsiteX46" fmla="*/ 23813 w 478632"/>
                  <a:gd name="connsiteY46" fmla="*/ 397669 h 564356"/>
                  <a:gd name="connsiteX47" fmla="*/ 26194 w 478632"/>
                  <a:gd name="connsiteY47" fmla="*/ 385762 h 564356"/>
                  <a:gd name="connsiteX48" fmla="*/ 42863 w 478632"/>
                  <a:gd name="connsiteY48" fmla="*/ 373856 h 564356"/>
                  <a:gd name="connsiteX49" fmla="*/ 45244 w 478632"/>
                  <a:gd name="connsiteY49" fmla="*/ 342900 h 564356"/>
                  <a:gd name="connsiteX50" fmla="*/ 52388 w 478632"/>
                  <a:gd name="connsiteY50" fmla="*/ 335756 h 564356"/>
                  <a:gd name="connsiteX51" fmla="*/ 57150 w 478632"/>
                  <a:gd name="connsiteY51" fmla="*/ 328612 h 564356"/>
                  <a:gd name="connsiteX52" fmla="*/ 64294 w 478632"/>
                  <a:gd name="connsiteY52" fmla="*/ 321469 h 564356"/>
                  <a:gd name="connsiteX53" fmla="*/ 69057 w 478632"/>
                  <a:gd name="connsiteY53" fmla="*/ 314325 h 564356"/>
                  <a:gd name="connsiteX54" fmla="*/ 78582 w 478632"/>
                  <a:gd name="connsiteY54" fmla="*/ 307181 h 564356"/>
                  <a:gd name="connsiteX55" fmla="*/ 83344 w 478632"/>
                  <a:gd name="connsiteY55" fmla="*/ 300037 h 564356"/>
                  <a:gd name="connsiteX56" fmla="*/ 97632 w 478632"/>
                  <a:gd name="connsiteY56" fmla="*/ 285750 h 564356"/>
                  <a:gd name="connsiteX57" fmla="*/ 102394 w 478632"/>
                  <a:gd name="connsiteY57" fmla="*/ 278606 h 564356"/>
                  <a:gd name="connsiteX58" fmla="*/ 97632 w 478632"/>
                  <a:gd name="connsiteY58" fmla="*/ 257175 h 564356"/>
                  <a:gd name="connsiteX59" fmla="*/ 92869 w 478632"/>
                  <a:gd name="connsiteY59" fmla="*/ 250031 h 564356"/>
                  <a:gd name="connsiteX60" fmla="*/ 83344 w 478632"/>
                  <a:gd name="connsiteY60" fmla="*/ 240506 h 564356"/>
                  <a:gd name="connsiteX61" fmla="*/ 78582 w 478632"/>
                  <a:gd name="connsiteY61" fmla="*/ 230981 h 564356"/>
                  <a:gd name="connsiteX62" fmla="*/ 69057 w 478632"/>
                  <a:gd name="connsiteY62" fmla="*/ 216694 h 564356"/>
                  <a:gd name="connsiteX63" fmla="*/ 64294 w 478632"/>
                  <a:gd name="connsiteY63" fmla="*/ 207169 h 564356"/>
                  <a:gd name="connsiteX64" fmla="*/ 47625 w 478632"/>
                  <a:gd name="connsiteY64" fmla="*/ 185737 h 564356"/>
                  <a:gd name="connsiteX65" fmla="*/ 40482 w 478632"/>
                  <a:gd name="connsiteY65" fmla="*/ 166687 h 564356"/>
                  <a:gd name="connsiteX66" fmla="*/ 33338 w 478632"/>
                  <a:gd name="connsiteY66" fmla="*/ 161925 h 564356"/>
                  <a:gd name="connsiteX67" fmla="*/ 35719 w 478632"/>
                  <a:gd name="connsiteY67" fmla="*/ 152400 h 564356"/>
                  <a:gd name="connsiteX68" fmla="*/ 52388 w 478632"/>
                  <a:gd name="connsiteY68" fmla="*/ 140494 h 564356"/>
                  <a:gd name="connsiteX69" fmla="*/ 64294 w 478632"/>
                  <a:gd name="connsiteY69" fmla="*/ 128587 h 564356"/>
                  <a:gd name="connsiteX70" fmla="*/ 69057 w 478632"/>
                  <a:gd name="connsiteY70" fmla="*/ 121444 h 564356"/>
                  <a:gd name="connsiteX71" fmla="*/ 85725 w 478632"/>
                  <a:gd name="connsiteY71" fmla="*/ 104775 h 564356"/>
                  <a:gd name="connsiteX72" fmla="*/ 90488 w 478632"/>
                  <a:gd name="connsiteY72" fmla="*/ 71437 h 564356"/>
                  <a:gd name="connsiteX73" fmla="*/ 95250 w 478632"/>
                  <a:gd name="connsiteY73" fmla="*/ 57150 h 564356"/>
                  <a:gd name="connsiteX74" fmla="*/ 102394 w 478632"/>
                  <a:gd name="connsiteY74" fmla="*/ 54769 h 564356"/>
                  <a:gd name="connsiteX75" fmla="*/ 119063 w 478632"/>
                  <a:gd name="connsiteY75" fmla="*/ 40481 h 564356"/>
                  <a:gd name="connsiteX76" fmla="*/ 128588 w 478632"/>
                  <a:gd name="connsiteY76" fmla="*/ 35719 h 564356"/>
                  <a:gd name="connsiteX77" fmla="*/ 135732 w 478632"/>
                  <a:gd name="connsiteY77" fmla="*/ 30956 h 564356"/>
                  <a:gd name="connsiteX78" fmla="*/ 154782 w 478632"/>
                  <a:gd name="connsiteY78" fmla="*/ 9525 h 564356"/>
                  <a:gd name="connsiteX79" fmla="*/ 161925 w 478632"/>
                  <a:gd name="connsiteY79" fmla="*/ 7144 h 564356"/>
                  <a:gd name="connsiteX80" fmla="*/ 171450 w 478632"/>
                  <a:gd name="connsiteY80" fmla="*/ 2381 h 564356"/>
                  <a:gd name="connsiteX81" fmla="*/ 180975 w 478632"/>
                  <a:gd name="connsiteY81" fmla="*/ 0 h 564356"/>
                  <a:gd name="connsiteX82" fmla="*/ 197644 w 478632"/>
                  <a:gd name="connsiteY82" fmla="*/ 4762 h 564356"/>
                  <a:gd name="connsiteX83" fmla="*/ 209550 w 478632"/>
                  <a:gd name="connsiteY83" fmla="*/ 11906 h 564356"/>
                  <a:gd name="connsiteX84" fmla="*/ 226219 w 478632"/>
                  <a:gd name="connsiteY84" fmla="*/ 14287 h 564356"/>
                  <a:gd name="connsiteX85" fmla="*/ 247650 w 478632"/>
                  <a:gd name="connsiteY85" fmla="*/ 19050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8632" h="564356">
                    <a:moveTo>
                      <a:pt x="247650" y="19050"/>
                    </a:moveTo>
                    <a:cubicBezTo>
                      <a:pt x="262731" y="25003"/>
                      <a:pt x="293655" y="39761"/>
                      <a:pt x="316707" y="50006"/>
                    </a:cubicBezTo>
                    <a:cubicBezTo>
                      <a:pt x="340903" y="60760"/>
                      <a:pt x="360571" y="66746"/>
                      <a:pt x="381000" y="83344"/>
                    </a:cubicBezTo>
                    <a:cubicBezTo>
                      <a:pt x="385811" y="87253"/>
                      <a:pt x="389304" y="92586"/>
                      <a:pt x="392907" y="97631"/>
                    </a:cubicBezTo>
                    <a:cubicBezTo>
                      <a:pt x="401224" y="109275"/>
                      <a:pt x="406601" y="123232"/>
                      <a:pt x="416719" y="133350"/>
                    </a:cubicBezTo>
                    <a:cubicBezTo>
                      <a:pt x="422275" y="138906"/>
                      <a:pt x="427561" y="144747"/>
                      <a:pt x="433388" y="150019"/>
                    </a:cubicBezTo>
                    <a:cubicBezTo>
                      <a:pt x="444241" y="159838"/>
                      <a:pt x="459195" y="166044"/>
                      <a:pt x="466725" y="178594"/>
                    </a:cubicBezTo>
                    <a:cubicBezTo>
                      <a:pt x="475695" y="193544"/>
                      <a:pt x="471799" y="186360"/>
                      <a:pt x="478632" y="200025"/>
                    </a:cubicBezTo>
                    <a:cubicBezTo>
                      <a:pt x="477838" y="225425"/>
                      <a:pt x="478304" y="250896"/>
                      <a:pt x="476250" y="276225"/>
                    </a:cubicBezTo>
                    <a:cubicBezTo>
                      <a:pt x="475905" y="280485"/>
                      <a:pt x="472214" y="283919"/>
                      <a:pt x="471488" y="288131"/>
                    </a:cubicBezTo>
                    <a:cubicBezTo>
                      <a:pt x="468226" y="307050"/>
                      <a:pt x="470415" y="327068"/>
                      <a:pt x="464344" y="345281"/>
                    </a:cubicBezTo>
                    <a:cubicBezTo>
                      <a:pt x="462030" y="352224"/>
                      <a:pt x="453231" y="354806"/>
                      <a:pt x="447675" y="359569"/>
                    </a:cubicBezTo>
                    <a:cubicBezTo>
                      <a:pt x="446317" y="363643"/>
                      <a:pt x="444488" y="371219"/>
                      <a:pt x="440532" y="373856"/>
                    </a:cubicBezTo>
                    <a:cubicBezTo>
                      <a:pt x="439093" y="374815"/>
                      <a:pt x="419359" y="378567"/>
                      <a:pt x="419100" y="378619"/>
                    </a:cubicBezTo>
                    <a:cubicBezTo>
                      <a:pt x="411956" y="377825"/>
                      <a:pt x="404857" y="376237"/>
                      <a:pt x="397669" y="376237"/>
                    </a:cubicBezTo>
                    <a:cubicBezTo>
                      <a:pt x="392841" y="376237"/>
                      <a:pt x="388132" y="377755"/>
                      <a:pt x="383382" y="378619"/>
                    </a:cubicBezTo>
                    <a:cubicBezTo>
                      <a:pt x="370733" y="380919"/>
                      <a:pt x="374249" y="380075"/>
                      <a:pt x="364332" y="383381"/>
                    </a:cubicBezTo>
                    <a:cubicBezTo>
                      <a:pt x="352969" y="391904"/>
                      <a:pt x="355851" y="388353"/>
                      <a:pt x="347663" y="400050"/>
                    </a:cubicBezTo>
                    <a:cubicBezTo>
                      <a:pt x="344381" y="404739"/>
                      <a:pt x="342717" y="410903"/>
                      <a:pt x="338138" y="414337"/>
                    </a:cubicBezTo>
                    <a:cubicBezTo>
                      <a:pt x="325773" y="423611"/>
                      <a:pt x="332163" y="419706"/>
                      <a:pt x="319088" y="426244"/>
                    </a:cubicBezTo>
                    <a:cubicBezTo>
                      <a:pt x="317500" y="428625"/>
                      <a:pt x="315605" y="430827"/>
                      <a:pt x="314325" y="433387"/>
                    </a:cubicBezTo>
                    <a:cubicBezTo>
                      <a:pt x="313202" y="435632"/>
                      <a:pt x="313719" y="438756"/>
                      <a:pt x="311944" y="440531"/>
                    </a:cubicBezTo>
                    <a:cubicBezTo>
                      <a:pt x="309434" y="443041"/>
                      <a:pt x="305535" y="443594"/>
                      <a:pt x="302419" y="445294"/>
                    </a:cubicBezTo>
                    <a:cubicBezTo>
                      <a:pt x="281265" y="456833"/>
                      <a:pt x="292725" y="452494"/>
                      <a:pt x="278607" y="457200"/>
                    </a:cubicBezTo>
                    <a:cubicBezTo>
                      <a:pt x="277813" y="459581"/>
                      <a:pt x="277793" y="462384"/>
                      <a:pt x="276225" y="464344"/>
                    </a:cubicBezTo>
                    <a:cubicBezTo>
                      <a:pt x="270636" y="471330"/>
                      <a:pt x="259707" y="470445"/>
                      <a:pt x="252413" y="471487"/>
                    </a:cubicBezTo>
                    <a:cubicBezTo>
                      <a:pt x="235071" y="483049"/>
                      <a:pt x="253007" y="468397"/>
                      <a:pt x="242888" y="504825"/>
                    </a:cubicBezTo>
                    <a:cubicBezTo>
                      <a:pt x="241356" y="510340"/>
                      <a:pt x="237410" y="515065"/>
                      <a:pt x="233363" y="519112"/>
                    </a:cubicBezTo>
                    <a:lnTo>
                      <a:pt x="219075" y="533400"/>
                    </a:lnTo>
                    <a:cubicBezTo>
                      <a:pt x="216694" y="535781"/>
                      <a:pt x="214944" y="539038"/>
                      <a:pt x="211932" y="540544"/>
                    </a:cubicBezTo>
                    <a:cubicBezTo>
                      <a:pt x="207169" y="542925"/>
                      <a:pt x="202510" y="545525"/>
                      <a:pt x="197644" y="547687"/>
                    </a:cubicBezTo>
                    <a:cubicBezTo>
                      <a:pt x="195350" y="548706"/>
                      <a:pt x="192981" y="549687"/>
                      <a:pt x="190500" y="550069"/>
                    </a:cubicBezTo>
                    <a:cubicBezTo>
                      <a:pt x="182616" y="551282"/>
                      <a:pt x="174625" y="551656"/>
                      <a:pt x="166688" y="552450"/>
                    </a:cubicBezTo>
                    <a:cubicBezTo>
                      <a:pt x="144126" y="563730"/>
                      <a:pt x="172524" y="550699"/>
                      <a:pt x="142875" y="559594"/>
                    </a:cubicBezTo>
                    <a:cubicBezTo>
                      <a:pt x="139475" y="560614"/>
                      <a:pt x="136525" y="562769"/>
                      <a:pt x="133350" y="564356"/>
                    </a:cubicBezTo>
                    <a:lnTo>
                      <a:pt x="45244" y="561975"/>
                    </a:lnTo>
                    <a:cubicBezTo>
                      <a:pt x="41999" y="561548"/>
                      <a:pt x="44327" y="555377"/>
                      <a:pt x="42863" y="552450"/>
                    </a:cubicBezTo>
                    <a:cubicBezTo>
                      <a:pt x="39514" y="545752"/>
                      <a:pt x="36947" y="537893"/>
                      <a:pt x="30957" y="533400"/>
                    </a:cubicBezTo>
                    <a:cubicBezTo>
                      <a:pt x="27782" y="531019"/>
                      <a:pt x="24069" y="529222"/>
                      <a:pt x="21432" y="526256"/>
                    </a:cubicBezTo>
                    <a:cubicBezTo>
                      <a:pt x="17629" y="521978"/>
                      <a:pt x="13717" y="517399"/>
                      <a:pt x="11907" y="511969"/>
                    </a:cubicBezTo>
                    <a:cubicBezTo>
                      <a:pt x="10319" y="507206"/>
                      <a:pt x="8361" y="502551"/>
                      <a:pt x="7144" y="497681"/>
                    </a:cubicBezTo>
                    <a:cubicBezTo>
                      <a:pt x="1773" y="476196"/>
                      <a:pt x="4452" y="484840"/>
                      <a:pt x="0" y="471487"/>
                    </a:cubicBezTo>
                    <a:cubicBezTo>
                      <a:pt x="1588" y="464343"/>
                      <a:pt x="1735" y="456718"/>
                      <a:pt x="4763" y="450056"/>
                    </a:cubicBezTo>
                    <a:cubicBezTo>
                      <a:pt x="5947" y="447451"/>
                      <a:pt x="9883" y="447318"/>
                      <a:pt x="11907" y="445294"/>
                    </a:cubicBezTo>
                    <a:cubicBezTo>
                      <a:pt x="16522" y="440679"/>
                      <a:pt x="17114" y="436815"/>
                      <a:pt x="19050" y="431006"/>
                    </a:cubicBezTo>
                    <a:cubicBezTo>
                      <a:pt x="17463" y="424656"/>
                      <a:pt x="10657" y="417402"/>
                      <a:pt x="14288" y="411956"/>
                    </a:cubicBezTo>
                    <a:lnTo>
                      <a:pt x="23813" y="397669"/>
                    </a:lnTo>
                    <a:cubicBezTo>
                      <a:pt x="24607" y="393700"/>
                      <a:pt x="24049" y="389194"/>
                      <a:pt x="26194" y="385762"/>
                    </a:cubicBezTo>
                    <a:cubicBezTo>
                      <a:pt x="27247" y="384077"/>
                      <a:pt x="40178" y="375646"/>
                      <a:pt x="42863" y="373856"/>
                    </a:cubicBezTo>
                    <a:cubicBezTo>
                      <a:pt x="43657" y="363537"/>
                      <a:pt x="42734" y="352940"/>
                      <a:pt x="45244" y="342900"/>
                    </a:cubicBezTo>
                    <a:cubicBezTo>
                      <a:pt x="46061" y="339633"/>
                      <a:pt x="50232" y="338343"/>
                      <a:pt x="52388" y="335756"/>
                    </a:cubicBezTo>
                    <a:cubicBezTo>
                      <a:pt x="54220" y="333557"/>
                      <a:pt x="55318" y="330811"/>
                      <a:pt x="57150" y="328612"/>
                    </a:cubicBezTo>
                    <a:cubicBezTo>
                      <a:pt x="59306" y="326025"/>
                      <a:pt x="62138" y="324056"/>
                      <a:pt x="64294" y="321469"/>
                    </a:cubicBezTo>
                    <a:cubicBezTo>
                      <a:pt x="66126" y="319270"/>
                      <a:pt x="67033" y="316349"/>
                      <a:pt x="69057" y="314325"/>
                    </a:cubicBezTo>
                    <a:cubicBezTo>
                      <a:pt x="71863" y="311519"/>
                      <a:pt x="75407" y="309562"/>
                      <a:pt x="78582" y="307181"/>
                    </a:cubicBezTo>
                    <a:cubicBezTo>
                      <a:pt x="80169" y="304800"/>
                      <a:pt x="81443" y="302176"/>
                      <a:pt x="83344" y="300037"/>
                    </a:cubicBezTo>
                    <a:cubicBezTo>
                      <a:pt x="87819" y="295003"/>
                      <a:pt x="93896" y="291354"/>
                      <a:pt x="97632" y="285750"/>
                    </a:cubicBezTo>
                    <a:lnTo>
                      <a:pt x="102394" y="278606"/>
                    </a:lnTo>
                    <a:cubicBezTo>
                      <a:pt x="101480" y="273121"/>
                      <a:pt x="100562" y="263036"/>
                      <a:pt x="97632" y="257175"/>
                    </a:cubicBezTo>
                    <a:cubicBezTo>
                      <a:pt x="96352" y="254615"/>
                      <a:pt x="94732" y="252204"/>
                      <a:pt x="92869" y="250031"/>
                    </a:cubicBezTo>
                    <a:cubicBezTo>
                      <a:pt x="89947" y="246622"/>
                      <a:pt x="86519" y="243681"/>
                      <a:pt x="83344" y="240506"/>
                    </a:cubicBezTo>
                    <a:cubicBezTo>
                      <a:pt x="81757" y="237331"/>
                      <a:pt x="80408" y="234025"/>
                      <a:pt x="78582" y="230981"/>
                    </a:cubicBezTo>
                    <a:cubicBezTo>
                      <a:pt x="75637" y="226073"/>
                      <a:pt x="71617" y="221813"/>
                      <a:pt x="69057" y="216694"/>
                    </a:cubicBezTo>
                    <a:cubicBezTo>
                      <a:pt x="67469" y="213519"/>
                      <a:pt x="66315" y="210088"/>
                      <a:pt x="64294" y="207169"/>
                    </a:cubicBezTo>
                    <a:cubicBezTo>
                      <a:pt x="59142" y="199728"/>
                      <a:pt x="47625" y="185737"/>
                      <a:pt x="47625" y="185737"/>
                    </a:cubicBezTo>
                    <a:cubicBezTo>
                      <a:pt x="46191" y="181436"/>
                      <a:pt x="42260" y="169176"/>
                      <a:pt x="40482" y="166687"/>
                    </a:cubicBezTo>
                    <a:cubicBezTo>
                      <a:pt x="38819" y="164358"/>
                      <a:pt x="35719" y="163512"/>
                      <a:pt x="33338" y="161925"/>
                    </a:cubicBezTo>
                    <a:cubicBezTo>
                      <a:pt x="34132" y="158750"/>
                      <a:pt x="33817" y="155063"/>
                      <a:pt x="35719" y="152400"/>
                    </a:cubicBezTo>
                    <a:cubicBezTo>
                      <a:pt x="37063" y="150518"/>
                      <a:pt x="49492" y="142425"/>
                      <a:pt x="52388" y="140494"/>
                    </a:cubicBezTo>
                    <a:cubicBezTo>
                      <a:pt x="65081" y="121452"/>
                      <a:pt x="48425" y="144455"/>
                      <a:pt x="64294" y="128587"/>
                    </a:cubicBezTo>
                    <a:cubicBezTo>
                      <a:pt x="66318" y="126563"/>
                      <a:pt x="67143" y="123571"/>
                      <a:pt x="69057" y="121444"/>
                    </a:cubicBezTo>
                    <a:cubicBezTo>
                      <a:pt x="74313" y="115604"/>
                      <a:pt x="85725" y="104775"/>
                      <a:pt x="85725" y="104775"/>
                    </a:cubicBezTo>
                    <a:cubicBezTo>
                      <a:pt x="87313" y="93662"/>
                      <a:pt x="88286" y="82445"/>
                      <a:pt x="90488" y="71437"/>
                    </a:cubicBezTo>
                    <a:cubicBezTo>
                      <a:pt x="91472" y="66515"/>
                      <a:pt x="90488" y="58737"/>
                      <a:pt x="95250" y="57150"/>
                    </a:cubicBezTo>
                    <a:lnTo>
                      <a:pt x="102394" y="54769"/>
                    </a:lnTo>
                    <a:cubicBezTo>
                      <a:pt x="108887" y="48276"/>
                      <a:pt x="110918" y="45571"/>
                      <a:pt x="119063" y="40481"/>
                    </a:cubicBezTo>
                    <a:cubicBezTo>
                      <a:pt x="122073" y="38600"/>
                      <a:pt x="125506" y="37480"/>
                      <a:pt x="128588" y="35719"/>
                    </a:cubicBezTo>
                    <a:cubicBezTo>
                      <a:pt x="131073" y="34299"/>
                      <a:pt x="133351" y="32544"/>
                      <a:pt x="135732" y="30956"/>
                    </a:cubicBezTo>
                    <a:cubicBezTo>
                      <a:pt x="140270" y="24148"/>
                      <a:pt x="147789" y="11856"/>
                      <a:pt x="154782" y="9525"/>
                    </a:cubicBezTo>
                    <a:cubicBezTo>
                      <a:pt x="157163" y="8731"/>
                      <a:pt x="159618" y="8133"/>
                      <a:pt x="161925" y="7144"/>
                    </a:cubicBezTo>
                    <a:cubicBezTo>
                      <a:pt x="165188" y="5746"/>
                      <a:pt x="168126" y="3627"/>
                      <a:pt x="171450" y="2381"/>
                    </a:cubicBezTo>
                    <a:cubicBezTo>
                      <a:pt x="174514" y="1232"/>
                      <a:pt x="177800" y="794"/>
                      <a:pt x="180975" y="0"/>
                    </a:cubicBezTo>
                    <a:cubicBezTo>
                      <a:pt x="184025" y="763"/>
                      <a:pt x="194229" y="3054"/>
                      <a:pt x="197644" y="4762"/>
                    </a:cubicBezTo>
                    <a:cubicBezTo>
                      <a:pt x="201784" y="6832"/>
                      <a:pt x="205159" y="10442"/>
                      <a:pt x="209550" y="11906"/>
                    </a:cubicBezTo>
                    <a:cubicBezTo>
                      <a:pt x="214875" y="13681"/>
                      <a:pt x="220683" y="13364"/>
                      <a:pt x="226219" y="14287"/>
                    </a:cubicBezTo>
                    <a:cubicBezTo>
                      <a:pt x="242378" y="16980"/>
                      <a:pt x="232569" y="13097"/>
                      <a:pt x="247650" y="1905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17" name="27 Forma libre"/>
              <p:cNvSpPr/>
              <p:nvPr/>
            </p:nvSpPr>
            <p:spPr>
              <a:xfrm>
                <a:off x="2432247" y="1368822"/>
                <a:ext cx="357662" cy="502841"/>
              </a:xfrm>
              <a:custGeom>
                <a:avLst/>
                <a:gdLst>
                  <a:gd name="connsiteX0" fmla="*/ 70447 w 357662"/>
                  <a:gd name="connsiteY0" fmla="*/ 2778 h 502841"/>
                  <a:gd name="connsiteX1" fmla="*/ 53778 w 357662"/>
                  <a:gd name="connsiteY1" fmla="*/ 21828 h 502841"/>
                  <a:gd name="connsiteX2" fmla="*/ 44253 w 357662"/>
                  <a:gd name="connsiteY2" fmla="*/ 43259 h 502841"/>
                  <a:gd name="connsiteX3" fmla="*/ 34728 w 357662"/>
                  <a:gd name="connsiteY3" fmla="*/ 57547 h 502841"/>
                  <a:gd name="connsiteX4" fmla="*/ 29966 w 357662"/>
                  <a:gd name="connsiteY4" fmla="*/ 67072 h 502841"/>
                  <a:gd name="connsiteX5" fmla="*/ 25203 w 357662"/>
                  <a:gd name="connsiteY5" fmla="*/ 86122 h 502841"/>
                  <a:gd name="connsiteX6" fmla="*/ 20441 w 357662"/>
                  <a:gd name="connsiteY6" fmla="*/ 93266 h 502841"/>
                  <a:gd name="connsiteX7" fmla="*/ 18059 w 357662"/>
                  <a:gd name="connsiteY7" fmla="*/ 100409 h 502841"/>
                  <a:gd name="connsiteX8" fmla="*/ 13297 w 357662"/>
                  <a:gd name="connsiteY8" fmla="*/ 107553 h 502841"/>
                  <a:gd name="connsiteX9" fmla="*/ 8534 w 357662"/>
                  <a:gd name="connsiteY9" fmla="*/ 121841 h 502841"/>
                  <a:gd name="connsiteX10" fmla="*/ 10916 w 357662"/>
                  <a:gd name="connsiteY10" fmla="*/ 128984 h 502841"/>
                  <a:gd name="connsiteX11" fmla="*/ 18059 w 357662"/>
                  <a:gd name="connsiteY11" fmla="*/ 131366 h 502841"/>
                  <a:gd name="connsiteX12" fmla="*/ 25203 w 357662"/>
                  <a:gd name="connsiteY12" fmla="*/ 136128 h 502841"/>
                  <a:gd name="connsiteX13" fmla="*/ 32347 w 357662"/>
                  <a:gd name="connsiteY13" fmla="*/ 155178 h 502841"/>
                  <a:gd name="connsiteX14" fmla="*/ 39491 w 357662"/>
                  <a:gd name="connsiteY14" fmla="*/ 171847 h 502841"/>
                  <a:gd name="connsiteX15" fmla="*/ 32347 w 357662"/>
                  <a:gd name="connsiteY15" fmla="*/ 176609 h 502841"/>
                  <a:gd name="connsiteX16" fmla="*/ 20441 w 357662"/>
                  <a:gd name="connsiteY16" fmla="*/ 190897 h 502841"/>
                  <a:gd name="connsiteX17" fmla="*/ 15678 w 357662"/>
                  <a:gd name="connsiteY17" fmla="*/ 207566 h 502841"/>
                  <a:gd name="connsiteX18" fmla="*/ 10916 w 357662"/>
                  <a:gd name="connsiteY18" fmla="*/ 214709 h 502841"/>
                  <a:gd name="connsiteX19" fmla="*/ 18059 w 357662"/>
                  <a:gd name="connsiteY19" fmla="*/ 219472 h 502841"/>
                  <a:gd name="connsiteX20" fmla="*/ 34728 w 357662"/>
                  <a:gd name="connsiteY20" fmla="*/ 226616 h 502841"/>
                  <a:gd name="connsiteX21" fmla="*/ 41872 w 357662"/>
                  <a:gd name="connsiteY21" fmla="*/ 231378 h 502841"/>
                  <a:gd name="connsiteX22" fmla="*/ 72828 w 357662"/>
                  <a:gd name="connsiteY22" fmla="*/ 236141 h 502841"/>
                  <a:gd name="connsiteX23" fmla="*/ 79972 w 357662"/>
                  <a:gd name="connsiteY23" fmla="*/ 240903 h 502841"/>
                  <a:gd name="connsiteX24" fmla="*/ 82353 w 357662"/>
                  <a:gd name="connsiteY24" fmla="*/ 248047 h 502841"/>
                  <a:gd name="connsiteX25" fmla="*/ 87116 w 357662"/>
                  <a:gd name="connsiteY25" fmla="*/ 255191 h 502841"/>
                  <a:gd name="connsiteX26" fmla="*/ 89497 w 357662"/>
                  <a:gd name="connsiteY26" fmla="*/ 262334 h 502841"/>
                  <a:gd name="connsiteX27" fmla="*/ 115691 w 357662"/>
                  <a:gd name="connsiteY27" fmla="*/ 274241 h 502841"/>
                  <a:gd name="connsiteX28" fmla="*/ 132359 w 357662"/>
                  <a:gd name="connsiteY28" fmla="*/ 298053 h 502841"/>
                  <a:gd name="connsiteX29" fmla="*/ 144266 w 357662"/>
                  <a:gd name="connsiteY29" fmla="*/ 314722 h 502841"/>
                  <a:gd name="connsiteX30" fmla="*/ 132359 w 357662"/>
                  <a:gd name="connsiteY30" fmla="*/ 326628 h 502841"/>
                  <a:gd name="connsiteX31" fmla="*/ 118072 w 357662"/>
                  <a:gd name="connsiteY31" fmla="*/ 331391 h 502841"/>
                  <a:gd name="connsiteX32" fmla="*/ 103784 w 357662"/>
                  <a:gd name="connsiteY32" fmla="*/ 338534 h 502841"/>
                  <a:gd name="connsiteX33" fmla="*/ 101403 w 357662"/>
                  <a:gd name="connsiteY33" fmla="*/ 348059 h 502841"/>
                  <a:gd name="connsiteX34" fmla="*/ 103784 w 357662"/>
                  <a:gd name="connsiteY34" fmla="*/ 359966 h 502841"/>
                  <a:gd name="connsiteX35" fmla="*/ 113309 w 357662"/>
                  <a:gd name="connsiteY35" fmla="*/ 429022 h 502841"/>
                  <a:gd name="connsiteX36" fmla="*/ 122834 w 357662"/>
                  <a:gd name="connsiteY36" fmla="*/ 443309 h 502841"/>
                  <a:gd name="connsiteX37" fmla="*/ 146647 w 357662"/>
                  <a:gd name="connsiteY37" fmla="*/ 445691 h 502841"/>
                  <a:gd name="connsiteX38" fmla="*/ 156172 w 357662"/>
                  <a:gd name="connsiteY38" fmla="*/ 452834 h 502841"/>
                  <a:gd name="connsiteX39" fmla="*/ 158553 w 357662"/>
                  <a:gd name="connsiteY39" fmla="*/ 462359 h 502841"/>
                  <a:gd name="connsiteX40" fmla="*/ 182366 w 357662"/>
                  <a:gd name="connsiteY40" fmla="*/ 459978 h 502841"/>
                  <a:gd name="connsiteX41" fmla="*/ 194272 w 357662"/>
                  <a:gd name="connsiteY41" fmla="*/ 455216 h 502841"/>
                  <a:gd name="connsiteX42" fmla="*/ 201416 w 357662"/>
                  <a:gd name="connsiteY42" fmla="*/ 450453 h 502841"/>
                  <a:gd name="connsiteX43" fmla="*/ 222847 w 357662"/>
                  <a:gd name="connsiteY43" fmla="*/ 452834 h 502841"/>
                  <a:gd name="connsiteX44" fmla="*/ 237134 w 357662"/>
                  <a:gd name="connsiteY44" fmla="*/ 464741 h 502841"/>
                  <a:gd name="connsiteX45" fmla="*/ 244278 w 357662"/>
                  <a:gd name="connsiteY45" fmla="*/ 490934 h 502841"/>
                  <a:gd name="connsiteX46" fmla="*/ 251422 w 357662"/>
                  <a:gd name="connsiteY46" fmla="*/ 495697 h 502841"/>
                  <a:gd name="connsiteX47" fmla="*/ 289522 w 357662"/>
                  <a:gd name="connsiteY47" fmla="*/ 502841 h 502841"/>
                  <a:gd name="connsiteX48" fmla="*/ 313334 w 357662"/>
                  <a:gd name="connsiteY48" fmla="*/ 498078 h 502841"/>
                  <a:gd name="connsiteX49" fmla="*/ 334766 w 357662"/>
                  <a:gd name="connsiteY49" fmla="*/ 481409 h 502841"/>
                  <a:gd name="connsiteX50" fmla="*/ 344291 w 357662"/>
                  <a:gd name="connsiteY50" fmla="*/ 474266 h 502841"/>
                  <a:gd name="connsiteX51" fmla="*/ 349053 w 357662"/>
                  <a:gd name="connsiteY51" fmla="*/ 459978 h 502841"/>
                  <a:gd name="connsiteX52" fmla="*/ 353816 w 357662"/>
                  <a:gd name="connsiteY52" fmla="*/ 440928 h 502841"/>
                  <a:gd name="connsiteX53" fmla="*/ 351434 w 357662"/>
                  <a:gd name="connsiteY53" fmla="*/ 298053 h 502841"/>
                  <a:gd name="connsiteX54" fmla="*/ 332384 w 357662"/>
                  <a:gd name="connsiteY54" fmla="*/ 238522 h 502841"/>
                  <a:gd name="connsiteX55" fmla="*/ 313334 w 357662"/>
                  <a:gd name="connsiteY55" fmla="*/ 207566 h 502841"/>
                  <a:gd name="connsiteX56" fmla="*/ 291903 w 357662"/>
                  <a:gd name="connsiteY56" fmla="*/ 181372 h 502841"/>
                  <a:gd name="connsiteX57" fmla="*/ 282378 w 357662"/>
                  <a:gd name="connsiteY57" fmla="*/ 167084 h 502841"/>
                  <a:gd name="connsiteX58" fmla="*/ 275234 w 357662"/>
                  <a:gd name="connsiteY58" fmla="*/ 157559 h 502841"/>
                  <a:gd name="connsiteX59" fmla="*/ 260947 w 357662"/>
                  <a:gd name="connsiteY59" fmla="*/ 133747 h 502841"/>
                  <a:gd name="connsiteX60" fmla="*/ 253803 w 357662"/>
                  <a:gd name="connsiteY60" fmla="*/ 121841 h 502841"/>
                  <a:gd name="connsiteX61" fmla="*/ 239516 w 357662"/>
                  <a:gd name="connsiteY61" fmla="*/ 95647 h 502841"/>
                  <a:gd name="connsiteX62" fmla="*/ 227609 w 357662"/>
                  <a:gd name="connsiteY62" fmla="*/ 78978 h 502841"/>
                  <a:gd name="connsiteX63" fmla="*/ 182366 w 357662"/>
                  <a:gd name="connsiteY63" fmla="*/ 50403 h 502841"/>
                  <a:gd name="connsiteX64" fmla="*/ 146647 w 357662"/>
                  <a:gd name="connsiteY64" fmla="*/ 24209 h 502841"/>
                  <a:gd name="connsiteX65" fmla="*/ 129978 w 357662"/>
                  <a:gd name="connsiteY65" fmla="*/ 17066 h 502841"/>
                  <a:gd name="connsiteX66" fmla="*/ 120453 w 357662"/>
                  <a:gd name="connsiteY66" fmla="*/ 12303 h 502841"/>
                  <a:gd name="connsiteX67" fmla="*/ 113309 w 357662"/>
                  <a:gd name="connsiteY67" fmla="*/ 7541 h 502841"/>
                  <a:gd name="connsiteX68" fmla="*/ 87116 w 357662"/>
                  <a:gd name="connsiteY68" fmla="*/ 5159 h 502841"/>
                  <a:gd name="connsiteX69" fmla="*/ 70447 w 357662"/>
                  <a:gd name="connsiteY69" fmla="*/ 2778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7662" h="502841">
                    <a:moveTo>
                      <a:pt x="70447" y="2778"/>
                    </a:moveTo>
                    <a:cubicBezTo>
                      <a:pt x="64891" y="5556"/>
                      <a:pt x="59591" y="13108"/>
                      <a:pt x="53778" y="21828"/>
                    </a:cubicBezTo>
                    <a:cubicBezTo>
                      <a:pt x="47022" y="31963"/>
                      <a:pt x="50434" y="31927"/>
                      <a:pt x="44253" y="43259"/>
                    </a:cubicBezTo>
                    <a:cubicBezTo>
                      <a:pt x="41512" y="48284"/>
                      <a:pt x="37288" y="52427"/>
                      <a:pt x="34728" y="57547"/>
                    </a:cubicBezTo>
                    <a:lnTo>
                      <a:pt x="29966" y="67072"/>
                    </a:lnTo>
                    <a:cubicBezTo>
                      <a:pt x="29061" y="71597"/>
                      <a:pt x="27643" y="81242"/>
                      <a:pt x="25203" y="86122"/>
                    </a:cubicBezTo>
                    <a:cubicBezTo>
                      <a:pt x="23923" y="88682"/>
                      <a:pt x="21721" y="90706"/>
                      <a:pt x="20441" y="93266"/>
                    </a:cubicBezTo>
                    <a:cubicBezTo>
                      <a:pt x="19318" y="95511"/>
                      <a:pt x="19182" y="98164"/>
                      <a:pt x="18059" y="100409"/>
                    </a:cubicBezTo>
                    <a:cubicBezTo>
                      <a:pt x="16779" y="102969"/>
                      <a:pt x="14459" y="104938"/>
                      <a:pt x="13297" y="107553"/>
                    </a:cubicBezTo>
                    <a:cubicBezTo>
                      <a:pt x="11258" y="112141"/>
                      <a:pt x="8534" y="121841"/>
                      <a:pt x="8534" y="121841"/>
                    </a:cubicBezTo>
                    <a:cubicBezTo>
                      <a:pt x="9328" y="124222"/>
                      <a:pt x="9141" y="127209"/>
                      <a:pt x="10916" y="128984"/>
                    </a:cubicBezTo>
                    <a:cubicBezTo>
                      <a:pt x="12691" y="130759"/>
                      <a:pt x="15814" y="130243"/>
                      <a:pt x="18059" y="131366"/>
                    </a:cubicBezTo>
                    <a:cubicBezTo>
                      <a:pt x="20619" y="132646"/>
                      <a:pt x="22822" y="134541"/>
                      <a:pt x="25203" y="136128"/>
                    </a:cubicBezTo>
                    <a:cubicBezTo>
                      <a:pt x="33043" y="147887"/>
                      <a:pt x="28228" y="138701"/>
                      <a:pt x="32347" y="155178"/>
                    </a:cubicBezTo>
                    <a:cubicBezTo>
                      <a:pt x="34099" y="162188"/>
                      <a:pt x="36082" y="165029"/>
                      <a:pt x="39491" y="171847"/>
                    </a:cubicBezTo>
                    <a:cubicBezTo>
                      <a:pt x="37110" y="173434"/>
                      <a:pt x="34546" y="174777"/>
                      <a:pt x="32347" y="176609"/>
                    </a:cubicBezTo>
                    <a:cubicBezTo>
                      <a:pt x="27831" y="180372"/>
                      <a:pt x="23118" y="185544"/>
                      <a:pt x="20441" y="190897"/>
                    </a:cubicBezTo>
                    <a:cubicBezTo>
                      <a:pt x="15799" y="200180"/>
                      <a:pt x="20264" y="196864"/>
                      <a:pt x="15678" y="207566"/>
                    </a:cubicBezTo>
                    <a:cubicBezTo>
                      <a:pt x="14551" y="210196"/>
                      <a:pt x="12503" y="212328"/>
                      <a:pt x="10916" y="214709"/>
                    </a:cubicBezTo>
                    <a:cubicBezTo>
                      <a:pt x="13297" y="216297"/>
                      <a:pt x="15499" y="218192"/>
                      <a:pt x="18059" y="219472"/>
                    </a:cubicBezTo>
                    <a:cubicBezTo>
                      <a:pt x="44804" y="232846"/>
                      <a:pt x="0" y="206772"/>
                      <a:pt x="34728" y="226616"/>
                    </a:cubicBezTo>
                    <a:cubicBezTo>
                      <a:pt x="37213" y="228036"/>
                      <a:pt x="39241" y="230251"/>
                      <a:pt x="41872" y="231378"/>
                    </a:cubicBezTo>
                    <a:cubicBezTo>
                      <a:pt x="49089" y="234470"/>
                      <a:pt x="68529" y="235663"/>
                      <a:pt x="72828" y="236141"/>
                    </a:cubicBezTo>
                    <a:cubicBezTo>
                      <a:pt x="75209" y="237728"/>
                      <a:pt x="78184" y="238668"/>
                      <a:pt x="79972" y="240903"/>
                    </a:cubicBezTo>
                    <a:cubicBezTo>
                      <a:pt x="81540" y="242863"/>
                      <a:pt x="81230" y="245802"/>
                      <a:pt x="82353" y="248047"/>
                    </a:cubicBezTo>
                    <a:cubicBezTo>
                      <a:pt x="83633" y="250607"/>
                      <a:pt x="85528" y="252810"/>
                      <a:pt x="87116" y="255191"/>
                    </a:cubicBezTo>
                    <a:cubicBezTo>
                      <a:pt x="87910" y="257572"/>
                      <a:pt x="87864" y="260428"/>
                      <a:pt x="89497" y="262334"/>
                    </a:cubicBezTo>
                    <a:cubicBezTo>
                      <a:pt x="99425" y="273917"/>
                      <a:pt x="101850" y="271934"/>
                      <a:pt x="115691" y="274241"/>
                    </a:cubicBezTo>
                    <a:cubicBezTo>
                      <a:pt x="119784" y="280380"/>
                      <a:pt x="127075" y="291888"/>
                      <a:pt x="132359" y="298053"/>
                    </a:cubicBezTo>
                    <a:cubicBezTo>
                      <a:pt x="143945" y="311571"/>
                      <a:pt x="135960" y="298112"/>
                      <a:pt x="144266" y="314722"/>
                    </a:cubicBezTo>
                    <a:cubicBezTo>
                      <a:pt x="139920" y="321240"/>
                      <a:pt x="139880" y="323285"/>
                      <a:pt x="132359" y="326628"/>
                    </a:cubicBezTo>
                    <a:cubicBezTo>
                      <a:pt x="127772" y="328667"/>
                      <a:pt x="122249" y="328607"/>
                      <a:pt x="118072" y="331391"/>
                    </a:cubicBezTo>
                    <a:cubicBezTo>
                      <a:pt x="108839" y="337545"/>
                      <a:pt x="113643" y="335248"/>
                      <a:pt x="103784" y="338534"/>
                    </a:cubicBezTo>
                    <a:cubicBezTo>
                      <a:pt x="102990" y="341709"/>
                      <a:pt x="101403" y="344786"/>
                      <a:pt x="101403" y="348059"/>
                    </a:cubicBezTo>
                    <a:cubicBezTo>
                      <a:pt x="101403" y="352107"/>
                      <a:pt x="103195" y="355961"/>
                      <a:pt x="103784" y="359966"/>
                    </a:cubicBezTo>
                    <a:cubicBezTo>
                      <a:pt x="107165" y="382955"/>
                      <a:pt x="108131" y="406370"/>
                      <a:pt x="113309" y="429022"/>
                    </a:cubicBezTo>
                    <a:cubicBezTo>
                      <a:pt x="114584" y="434602"/>
                      <a:pt x="117139" y="442739"/>
                      <a:pt x="122834" y="443309"/>
                    </a:cubicBezTo>
                    <a:lnTo>
                      <a:pt x="146647" y="445691"/>
                    </a:lnTo>
                    <a:cubicBezTo>
                      <a:pt x="149822" y="448072"/>
                      <a:pt x="153865" y="449605"/>
                      <a:pt x="156172" y="452834"/>
                    </a:cubicBezTo>
                    <a:cubicBezTo>
                      <a:pt x="158074" y="455497"/>
                      <a:pt x="155396" y="461498"/>
                      <a:pt x="158553" y="462359"/>
                    </a:cubicBezTo>
                    <a:cubicBezTo>
                      <a:pt x="166249" y="464458"/>
                      <a:pt x="174428" y="460772"/>
                      <a:pt x="182366" y="459978"/>
                    </a:cubicBezTo>
                    <a:cubicBezTo>
                      <a:pt x="186335" y="458391"/>
                      <a:pt x="190449" y="457128"/>
                      <a:pt x="194272" y="455216"/>
                    </a:cubicBezTo>
                    <a:cubicBezTo>
                      <a:pt x="196832" y="453936"/>
                      <a:pt x="198564" y="450691"/>
                      <a:pt x="201416" y="450453"/>
                    </a:cubicBezTo>
                    <a:cubicBezTo>
                      <a:pt x="208579" y="449856"/>
                      <a:pt x="215703" y="452040"/>
                      <a:pt x="222847" y="452834"/>
                    </a:cubicBezTo>
                    <a:cubicBezTo>
                      <a:pt x="226419" y="455215"/>
                      <a:pt x="235467" y="460573"/>
                      <a:pt x="237134" y="464741"/>
                    </a:cubicBezTo>
                    <a:cubicBezTo>
                      <a:pt x="242920" y="479206"/>
                      <a:pt x="235171" y="480005"/>
                      <a:pt x="244278" y="490934"/>
                    </a:cubicBezTo>
                    <a:cubicBezTo>
                      <a:pt x="246110" y="493133"/>
                      <a:pt x="248807" y="494535"/>
                      <a:pt x="251422" y="495697"/>
                    </a:cubicBezTo>
                    <a:cubicBezTo>
                      <a:pt x="266225" y="502276"/>
                      <a:pt x="271921" y="501080"/>
                      <a:pt x="289522" y="502841"/>
                    </a:cubicBezTo>
                    <a:cubicBezTo>
                      <a:pt x="297459" y="501253"/>
                      <a:pt x="305755" y="500920"/>
                      <a:pt x="313334" y="498078"/>
                    </a:cubicBezTo>
                    <a:cubicBezTo>
                      <a:pt x="325724" y="493432"/>
                      <a:pt x="326340" y="488631"/>
                      <a:pt x="334766" y="481409"/>
                    </a:cubicBezTo>
                    <a:cubicBezTo>
                      <a:pt x="337779" y="478826"/>
                      <a:pt x="341116" y="476647"/>
                      <a:pt x="344291" y="474266"/>
                    </a:cubicBezTo>
                    <a:cubicBezTo>
                      <a:pt x="345878" y="469503"/>
                      <a:pt x="347732" y="464821"/>
                      <a:pt x="349053" y="459978"/>
                    </a:cubicBezTo>
                    <a:cubicBezTo>
                      <a:pt x="357662" y="428408"/>
                      <a:pt x="346596" y="462581"/>
                      <a:pt x="353816" y="440928"/>
                    </a:cubicBezTo>
                    <a:cubicBezTo>
                      <a:pt x="353022" y="393303"/>
                      <a:pt x="354561" y="345582"/>
                      <a:pt x="351434" y="298053"/>
                    </a:cubicBezTo>
                    <a:cubicBezTo>
                      <a:pt x="350357" y="281689"/>
                      <a:pt x="341048" y="254407"/>
                      <a:pt x="332384" y="238522"/>
                    </a:cubicBezTo>
                    <a:cubicBezTo>
                      <a:pt x="326582" y="227885"/>
                      <a:pt x="321006" y="216943"/>
                      <a:pt x="313334" y="207566"/>
                    </a:cubicBezTo>
                    <a:cubicBezTo>
                      <a:pt x="306190" y="198835"/>
                      <a:pt x="298161" y="190759"/>
                      <a:pt x="291903" y="181372"/>
                    </a:cubicBezTo>
                    <a:cubicBezTo>
                      <a:pt x="288728" y="176609"/>
                      <a:pt x="285660" y="171773"/>
                      <a:pt x="282378" y="167084"/>
                    </a:cubicBezTo>
                    <a:cubicBezTo>
                      <a:pt x="280102" y="163833"/>
                      <a:pt x="277380" y="160897"/>
                      <a:pt x="275234" y="157559"/>
                    </a:cubicBezTo>
                    <a:cubicBezTo>
                      <a:pt x="270229" y="149773"/>
                      <a:pt x="265709" y="141684"/>
                      <a:pt x="260947" y="133747"/>
                    </a:cubicBezTo>
                    <a:cubicBezTo>
                      <a:pt x="258566" y="129778"/>
                      <a:pt x="255873" y="125981"/>
                      <a:pt x="253803" y="121841"/>
                    </a:cubicBezTo>
                    <a:cubicBezTo>
                      <a:pt x="248382" y="111000"/>
                      <a:pt x="246102" y="105525"/>
                      <a:pt x="239516" y="95647"/>
                    </a:cubicBezTo>
                    <a:cubicBezTo>
                      <a:pt x="235728" y="89966"/>
                      <a:pt x="232437" y="83806"/>
                      <a:pt x="227609" y="78978"/>
                    </a:cubicBezTo>
                    <a:cubicBezTo>
                      <a:pt x="216258" y="67627"/>
                      <a:pt x="193761" y="59265"/>
                      <a:pt x="182366" y="50403"/>
                    </a:cubicBezTo>
                    <a:cubicBezTo>
                      <a:pt x="174903" y="44598"/>
                      <a:pt x="156773" y="29661"/>
                      <a:pt x="146647" y="24209"/>
                    </a:cubicBezTo>
                    <a:cubicBezTo>
                      <a:pt x="141325" y="21343"/>
                      <a:pt x="135481" y="19567"/>
                      <a:pt x="129978" y="17066"/>
                    </a:cubicBezTo>
                    <a:cubicBezTo>
                      <a:pt x="126746" y="15597"/>
                      <a:pt x="123535" y="14064"/>
                      <a:pt x="120453" y="12303"/>
                    </a:cubicBezTo>
                    <a:cubicBezTo>
                      <a:pt x="117968" y="10883"/>
                      <a:pt x="116107" y="8141"/>
                      <a:pt x="113309" y="7541"/>
                    </a:cubicBezTo>
                    <a:cubicBezTo>
                      <a:pt x="104737" y="5704"/>
                      <a:pt x="95847" y="5953"/>
                      <a:pt x="87116" y="5159"/>
                    </a:cubicBezTo>
                    <a:cubicBezTo>
                      <a:pt x="69661" y="7653"/>
                      <a:pt x="76003" y="0"/>
                      <a:pt x="70447" y="2778"/>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18" name="28 Forma libre"/>
              <p:cNvSpPr/>
              <p:nvPr/>
            </p:nvSpPr>
            <p:spPr>
              <a:xfrm>
                <a:off x="2441481" y="1221581"/>
                <a:ext cx="527938" cy="985838"/>
              </a:xfrm>
              <a:custGeom>
                <a:avLst/>
                <a:gdLst>
                  <a:gd name="connsiteX0" fmla="*/ 485075 w 527938"/>
                  <a:gd name="connsiteY0" fmla="*/ 890588 h 985838"/>
                  <a:gd name="connsiteX1" fmla="*/ 477932 w 527938"/>
                  <a:gd name="connsiteY1" fmla="*/ 892969 h 985838"/>
                  <a:gd name="connsiteX2" fmla="*/ 461263 w 527938"/>
                  <a:gd name="connsiteY2" fmla="*/ 912019 h 985838"/>
                  <a:gd name="connsiteX3" fmla="*/ 446975 w 527938"/>
                  <a:gd name="connsiteY3" fmla="*/ 923925 h 985838"/>
                  <a:gd name="connsiteX4" fmla="*/ 439832 w 527938"/>
                  <a:gd name="connsiteY4" fmla="*/ 931069 h 985838"/>
                  <a:gd name="connsiteX5" fmla="*/ 427925 w 527938"/>
                  <a:gd name="connsiteY5" fmla="*/ 933450 h 985838"/>
                  <a:gd name="connsiteX6" fmla="*/ 420782 w 527938"/>
                  <a:gd name="connsiteY6" fmla="*/ 942975 h 985838"/>
                  <a:gd name="connsiteX7" fmla="*/ 413638 w 527938"/>
                  <a:gd name="connsiteY7" fmla="*/ 947738 h 985838"/>
                  <a:gd name="connsiteX8" fmla="*/ 401732 w 527938"/>
                  <a:gd name="connsiteY8" fmla="*/ 959644 h 985838"/>
                  <a:gd name="connsiteX9" fmla="*/ 396969 w 527938"/>
                  <a:gd name="connsiteY9" fmla="*/ 969169 h 985838"/>
                  <a:gd name="connsiteX10" fmla="*/ 373157 w 527938"/>
                  <a:gd name="connsiteY10" fmla="*/ 985838 h 985838"/>
                  <a:gd name="connsiteX11" fmla="*/ 354107 w 527938"/>
                  <a:gd name="connsiteY11" fmla="*/ 978694 h 985838"/>
                  <a:gd name="connsiteX12" fmla="*/ 349344 w 527938"/>
                  <a:gd name="connsiteY12" fmla="*/ 971550 h 985838"/>
                  <a:gd name="connsiteX13" fmla="*/ 346963 w 527938"/>
                  <a:gd name="connsiteY13" fmla="*/ 964407 h 985838"/>
                  <a:gd name="connsiteX14" fmla="*/ 342200 w 527938"/>
                  <a:gd name="connsiteY14" fmla="*/ 954882 h 985838"/>
                  <a:gd name="connsiteX15" fmla="*/ 339819 w 527938"/>
                  <a:gd name="connsiteY15" fmla="*/ 945357 h 985838"/>
                  <a:gd name="connsiteX16" fmla="*/ 337438 w 527938"/>
                  <a:gd name="connsiteY16" fmla="*/ 938213 h 985838"/>
                  <a:gd name="connsiteX17" fmla="*/ 335057 w 527938"/>
                  <a:gd name="connsiteY17" fmla="*/ 921544 h 985838"/>
                  <a:gd name="connsiteX18" fmla="*/ 351725 w 527938"/>
                  <a:gd name="connsiteY18" fmla="*/ 890588 h 985838"/>
                  <a:gd name="connsiteX19" fmla="*/ 351725 w 527938"/>
                  <a:gd name="connsiteY19" fmla="*/ 866775 h 985838"/>
                  <a:gd name="connsiteX20" fmla="*/ 337438 w 527938"/>
                  <a:gd name="connsiteY20" fmla="*/ 873919 h 985838"/>
                  <a:gd name="connsiteX21" fmla="*/ 323150 w 527938"/>
                  <a:gd name="connsiteY21" fmla="*/ 883444 h 985838"/>
                  <a:gd name="connsiteX22" fmla="*/ 316007 w 527938"/>
                  <a:gd name="connsiteY22" fmla="*/ 892969 h 985838"/>
                  <a:gd name="connsiteX23" fmla="*/ 308863 w 527938"/>
                  <a:gd name="connsiteY23" fmla="*/ 888207 h 985838"/>
                  <a:gd name="connsiteX24" fmla="*/ 301719 w 527938"/>
                  <a:gd name="connsiteY24" fmla="*/ 881063 h 985838"/>
                  <a:gd name="connsiteX25" fmla="*/ 292194 w 527938"/>
                  <a:gd name="connsiteY25" fmla="*/ 866775 h 985838"/>
                  <a:gd name="connsiteX26" fmla="*/ 292194 w 527938"/>
                  <a:gd name="connsiteY26" fmla="*/ 835819 h 985838"/>
                  <a:gd name="connsiteX27" fmla="*/ 301719 w 527938"/>
                  <a:gd name="connsiteY27" fmla="*/ 828675 h 985838"/>
                  <a:gd name="connsiteX28" fmla="*/ 304100 w 527938"/>
                  <a:gd name="connsiteY28" fmla="*/ 821532 h 985838"/>
                  <a:gd name="connsiteX29" fmla="*/ 299338 w 527938"/>
                  <a:gd name="connsiteY29" fmla="*/ 809625 h 985838"/>
                  <a:gd name="connsiteX30" fmla="*/ 296957 w 527938"/>
                  <a:gd name="connsiteY30" fmla="*/ 802482 h 985838"/>
                  <a:gd name="connsiteX31" fmla="*/ 301719 w 527938"/>
                  <a:gd name="connsiteY31" fmla="*/ 795338 h 985838"/>
                  <a:gd name="connsiteX32" fmla="*/ 316007 w 527938"/>
                  <a:gd name="connsiteY32" fmla="*/ 790575 h 985838"/>
                  <a:gd name="connsiteX33" fmla="*/ 318388 w 527938"/>
                  <a:gd name="connsiteY33" fmla="*/ 783432 h 985838"/>
                  <a:gd name="connsiteX34" fmla="*/ 304100 w 527938"/>
                  <a:gd name="connsiteY34" fmla="*/ 757238 h 985838"/>
                  <a:gd name="connsiteX35" fmla="*/ 296957 w 527938"/>
                  <a:gd name="connsiteY35" fmla="*/ 750094 h 985838"/>
                  <a:gd name="connsiteX36" fmla="*/ 292194 w 527938"/>
                  <a:gd name="connsiteY36" fmla="*/ 742950 h 985838"/>
                  <a:gd name="connsiteX37" fmla="*/ 299338 w 527938"/>
                  <a:gd name="connsiteY37" fmla="*/ 721519 h 985838"/>
                  <a:gd name="connsiteX38" fmla="*/ 304100 w 527938"/>
                  <a:gd name="connsiteY38" fmla="*/ 707232 h 985838"/>
                  <a:gd name="connsiteX39" fmla="*/ 292194 w 527938"/>
                  <a:gd name="connsiteY39" fmla="*/ 700088 h 985838"/>
                  <a:gd name="connsiteX40" fmla="*/ 285050 w 527938"/>
                  <a:gd name="connsiteY40" fmla="*/ 692944 h 985838"/>
                  <a:gd name="connsiteX41" fmla="*/ 258857 w 527938"/>
                  <a:gd name="connsiteY41" fmla="*/ 683419 h 985838"/>
                  <a:gd name="connsiteX42" fmla="*/ 251713 w 527938"/>
                  <a:gd name="connsiteY42" fmla="*/ 678657 h 985838"/>
                  <a:gd name="connsiteX43" fmla="*/ 235044 w 527938"/>
                  <a:gd name="connsiteY43" fmla="*/ 661988 h 985838"/>
                  <a:gd name="connsiteX44" fmla="*/ 232663 w 527938"/>
                  <a:gd name="connsiteY44" fmla="*/ 652463 h 985838"/>
                  <a:gd name="connsiteX45" fmla="*/ 256475 w 527938"/>
                  <a:gd name="connsiteY45" fmla="*/ 640557 h 985838"/>
                  <a:gd name="connsiteX46" fmla="*/ 270763 w 527938"/>
                  <a:gd name="connsiteY46" fmla="*/ 633413 h 985838"/>
                  <a:gd name="connsiteX47" fmla="*/ 277907 w 527938"/>
                  <a:gd name="connsiteY47" fmla="*/ 628650 h 985838"/>
                  <a:gd name="connsiteX48" fmla="*/ 282669 w 527938"/>
                  <a:gd name="connsiteY48" fmla="*/ 621507 h 985838"/>
                  <a:gd name="connsiteX49" fmla="*/ 289813 w 527938"/>
                  <a:gd name="connsiteY49" fmla="*/ 611982 h 985838"/>
                  <a:gd name="connsiteX50" fmla="*/ 292194 w 527938"/>
                  <a:gd name="connsiteY50" fmla="*/ 604838 h 985838"/>
                  <a:gd name="connsiteX51" fmla="*/ 296957 w 527938"/>
                  <a:gd name="connsiteY51" fmla="*/ 597694 h 985838"/>
                  <a:gd name="connsiteX52" fmla="*/ 299338 w 527938"/>
                  <a:gd name="connsiteY52" fmla="*/ 588169 h 985838"/>
                  <a:gd name="connsiteX53" fmla="*/ 294575 w 527938"/>
                  <a:gd name="connsiteY53" fmla="*/ 552450 h 985838"/>
                  <a:gd name="connsiteX54" fmla="*/ 289813 w 527938"/>
                  <a:gd name="connsiteY54" fmla="*/ 545307 h 985838"/>
                  <a:gd name="connsiteX55" fmla="*/ 287432 w 527938"/>
                  <a:gd name="connsiteY55" fmla="*/ 533400 h 985838"/>
                  <a:gd name="connsiteX56" fmla="*/ 285050 w 527938"/>
                  <a:gd name="connsiteY56" fmla="*/ 523875 h 985838"/>
                  <a:gd name="connsiteX57" fmla="*/ 287432 w 527938"/>
                  <a:gd name="connsiteY57" fmla="*/ 509588 h 985838"/>
                  <a:gd name="connsiteX58" fmla="*/ 292194 w 527938"/>
                  <a:gd name="connsiteY58" fmla="*/ 502444 h 985838"/>
                  <a:gd name="connsiteX59" fmla="*/ 296957 w 527938"/>
                  <a:gd name="connsiteY59" fmla="*/ 492919 h 985838"/>
                  <a:gd name="connsiteX60" fmla="*/ 292194 w 527938"/>
                  <a:gd name="connsiteY60" fmla="*/ 476250 h 985838"/>
                  <a:gd name="connsiteX61" fmla="*/ 289813 w 527938"/>
                  <a:gd name="connsiteY61" fmla="*/ 469107 h 985838"/>
                  <a:gd name="connsiteX62" fmla="*/ 258857 w 527938"/>
                  <a:gd name="connsiteY62" fmla="*/ 442913 h 985838"/>
                  <a:gd name="connsiteX63" fmla="*/ 242188 w 527938"/>
                  <a:gd name="connsiteY63" fmla="*/ 431007 h 985838"/>
                  <a:gd name="connsiteX64" fmla="*/ 235044 w 527938"/>
                  <a:gd name="connsiteY64" fmla="*/ 423863 h 985838"/>
                  <a:gd name="connsiteX65" fmla="*/ 208850 w 527938"/>
                  <a:gd name="connsiteY65" fmla="*/ 416719 h 985838"/>
                  <a:gd name="connsiteX66" fmla="*/ 201707 w 527938"/>
                  <a:gd name="connsiteY66" fmla="*/ 400050 h 985838"/>
                  <a:gd name="connsiteX67" fmla="*/ 187419 w 527938"/>
                  <a:gd name="connsiteY67" fmla="*/ 381000 h 985838"/>
                  <a:gd name="connsiteX68" fmla="*/ 192182 w 527938"/>
                  <a:gd name="connsiteY68" fmla="*/ 350044 h 985838"/>
                  <a:gd name="connsiteX69" fmla="*/ 196944 w 527938"/>
                  <a:gd name="connsiteY69" fmla="*/ 342900 h 985838"/>
                  <a:gd name="connsiteX70" fmla="*/ 201707 w 527938"/>
                  <a:gd name="connsiteY70" fmla="*/ 330994 h 985838"/>
                  <a:gd name="connsiteX71" fmla="*/ 199325 w 527938"/>
                  <a:gd name="connsiteY71" fmla="*/ 316707 h 985838"/>
                  <a:gd name="connsiteX72" fmla="*/ 192182 w 527938"/>
                  <a:gd name="connsiteY72" fmla="*/ 311944 h 985838"/>
                  <a:gd name="connsiteX73" fmla="*/ 180275 w 527938"/>
                  <a:gd name="connsiteY73" fmla="*/ 309563 h 985838"/>
                  <a:gd name="connsiteX74" fmla="*/ 154082 w 527938"/>
                  <a:gd name="connsiteY74" fmla="*/ 300038 h 985838"/>
                  <a:gd name="connsiteX75" fmla="*/ 111219 w 527938"/>
                  <a:gd name="connsiteY75" fmla="*/ 276225 h 985838"/>
                  <a:gd name="connsiteX76" fmla="*/ 96932 w 527938"/>
                  <a:gd name="connsiteY76" fmla="*/ 269082 h 985838"/>
                  <a:gd name="connsiteX77" fmla="*/ 82644 w 527938"/>
                  <a:gd name="connsiteY77" fmla="*/ 273844 h 985838"/>
                  <a:gd name="connsiteX78" fmla="*/ 85025 w 527938"/>
                  <a:gd name="connsiteY78" fmla="*/ 259557 h 985838"/>
                  <a:gd name="connsiteX79" fmla="*/ 92169 w 527938"/>
                  <a:gd name="connsiteY79" fmla="*/ 247650 h 985838"/>
                  <a:gd name="connsiteX80" fmla="*/ 99313 w 527938"/>
                  <a:gd name="connsiteY80" fmla="*/ 230982 h 985838"/>
                  <a:gd name="connsiteX81" fmla="*/ 92169 w 527938"/>
                  <a:gd name="connsiteY81" fmla="*/ 226219 h 985838"/>
                  <a:gd name="connsiteX82" fmla="*/ 61213 w 527938"/>
                  <a:gd name="connsiteY82" fmla="*/ 214313 h 985838"/>
                  <a:gd name="connsiteX83" fmla="*/ 56450 w 527938"/>
                  <a:gd name="connsiteY83" fmla="*/ 178594 h 985838"/>
                  <a:gd name="connsiteX84" fmla="*/ 49307 w 527938"/>
                  <a:gd name="connsiteY84" fmla="*/ 159544 h 985838"/>
                  <a:gd name="connsiteX85" fmla="*/ 42163 w 527938"/>
                  <a:gd name="connsiteY85" fmla="*/ 154782 h 985838"/>
                  <a:gd name="connsiteX86" fmla="*/ 39782 w 527938"/>
                  <a:gd name="connsiteY86" fmla="*/ 147638 h 985838"/>
                  <a:gd name="connsiteX87" fmla="*/ 37400 w 527938"/>
                  <a:gd name="connsiteY87" fmla="*/ 135732 h 985838"/>
                  <a:gd name="connsiteX88" fmla="*/ 32638 w 527938"/>
                  <a:gd name="connsiteY88" fmla="*/ 128588 h 985838"/>
                  <a:gd name="connsiteX89" fmla="*/ 23113 w 527938"/>
                  <a:gd name="connsiteY89" fmla="*/ 130969 h 985838"/>
                  <a:gd name="connsiteX90" fmla="*/ 15969 w 527938"/>
                  <a:gd name="connsiteY90" fmla="*/ 140494 h 985838"/>
                  <a:gd name="connsiteX91" fmla="*/ 11207 w 527938"/>
                  <a:gd name="connsiteY91" fmla="*/ 157163 h 985838"/>
                  <a:gd name="connsiteX92" fmla="*/ 4063 w 527938"/>
                  <a:gd name="connsiteY92" fmla="*/ 150019 h 985838"/>
                  <a:gd name="connsiteX93" fmla="*/ 4063 w 527938"/>
                  <a:gd name="connsiteY93" fmla="*/ 126207 h 985838"/>
                  <a:gd name="connsiteX94" fmla="*/ 15969 w 527938"/>
                  <a:gd name="connsiteY94" fmla="*/ 119063 h 985838"/>
                  <a:gd name="connsiteX95" fmla="*/ 25494 w 527938"/>
                  <a:gd name="connsiteY95" fmla="*/ 111919 h 985838"/>
                  <a:gd name="connsiteX96" fmla="*/ 32638 w 527938"/>
                  <a:gd name="connsiteY96" fmla="*/ 107157 h 985838"/>
                  <a:gd name="connsiteX97" fmla="*/ 37400 w 527938"/>
                  <a:gd name="connsiteY97" fmla="*/ 100013 h 985838"/>
                  <a:gd name="connsiteX98" fmla="*/ 39782 w 527938"/>
                  <a:gd name="connsiteY98" fmla="*/ 90488 h 985838"/>
                  <a:gd name="connsiteX99" fmla="*/ 35019 w 527938"/>
                  <a:gd name="connsiteY99" fmla="*/ 71438 h 985838"/>
                  <a:gd name="connsiteX100" fmla="*/ 37400 w 527938"/>
                  <a:gd name="connsiteY100" fmla="*/ 54769 h 985838"/>
                  <a:gd name="connsiteX101" fmla="*/ 51688 w 527938"/>
                  <a:gd name="connsiteY101" fmla="*/ 50007 h 985838"/>
                  <a:gd name="connsiteX102" fmla="*/ 58832 w 527938"/>
                  <a:gd name="connsiteY102" fmla="*/ 45244 h 985838"/>
                  <a:gd name="connsiteX103" fmla="*/ 68357 w 527938"/>
                  <a:gd name="connsiteY103" fmla="*/ 42863 h 985838"/>
                  <a:gd name="connsiteX104" fmla="*/ 70738 w 527938"/>
                  <a:gd name="connsiteY104" fmla="*/ 33338 h 985838"/>
                  <a:gd name="connsiteX105" fmla="*/ 68357 w 527938"/>
                  <a:gd name="connsiteY105" fmla="*/ 19050 h 985838"/>
                  <a:gd name="connsiteX106" fmla="*/ 77882 w 527938"/>
                  <a:gd name="connsiteY106" fmla="*/ 11907 h 985838"/>
                  <a:gd name="connsiteX107" fmla="*/ 99313 w 527938"/>
                  <a:gd name="connsiteY107" fmla="*/ 4763 h 985838"/>
                  <a:gd name="connsiteX108" fmla="*/ 127888 w 527938"/>
                  <a:gd name="connsiteY108" fmla="*/ 0 h 985838"/>
                  <a:gd name="connsiteX109" fmla="*/ 177894 w 527938"/>
                  <a:gd name="connsiteY109" fmla="*/ 50007 h 985838"/>
                  <a:gd name="connsiteX110" fmla="*/ 227900 w 527938"/>
                  <a:gd name="connsiteY110" fmla="*/ 90488 h 985838"/>
                  <a:gd name="connsiteX111" fmla="*/ 254094 w 527938"/>
                  <a:gd name="connsiteY111" fmla="*/ 123825 h 985838"/>
                  <a:gd name="connsiteX112" fmla="*/ 268382 w 527938"/>
                  <a:gd name="connsiteY112" fmla="*/ 140494 h 985838"/>
                  <a:gd name="connsiteX113" fmla="*/ 275525 w 527938"/>
                  <a:gd name="connsiteY113" fmla="*/ 157163 h 985838"/>
                  <a:gd name="connsiteX114" fmla="*/ 285050 w 527938"/>
                  <a:gd name="connsiteY114" fmla="*/ 166688 h 985838"/>
                  <a:gd name="connsiteX115" fmla="*/ 292194 w 527938"/>
                  <a:gd name="connsiteY115" fmla="*/ 178594 h 985838"/>
                  <a:gd name="connsiteX116" fmla="*/ 306482 w 527938"/>
                  <a:gd name="connsiteY116" fmla="*/ 197644 h 985838"/>
                  <a:gd name="connsiteX117" fmla="*/ 327913 w 527938"/>
                  <a:gd name="connsiteY117" fmla="*/ 230982 h 985838"/>
                  <a:gd name="connsiteX118" fmla="*/ 370775 w 527938"/>
                  <a:gd name="connsiteY118" fmla="*/ 276225 h 985838"/>
                  <a:gd name="connsiteX119" fmla="*/ 380300 w 527938"/>
                  <a:gd name="connsiteY119" fmla="*/ 285750 h 985838"/>
                  <a:gd name="connsiteX120" fmla="*/ 396969 w 527938"/>
                  <a:gd name="connsiteY120" fmla="*/ 309563 h 985838"/>
                  <a:gd name="connsiteX121" fmla="*/ 401732 w 527938"/>
                  <a:gd name="connsiteY121" fmla="*/ 316707 h 985838"/>
                  <a:gd name="connsiteX122" fmla="*/ 423163 w 527938"/>
                  <a:gd name="connsiteY122" fmla="*/ 342900 h 985838"/>
                  <a:gd name="connsiteX123" fmla="*/ 430307 w 527938"/>
                  <a:gd name="connsiteY123" fmla="*/ 354807 h 985838"/>
                  <a:gd name="connsiteX124" fmla="*/ 439832 w 527938"/>
                  <a:gd name="connsiteY124" fmla="*/ 369094 h 985838"/>
                  <a:gd name="connsiteX125" fmla="*/ 456500 w 527938"/>
                  <a:gd name="connsiteY125" fmla="*/ 392907 h 985838"/>
                  <a:gd name="connsiteX126" fmla="*/ 463644 w 527938"/>
                  <a:gd name="connsiteY126" fmla="*/ 402432 h 985838"/>
                  <a:gd name="connsiteX127" fmla="*/ 480313 w 527938"/>
                  <a:gd name="connsiteY127" fmla="*/ 419100 h 985838"/>
                  <a:gd name="connsiteX128" fmla="*/ 487457 w 527938"/>
                  <a:gd name="connsiteY128" fmla="*/ 426244 h 985838"/>
                  <a:gd name="connsiteX129" fmla="*/ 494600 w 527938"/>
                  <a:gd name="connsiteY129" fmla="*/ 435769 h 985838"/>
                  <a:gd name="connsiteX130" fmla="*/ 516032 w 527938"/>
                  <a:gd name="connsiteY130" fmla="*/ 457200 h 985838"/>
                  <a:gd name="connsiteX131" fmla="*/ 525557 w 527938"/>
                  <a:gd name="connsiteY131" fmla="*/ 471488 h 985838"/>
                  <a:gd name="connsiteX132" fmla="*/ 527938 w 527938"/>
                  <a:gd name="connsiteY132" fmla="*/ 481013 h 985838"/>
                  <a:gd name="connsiteX133" fmla="*/ 525557 w 527938"/>
                  <a:gd name="connsiteY133" fmla="*/ 614363 h 985838"/>
                  <a:gd name="connsiteX134" fmla="*/ 523175 w 527938"/>
                  <a:gd name="connsiteY134" fmla="*/ 771525 h 985838"/>
                  <a:gd name="connsiteX135" fmla="*/ 518413 w 527938"/>
                  <a:gd name="connsiteY135" fmla="*/ 785813 h 985838"/>
                  <a:gd name="connsiteX136" fmla="*/ 513650 w 527938"/>
                  <a:gd name="connsiteY136" fmla="*/ 814388 h 985838"/>
                  <a:gd name="connsiteX137" fmla="*/ 508888 w 527938"/>
                  <a:gd name="connsiteY137" fmla="*/ 823913 h 985838"/>
                  <a:gd name="connsiteX138" fmla="*/ 504125 w 527938"/>
                  <a:gd name="connsiteY138" fmla="*/ 845344 h 985838"/>
                  <a:gd name="connsiteX139" fmla="*/ 501744 w 527938"/>
                  <a:gd name="connsiteY139" fmla="*/ 852488 h 985838"/>
                  <a:gd name="connsiteX140" fmla="*/ 499363 w 527938"/>
                  <a:gd name="connsiteY140" fmla="*/ 862013 h 985838"/>
                  <a:gd name="connsiteX141" fmla="*/ 494600 w 527938"/>
                  <a:gd name="connsiteY141" fmla="*/ 869157 h 985838"/>
                  <a:gd name="connsiteX142" fmla="*/ 487457 w 527938"/>
                  <a:gd name="connsiteY142" fmla="*/ 883444 h 985838"/>
                  <a:gd name="connsiteX143" fmla="*/ 485075 w 527938"/>
                  <a:gd name="connsiteY143" fmla="*/ 890588 h 985838"/>
                  <a:gd name="connsiteX144" fmla="*/ 485075 w 527938"/>
                  <a:gd name="connsiteY144" fmla="*/ 89058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27938" h="985838">
                    <a:moveTo>
                      <a:pt x="485075" y="890588"/>
                    </a:moveTo>
                    <a:cubicBezTo>
                      <a:pt x="483885" y="890985"/>
                      <a:pt x="479974" y="891510"/>
                      <a:pt x="477932" y="892969"/>
                    </a:cubicBezTo>
                    <a:cubicBezTo>
                      <a:pt x="469289" y="899143"/>
                      <a:pt x="467841" y="904344"/>
                      <a:pt x="461263" y="912019"/>
                    </a:cubicBezTo>
                    <a:cubicBezTo>
                      <a:pt x="450823" y="924199"/>
                      <a:pt x="458003" y="914735"/>
                      <a:pt x="446975" y="923925"/>
                    </a:cubicBezTo>
                    <a:cubicBezTo>
                      <a:pt x="444388" y="926081"/>
                      <a:pt x="442844" y="929563"/>
                      <a:pt x="439832" y="931069"/>
                    </a:cubicBezTo>
                    <a:cubicBezTo>
                      <a:pt x="436212" y="932879"/>
                      <a:pt x="431894" y="932656"/>
                      <a:pt x="427925" y="933450"/>
                    </a:cubicBezTo>
                    <a:cubicBezTo>
                      <a:pt x="425544" y="936625"/>
                      <a:pt x="423588" y="940169"/>
                      <a:pt x="420782" y="942975"/>
                    </a:cubicBezTo>
                    <a:cubicBezTo>
                      <a:pt x="418758" y="944999"/>
                      <a:pt x="415662" y="945714"/>
                      <a:pt x="413638" y="947738"/>
                    </a:cubicBezTo>
                    <a:cubicBezTo>
                      <a:pt x="397764" y="963612"/>
                      <a:pt x="420778" y="946946"/>
                      <a:pt x="401732" y="959644"/>
                    </a:cubicBezTo>
                    <a:cubicBezTo>
                      <a:pt x="400144" y="962819"/>
                      <a:pt x="399307" y="966497"/>
                      <a:pt x="396969" y="969169"/>
                    </a:cubicBezTo>
                    <a:cubicBezTo>
                      <a:pt x="391251" y="975704"/>
                      <a:pt x="380495" y="981435"/>
                      <a:pt x="373157" y="985838"/>
                    </a:cubicBezTo>
                    <a:cubicBezTo>
                      <a:pt x="364636" y="984134"/>
                      <a:pt x="360240" y="984827"/>
                      <a:pt x="354107" y="978694"/>
                    </a:cubicBezTo>
                    <a:cubicBezTo>
                      <a:pt x="352083" y="976670"/>
                      <a:pt x="350932" y="973931"/>
                      <a:pt x="349344" y="971550"/>
                    </a:cubicBezTo>
                    <a:cubicBezTo>
                      <a:pt x="348550" y="969169"/>
                      <a:pt x="347952" y="966714"/>
                      <a:pt x="346963" y="964407"/>
                    </a:cubicBezTo>
                    <a:cubicBezTo>
                      <a:pt x="345565" y="961144"/>
                      <a:pt x="343446" y="958206"/>
                      <a:pt x="342200" y="954882"/>
                    </a:cubicBezTo>
                    <a:cubicBezTo>
                      <a:pt x="341051" y="951818"/>
                      <a:pt x="340718" y="948504"/>
                      <a:pt x="339819" y="945357"/>
                    </a:cubicBezTo>
                    <a:cubicBezTo>
                      <a:pt x="339129" y="942943"/>
                      <a:pt x="338232" y="940594"/>
                      <a:pt x="337438" y="938213"/>
                    </a:cubicBezTo>
                    <a:cubicBezTo>
                      <a:pt x="336644" y="932657"/>
                      <a:pt x="334082" y="927071"/>
                      <a:pt x="335057" y="921544"/>
                    </a:cubicBezTo>
                    <a:cubicBezTo>
                      <a:pt x="338520" y="901919"/>
                      <a:pt x="341418" y="900897"/>
                      <a:pt x="351725" y="890588"/>
                    </a:cubicBezTo>
                    <a:cubicBezTo>
                      <a:pt x="353679" y="884727"/>
                      <a:pt x="359388" y="871154"/>
                      <a:pt x="351725" y="866775"/>
                    </a:cubicBezTo>
                    <a:cubicBezTo>
                      <a:pt x="347102" y="864133"/>
                      <a:pt x="342037" y="871236"/>
                      <a:pt x="337438" y="873919"/>
                    </a:cubicBezTo>
                    <a:cubicBezTo>
                      <a:pt x="332494" y="876803"/>
                      <a:pt x="323150" y="883444"/>
                      <a:pt x="323150" y="883444"/>
                    </a:cubicBezTo>
                    <a:cubicBezTo>
                      <a:pt x="320769" y="886619"/>
                      <a:pt x="319772" y="891714"/>
                      <a:pt x="316007" y="892969"/>
                    </a:cubicBezTo>
                    <a:cubicBezTo>
                      <a:pt x="313292" y="893874"/>
                      <a:pt x="311062" y="890039"/>
                      <a:pt x="308863" y="888207"/>
                    </a:cubicBezTo>
                    <a:cubicBezTo>
                      <a:pt x="306276" y="886051"/>
                      <a:pt x="303787" y="883721"/>
                      <a:pt x="301719" y="881063"/>
                    </a:cubicBezTo>
                    <a:cubicBezTo>
                      <a:pt x="298205" y="876545"/>
                      <a:pt x="292194" y="866775"/>
                      <a:pt x="292194" y="866775"/>
                    </a:cubicBezTo>
                    <a:cubicBezTo>
                      <a:pt x="289358" y="855428"/>
                      <a:pt x="286623" y="849189"/>
                      <a:pt x="292194" y="835819"/>
                    </a:cubicBezTo>
                    <a:cubicBezTo>
                      <a:pt x="293720" y="832155"/>
                      <a:pt x="298544" y="831056"/>
                      <a:pt x="301719" y="828675"/>
                    </a:cubicBezTo>
                    <a:cubicBezTo>
                      <a:pt x="302513" y="826294"/>
                      <a:pt x="304411" y="824022"/>
                      <a:pt x="304100" y="821532"/>
                    </a:cubicBezTo>
                    <a:cubicBezTo>
                      <a:pt x="303570" y="817290"/>
                      <a:pt x="300839" y="813628"/>
                      <a:pt x="299338" y="809625"/>
                    </a:cubicBezTo>
                    <a:cubicBezTo>
                      <a:pt x="298457" y="807275"/>
                      <a:pt x="297751" y="804863"/>
                      <a:pt x="296957" y="802482"/>
                    </a:cubicBezTo>
                    <a:cubicBezTo>
                      <a:pt x="298544" y="800101"/>
                      <a:pt x="299292" y="796855"/>
                      <a:pt x="301719" y="795338"/>
                    </a:cubicBezTo>
                    <a:cubicBezTo>
                      <a:pt x="305976" y="792677"/>
                      <a:pt x="316007" y="790575"/>
                      <a:pt x="316007" y="790575"/>
                    </a:cubicBezTo>
                    <a:cubicBezTo>
                      <a:pt x="316801" y="788194"/>
                      <a:pt x="318665" y="785926"/>
                      <a:pt x="318388" y="783432"/>
                    </a:cubicBezTo>
                    <a:cubicBezTo>
                      <a:pt x="317052" y="771416"/>
                      <a:pt x="311664" y="765883"/>
                      <a:pt x="304100" y="757238"/>
                    </a:cubicBezTo>
                    <a:cubicBezTo>
                      <a:pt x="301883" y="754704"/>
                      <a:pt x="299113" y="752681"/>
                      <a:pt x="296957" y="750094"/>
                    </a:cubicBezTo>
                    <a:cubicBezTo>
                      <a:pt x="295125" y="747895"/>
                      <a:pt x="293782" y="745331"/>
                      <a:pt x="292194" y="742950"/>
                    </a:cubicBezTo>
                    <a:cubicBezTo>
                      <a:pt x="297556" y="710776"/>
                      <a:pt x="290409" y="741610"/>
                      <a:pt x="299338" y="721519"/>
                    </a:cubicBezTo>
                    <a:cubicBezTo>
                      <a:pt x="301377" y="716932"/>
                      <a:pt x="304100" y="707232"/>
                      <a:pt x="304100" y="707232"/>
                    </a:cubicBezTo>
                    <a:cubicBezTo>
                      <a:pt x="300131" y="704851"/>
                      <a:pt x="295897" y="702865"/>
                      <a:pt x="292194" y="700088"/>
                    </a:cubicBezTo>
                    <a:cubicBezTo>
                      <a:pt x="289500" y="698067"/>
                      <a:pt x="287906" y="694729"/>
                      <a:pt x="285050" y="692944"/>
                    </a:cubicBezTo>
                    <a:cubicBezTo>
                      <a:pt x="279524" y="689490"/>
                      <a:pt x="264232" y="685808"/>
                      <a:pt x="258857" y="683419"/>
                    </a:cubicBezTo>
                    <a:cubicBezTo>
                      <a:pt x="256242" y="682257"/>
                      <a:pt x="253840" y="680571"/>
                      <a:pt x="251713" y="678657"/>
                    </a:cubicBezTo>
                    <a:cubicBezTo>
                      <a:pt x="245872" y="673400"/>
                      <a:pt x="235044" y="661988"/>
                      <a:pt x="235044" y="661988"/>
                    </a:cubicBezTo>
                    <a:cubicBezTo>
                      <a:pt x="234250" y="658813"/>
                      <a:pt x="230929" y="655238"/>
                      <a:pt x="232663" y="652463"/>
                    </a:cubicBezTo>
                    <a:cubicBezTo>
                      <a:pt x="237913" y="644062"/>
                      <a:pt x="248121" y="642645"/>
                      <a:pt x="256475" y="640557"/>
                    </a:cubicBezTo>
                    <a:cubicBezTo>
                      <a:pt x="276949" y="626907"/>
                      <a:pt x="251045" y="643272"/>
                      <a:pt x="270763" y="633413"/>
                    </a:cubicBezTo>
                    <a:cubicBezTo>
                      <a:pt x="273323" y="632133"/>
                      <a:pt x="275526" y="630238"/>
                      <a:pt x="277907" y="628650"/>
                    </a:cubicBezTo>
                    <a:cubicBezTo>
                      <a:pt x="279494" y="626269"/>
                      <a:pt x="281006" y="623836"/>
                      <a:pt x="282669" y="621507"/>
                    </a:cubicBezTo>
                    <a:cubicBezTo>
                      <a:pt x="284976" y="618277"/>
                      <a:pt x="287844" y="615428"/>
                      <a:pt x="289813" y="611982"/>
                    </a:cubicBezTo>
                    <a:cubicBezTo>
                      <a:pt x="291058" y="609803"/>
                      <a:pt x="291071" y="607083"/>
                      <a:pt x="292194" y="604838"/>
                    </a:cubicBezTo>
                    <a:cubicBezTo>
                      <a:pt x="293474" y="602278"/>
                      <a:pt x="295369" y="600075"/>
                      <a:pt x="296957" y="597694"/>
                    </a:cubicBezTo>
                    <a:cubicBezTo>
                      <a:pt x="297751" y="594519"/>
                      <a:pt x="299338" y="591442"/>
                      <a:pt x="299338" y="588169"/>
                    </a:cubicBezTo>
                    <a:cubicBezTo>
                      <a:pt x="299338" y="582838"/>
                      <a:pt x="299300" y="561900"/>
                      <a:pt x="294575" y="552450"/>
                    </a:cubicBezTo>
                    <a:cubicBezTo>
                      <a:pt x="293295" y="549891"/>
                      <a:pt x="291400" y="547688"/>
                      <a:pt x="289813" y="545307"/>
                    </a:cubicBezTo>
                    <a:cubicBezTo>
                      <a:pt x="289019" y="541338"/>
                      <a:pt x="288310" y="537351"/>
                      <a:pt x="287432" y="533400"/>
                    </a:cubicBezTo>
                    <a:cubicBezTo>
                      <a:pt x="286722" y="530205"/>
                      <a:pt x="285050" y="527148"/>
                      <a:pt x="285050" y="523875"/>
                    </a:cubicBezTo>
                    <a:cubicBezTo>
                      <a:pt x="285050" y="519047"/>
                      <a:pt x="285905" y="514168"/>
                      <a:pt x="287432" y="509588"/>
                    </a:cubicBezTo>
                    <a:cubicBezTo>
                      <a:pt x="288337" y="506873"/>
                      <a:pt x="290774" y="504929"/>
                      <a:pt x="292194" y="502444"/>
                    </a:cubicBezTo>
                    <a:cubicBezTo>
                      <a:pt x="293955" y="499362"/>
                      <a:pt x="295369" y="496094"/>
                      <a:pt x="296957" y="492919"/>
                    </a:cubicBezTo>
                    <a:cubicBezTo>
                      <a:pt x="295369" y="487363"/>
                      <a:pt x="293855" y="481785"/>
                      <a:pt x="292194" y="476250"/>
                    </a:cubicBezTo>
                    <a:cubicBezTo>
                      <a:pt x="291473" y="473846"/>
                      <a:pt x="291319" y="471115"/>
                      <a:pt x="289813" y="469107"/>
                    </a:cubicBezTo>
                    <a:cubicBezTo>
                      <a:pt x="277324" y="452455"/>
                      <a:pt x="275284" y="459340"/>
                      <a:pt x="258857" y="442913"/>
                    </a:cubicBezTo>
                    <a:cubicBezTo>
                      <a:pt x="249203" y="433259"/>
                      <a:pt x="254725" y="437275"/>
                      <a:pt x="242188" y="431007"/>
                    </a:cubicBezTo>
                    <a:cubicBezTo>
                      <a:pt x="239807" y="428626"/>
                      <a:pt x="238056" y="425369"/>
                      <a:pt x="235044" y="423863"/>
                    </a:cubicBezTo>
                    <a:cubicBezTo>
                      <a:pt x="232210" y="422446"/>
                      <a:pt x="214364" y="418097"/>
                      <a:pt x="208850" y="416719"/>
                    </a:cubicBezTo>
                    <a:cubicBezTo>
                      <a:pt x="206134" y="405852"/>
                      <a:pt x="207971" y="408662"/>
                      <a:pt x="201707" y="400050"/>
                    </a:cubicBezTo>
                    <a:cubicBezTo>
                      <a:pt x="197038" y="393631"/>
                      <a:pt x="187419" y="381000"/>
                      <a:pt x="187419" y="381000"/>
                    </a:cubicBezTo>
                    <a:cubicBezTo>
                      <a:pt x="187898" y="376688"/>
                      <a:pt x="189087" y="357266"/>
                      <a:pt x="192182" y="350044"/>
                    </a:cubicBezTo>
                    <a:cubicBezTo>
                      <a:pt x="193309" y="347414"/>
                      <a:pt x="195664" y="345460"/>
                      <a:pt x="196944" y="342900"/>
                    </a:cubicBezTo>
                    <a:cubicBezTo>
                      <a:pt x="198856" y="339077"/>
                      <a:pt x="200119" y="334963"/>
                      <a:pt x="201707" y="330994"/>
                    </a:cubicBezTo>
                    <a:cubicBezTo>
                      <a:pt x="200913" y="326232"/>
                      <a:pt x="201484" y="321025"/>
                      <a:pt x="199325" y="316707"/>
                    </a:cubicBezTo>
                    <a:cubicBezTo>
                      <a:pt x="198045" y="314147"/>
                      <a:pt x="194862" y="312949"/>
                      <a:pt x="192182" y="311944"/>
                    </a:cubicBezTo>
                    <a:cubicBezTo>
                      <a:pt x="188392" y="310523"/>
                      <a:pt x="184138" y="310770"/>
                      <a:pt x="180275" y="309563"/>
                    </a:cubicBezTo>
                    <a:cubicBezTo>
                      <a:pt x="171408" y="306792"/>
                      <a:pt x="162448" y="304077"/>
                      <a:pt x="154082" y="300038"/>
                    </a:cubicBezTo>
                    <a:cubicBezTo>
                      <a:pt x="139363" y="292932"/>
                      <a:pt x="124819" y="285290"/>
                      <a:pt x="111219" y="276225"/>
                    </a:cubicBezTo>
                    <a:cubicBezTo>
                      <a:pt x="101987" y="270071"/>
                      <a:pt x="106790" y="272368"/>
                      <a:pt x="96932" y="269082"/>
                    </a:cubicBezTo>
                    <a:cubicBezTo>
                      <a:pt x="92169" y="270669"/>
                      <a:pt x="81819" y="278796"/>
                      <a:pt x="82644" y="273844"/>
                    </a:cubicBezTo>
                    <a:cubicBezTo>
                      <a:pt x="83438" y="269082"/>
                      <a:pt x="83375" y="264094"/>
                      <a:pt x="85025" y="259557"/>
                    </a:cubicBezTo>
                    <a:cubicBezTo>
                      <a:pt x="86607" y="255207"/>
                      <a:pt x="89921" y="251696"/>
                      <a:pt x="92169" y="247650"/>
                    </a:cubicBezTo>
                    <a:cubicBezTo>
                      <a:pt x="97074" y="238821"/>
                      <a:pt x="96502" y="239414"/>
                      <a:pt x="99313" y="230982"/>
                    </a:cubicBezTo>
                    <a:cubicBezTo>
                      <a:pt x="96932" y="229394"/>
                      <a:pt x="94791" y="227366"/>
                      <a:pt x="92169" y="226219"/>
                    </a:cubicBezTo>
                    <a:cubicBezTo>
                      <a:pt x="82040" y="221788"/>
                      <a:pt x="61213" y="214313"/>
                      <a:pt x="61213" y="214313"/>
                    </a:cubicBezTo>
                    <a:cubicBezTo>
                      <a:pt x="55377" y="196803"/>
                      <a:pt x="60688" y="214614"/>
                      <a:pt x="56450" y="178594"/>
                    </a:cubicBezTo>
                    <a:cubicBezTo>
                      <a:pt x="55541" y="170872"/>
                      <a:pt x="54876" y="165113"/>
                      <a:pt x="49307" y="159544"/>
                    </a:cubicBezTo>
                    <a:cubicBezTo>
                      <a:pt x="47283" y="157520"/>
                      <a:pt x="44544" y="156369"/>
                      <a:pt x="42163" y="154782"/>
                    </a:cubicBezTo>
                    <a:cubicBezTo>
                      <a:pt x="41369" y="152401"/>
                      <a:pt x="40391" y="150073"/>
                      <a:pt x="39782" y="147638"/>
                    </a:cubicBezTo>
                    <a:cubicBezTo>
                      <a:pt x="38800" y="143712"/>
                      <a:pt x="38821" y="139522"/>
                      <a:pt x="37400" y="135732"/>
                    </a:cubicBezTo>
                    <a:cubicBezTo>
                      <a:pt x="36395" y="133052"/>
                      <a:pt x="34225" y="130969"/>
                      <a:pt x="32638" y="128588"/>
                    </a:cubicBezTo>
                    <a:cubicBezTo>
                      <a:pt x="29463" y="129382"/>
                      <a:pt x="25776" y="129067"/>
                      <a:pt x="23113" y="130969"/>
                    </a:cubicBezTo>
                    <a:cubicBezTo>
                      <a:pt x="19883" y="133276"/>
                      <a:pt x="17938" y="137048"/>
                      <a:pt x="15969" y="140494"/>
                    </a:cubicBezTo>
                    <a:cubicBezTo>
                      <a:pt x="14451" y="143150"/>
                      <a:pt x="11722" y="155102"/>
                      <a:pt x="11207" y="157163"/>
                    </a:cubicBezTo>
                    <a:cubicBezTo>
                      <a:pt x="8826" y="154782"/>
                      <a:pt x="5931" y="152821"/>
                      <a:pt x="4063" y="150019"/>
                    </a:cubicBezTo>
                    <a:cubicBezTo>
                      <a:pt x="0" y="143924"/>
                      <a:pt x="1121" y="131110"/>
                      <a:pt x="4063" y="126207"/>
                    </a:cubicBezTo>
                    <a:cubicBezTo>
                      <a:pt x="6444" y="122238"/>
                      <a:pt x="12118" y="121630"/>
                      <a:pt x="15969" y="119063"/>
                    </a:cubicBezTo>
                    <a:cubicBezTo>
                      <a:pt x="19271" y="116861"/>
                      <a:pt x="22264" y="114226"/>
                      <a:pt x="25494" y="111919"/>
                    </a:cubicBezTo>
                    <a:cubicBezTo>
                      <a:pt x="27823" y="110256"/>
                      <a:pt x="30257" y="108744"/>
                      <a:pt x="32638" y="107157"/>
                    </a:cubicBezTo>
                    <a:cubicBezTo>
                      <a:pt x="34225" y="104776"/>
                      <a:pt x="36273" y="102643"/>
                      <a:pt x="37400" y="100013"/>
                    </a:cubicBezTo>
                    <a:cubicBezTo>
                      <a:pt x="38689" y="97005"/>
                      <a:pt x="39782" y="93761"/>
                      <a:pt x="39782" y="90488"/>
                    </a:cubicBezTo>
                    <a:cubicBezTo>
                      <a:pt x="39782" y="84745"/>
                      <a:pt x="36897" y="77073"/>
                      <a:pt x="35019" y="71438"/>
                    </a:cubicBezTo>
                    <a:cubicBezTo>
                      <a:pt x="35813" y="65882"/>
                      <a:pt x="33954" y="59199"/>
                      <a:pt x="37400" y="54769"/>
                    </a:cubicBezTo>
                    <a:cubicBezTo>
                      <a:pt x="40482" y="50806"/>
                      <a:pt x="51688" y="50007"/>
                      <a:pt x="51688" y="50007"/>
                    </a:cubicBezTo>
                    <a:cubicBezTo>
                      <a:pt x="54069" y="48419"/>
                      <a:pt x="56201" y="46371"/>
                      <a:pt x="58832" y="45244"/>
                    </a:cubicBezTo>
                    <a:cubicBezTo>
                      <a:pt x="61840" y="43955"/>
                      <a:pt x="66043" y="45177"/>
                      <a:pt x="68357" y="42863"/>
                    </a:cubicBezTo>
                    <a:cubicBezTo>
                      <a:pt x="70671" y="40549"/>
                      <a:pt x="69944" y="36513"/>
                      <a:pt x="70738" y="33338"/>
                    </a:cubicBezTo>
                    <a:cubicBezTo>
                      <a:pt x="69944" y="28575"/>
                      <a:pt x="66830" y="23631"/>
                      <a:pt x="68357" y="19050"/>
                    </a:cubicBezTo>
                    <a:cubicBezTo>
                      <a:pt x="69612" y="15285"/>
                      <a:pt x="74517" y="14010"/>
                      <a:pt x="77882" y="11907"/>
                    </a:cubicBezTo>
                    <a:cubicBezTo>
                      <a:pt x="87694" y="5775"/>
                      <a:pt x="87726" y="7338"/>
                      <a:pt x="99313" y="4763"/>
                    </a:cubicBezTo>
                    <a:cubicBezTo>
                      <a:pt x="119544" y="268"/>
                      <a:pt x="96797" y="3888"/>
                      <a:pt x="127888" y="0"/>
                    </a:cubicBezTo>
                    <a:cubicBezTo>
                      <a:pt x="148413" y="23947"/>
                      <a:pt x="146531" y="23000"/>
                      <a:pt x="177894" y="50007"/>
                    </a:cubicBezTo>
                    <a:cubicBezTo>
                      <a:pt x="194145" y="64001"/>
                      <a:pt x="211932" y="76172"/>
                      <a:pt x="227900" y="90488"/>
                    </a:cubicBezTo>
                    <a:cubicBezTo>
                      <a:pt x="257461" y="116991"/>
                      <a:pt x="238431" y="102942"/>
                      <a:pt x="254094" y="123825"/>
                    </a:cubicBezTo>
                    <a:cubicBezTo>
                      <a:pt x="258485" y="129679"/>
                      <a:pt x="263619" y="134938"/>
                      <a:pt x="268382" y="140494"/>
                    </a:cubicBezTo>
                    <a:cubicBezTo>
                      <a:pt x="270763" y="146050"/>
                      <a:pt x="272280" y="152063"/>
                      <a:pt x="275525" y="157163"/>
                    </a:cubicBezTo>
                    <a:cubicBezTo>
                      <a:pt x="277936" y="160951"/>
                      <a:pt x="282293" y="163144"/>
                      <a:pt x="285050" y="166688"/>
                    </a:cubicBezTo>
                    <a:cubicBezTo>
                      <a:pt x="287892" y="170341"/>
                      <a:pt x="289559" y="174789"/>
                      <a:pt x="292194" y="178594"/>
                    </a:cubicBezTo>
                    <a:cubicBezTo>
                      <a:pt x="296712" y="185120"/>
                      <a:pt x="302190" y="190967"/>
                      <a:pt x="306482" y="197644"/>
                    </a:cubicBezTo>
                    <a:cubicBezTo>
                      <a:pt x="313626" y="208757"/>
                      <a:pt x="318827" y="221392"/>
                      <a:pt x="327913" y="230982"/>
                    </a:cubicBezTo>
                    <a:lnTo>
                      <a:pt x="370775" y="276225"/>
                    </a:lnTo>
                    <a:cubicBezTo>
                      <a:pt x="373879" y="279470"/>
                      <a:pt x="377809" y="282014"/>
                      <a:pt x="380300" y="285750"/>
                    </a:cubicBezTo>
                    <a:cubicBezTo>
                      <a:pt x="402182" y="318575"/>
                      <a:pt x="379349" y="284896"/>
                      <a:pt x="396969" y="309563"/>
                    </a:cubicBezTo>
                    <a:cubicBezTo>
                      <a:pt x="398633" y="311892"/>
                      <a:pt x="400068" y="314378"/>
                      <a:pt x="401732" y="316707"/>
                    </a:cubicBezTo>
                    <a:cubicBezTo>
                      <a:pt x="424611" y="348738"/>
                      <a:pt x="385372" y="292514"/>
                      <a:pt x="423163" y="342900"/>
                    </a:cubicBezTo>
                    <a:cubicBezTo>
                      <a:pt x="425940" y="346603"/>
                      <a:pt x="427822" y="350902"/>
                      <a:pt x="430307" y="354807"/>
                    </a:cubicBezTo>
                    <a:cubicBezTo>
                      <a:pt x="433380" y="359636"/>
                      <a:pt x="437706" y="363780"/>
                      <a:pt x="439832" y="369094"/>
                    </a:cubicBezTo>
                    <a:cubicBezTo>
                      <a:pt x="447711" y="388794"/>
                      <a:pt x="440215" y="374586"/>
                      <a:pt x="456500" y="392907"/>
                    </a:cubicBezTo>
                    <a:cubicBezTo>
                      <a:pt x="459137" y="395873"/>
                      <a:pt x="460974" y="399495"/>
                      <a:pt x="463644" y="402432"/>
                    </a:cubicBezTo>
                    <a:cubicBezTo>
                      <a:pt x="468930" y="408246"/>
                      <a:pt x="474757" y="413544"/>
                      <a:pt x="480313" y="419100"/>
                    </a:cubicBezTo>
                    <a:cubicBezTo>
                      <a:pt x="482694" y="421481"/>
                      <a:pt x="485437" y="423550"/>
                      <a:pt x="487457" y="426244"/>
                    </a:cubicBezTo>
                    <a:cubicBezTo>
                      <a:pt x="489838" y="429419"/>
                      <a:pt x="491794" y="432963"/>
                      <a:pt x="494600" y="435769"/>
                    </a:cubicBezTo>
                    <a:cubicBezTo>
                      <a:pt x="514710" y="455879"/>
                      <a:pt x="499098" y="433915"/>
                      <a:pt x="516032" y="457200"/>
                    </a:cubicBezTo>
                    <a:cubicBezTo>
                      <a:pt x="519399" y="461829"/>
                      <a:pt x="525557" y="471488"/>
                      <a:pt x="525557" y="471488"/>
                    </a:cubicBezTo>
                    <a:cubicBezTo>
                      <a:pt x="526351" y="474663"/>
                      <a:pt x="527938" y="477740"/>
                      <a:pt x="527938" y="481013"/>
                    </a:cubicBezTo>
                    <a:cubicBezTo>
                      <a:pt x="527938" y="525470"/>
                      <a:pt x="526286" y="569912"/>
                      <a:pt x="525557" y="614363"/>
                    </a:cubicBezTo>
                    <a:cubicBezTo>
                      <a:pt x="524698" y="666749"/>
                      <a:pt x="525356" y="719177"/>
                      <a:pt x="523175" y="771525"/>
                    </a:cubicBezTo>
                    <a:cubicBezTo>
                      <a:pt x="522966" y="776541"/>
                      <a:pt x="520000" y="781050"/>
                      <a:pt x="518413" y="785813"/>
                    </a:cubicBezTo>
                    <a:cubicBezTo>
                      <a:pt x="517872" y="789598"/>
                      <a:pt x="515393" y="809158"/>
                      <a:pt x="513650" y="814388"/>
                    </a:cubicBezTo>
                    <a:cubicBezTo>
                      <a:pt x="512527" y="817756"/>
                      <a:pt x="510475" y="820738"/>
                      <a:pt x="508888" y="823913"/>
                    </a:cubicBezTo>
                    <a:cubicBezTo>
                      <a:pt x="507249" y="832111"/>
                      <a:pt x="506370" y="837486"/>
                      <a:pt x="504125" y="845344"/>
                    </a:cubicBezTo>
                    <a:cubicBezTo>
                      <a:pt x="503435" y="847758"/>
                      <a:pt x="502434" y="850074"/>
                      <a:pt x="501744" y="852488"/>
                    </a:cubicBezTo>
                    <a:cubicBezTo>
                      <a:pt x="500845" y="855635"/>
                      <a:pt x="500652" y="859005"/>
                      <a:pt x="499363" y="862013"/>
                    </a:cubicBezTo>
                    <a:cubicBezTo>
                      <a:pt x="498236" y="864644"/>
                      <a:pt x="496188" y="866776"/>
                      <a:pt x="494600" y="869157"/>
                    </a:cubicBezTo>
                    <a:cubicBezTo>
                      <a:pt x="488617" y="887107"/>
                      <a:pt x="496687" y="864984"/>
                      <a:pt x="487457" y="883444"/>
                    </a:cubicBezTo>
                    <a:cubicBezTo>
                      <a:pt x="486334" y="885689"/>
                      <a:pt x="486198" y="888343"/>
                      <a:pt x="485075" y="890588"/>
                    </a:cubicBezTo>
                    <a:lnTo>
                      <a:pt x="485075" y="890588"/>
                    </a:ln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p:txBody>
          </p:sp>
          <p:sp>
            <p:nvSpPr>
              <p:cNvPr id="119" name="29 Forma libre"/>
              <p:cNvSpPr/>
              <p:nvPr/>
            </p:nvSpPr>
            <p:spPr>
              <a:xfrm>
                <a:off x="2543070" y="1138238"/>
                <a:ext cx="195718" cy="208201"/>
              </a:xfrm>
              <a:custGeom>
                <a:avLst/>
                <a:gdLst>
                  <a:gd name="connsiteX0" fmla="*/ 102499 w 195718"/>
                  <a:gd name="connsiteY0" fmla="*/ 204787 h 208201"/>
                  <a:gd name="connsiteX1" fmla="*/ 92974 w 195718"/>
                  <a:gd name="connsiteY1" fmla="*/ 200025 h 208201"/>
                  <a:gd name="connsiteX2" fmla="*/ 76305 w 195718"/>
                  <a:gd name="connsiteY2" fmla="*/ 190500 h 208201"/>
                  <a:gd name="connsiteX3" fmla="*/ 57255 w 195718"/>
                  <a:gd name="connsiteY3" fmla="*/ 185737 h 208201"/>
                  <a:gd name="connsiteX4" fmla="*/ 40586 w 195718"/>
                  <a:gd name="connsiteY4" fmla="*/ 171450 h 208201"/>
                  <a:gd name="connsiteX5" fmla="*/ 19155 w 195718"/>
                  <a:gd name="connsiteY5" fmla="*/ 154781 h 208201"/>
                  <a:gd name="connsiteX6" fmla="*/ 9630 w 195718"/>
                  <a:gd name="connsiteY6" fmla="*/ 140493 h 208201"/>
                  <a:gd name="connsiteX7" fmla="*/ 4868 w 195718"/>
                  <a:gd name="connsiteY7" fmla="*/ 133350 h 208201"/>
                  <a:gd name="connsiteX8" fmla="*/ 2486 w 195718"/>
                  <a:gd name="connsiteY8" fmla="*/ 123825 h 208201"/>
                  <a:gd name="connsiteX9" fmla="*/ 105 w 195718"/>
                  <a:gd name="connsiteY9" fmla="*/ 116681 h 208201"/>
                  <a:gd name="connsiteX10" fmla="*/ 4868 w 195718"/>
                  <a:gd name="connsiteY10" fmla="*/ 66675 h 208201"/>
                  <a:gd name="connsiteX11" fmla="*/ 14393 w 195718"/>
                  <a:gd name="connsiteY11" fmla="*/ 64293 h 208201"/>
                  <a:gd name="connsiteX12" fmla="*/ 21536 w 195718"/>
                  <a:gd name="connsiteY12" fmla="*/ 57150 h 208201"/>
                  <a:gd name="connsiteX13" fmla="*/ 35824 w 195718"/>
                  <a:gd name="connsiteY13" fmla="*/ 47625 h 208201"/>
                  <a:gd name="connsiteX14" fmla="*/ 50111 w 195718"/>
                  <a:gd name="connsiteY14" fmla="*/ 33337 h 208201"/>
                  <a:gd name="connsiteX15" fmla="*/ 62018 w 195718"/>
                  <a:gd name="connsiteY15" fmla="*/ 28575 h 208201"/>
                  <a:gd name="connsiteX16" fmla="*/ 76305 w 195718"/>
                  <a:gd name="connsiteY16" fmla="*/ 19050 h 208201"/>
                  <a:gd name="connsiteX17" fmla="*/ 83449 w 195718"/>
                  <a:gd name="connsiteY17" fmla="*/ 14287 h 208201"/>
                  <a:gd name="connsiteX18" fmla="*/ 97736 w 195718"/>
                  <a:gd name="connsiteY18" fmla="*/ 7143 h 208201"/>
                  <a:gd name="connsiteX19" fmla="*/ 112024 w 195718"/>
                  <a:gd name="connsiteY19" fmla="*/ 0 h 208201"/>
                  <a:gd name="connsiteX20" fmla="*/ 147743 w 195718"/>
                  <a:gd name="connsiteY20" fmla="*/ 9525 h 208201"/>
                  <a:gd name="connsiteX21" fmla="*/ 154886 w 195718"/>
                  <a:gd name="connsiteY21" fmla="*/ 16668 h 208201"/>
                  <a:gd name="connsiteX22" fmla="*/ 157268 w 195718"/>
                  <a:gd name="connsiteY22" fmla="*/ 23812 h 208201"/>
                  <a:gd name="connsiteX23" fmla="*/ 173936 w 195718"/>
                  <a:gd name="connsiteY23" fmla="*/ 50006 h 208201"/>
                  <a:gd name="connsiteX24" fmla="*/ 188224 w 195718"/>
                  <a:gd name="connsiteY24" fmla="*/ 83343 h 208201"/>
                  <a:gd name="connsiteX25" fmla="*/ 192986 w 195718"/>
                  <a:gd name="connsiteY25" fmla="*/ 95250 h 208201"/>
                  <a:gd name="connsiteX26" fmla="*/ 195368 w 195718"/>
                  <a:gd name="connsiteY26" fmla="*/ 111918 h 208201"/>
                  <a:gd name="connsiteX27" fmla="*/ 185843 w 195718"/>
                  <a:gd name="connsiteY27" fmla="*/ 142875 h 208201"/>
                  <a:gd name="connsiteX28" fmla="*/ 166793 w 195718"/>
                  <a:gd name="connsiteY28" fmla="*/ 161925 h 208201"/>
                  <a:gd name="connsiteX29" fmla="*/ 157268 w 195718"/>
                  <a:gd name="connsiteY29" fmla="*/ 171450 h 208201"/>
                  <a:gd name="connsiteX30" fmla="*/ 140599 w 195718"/>
                  <a:gd name="connsiteY30" fmla="*/ 183356 h 208201"/>
                  <a:gd name="connsiteX31" fmla="*/ 121549 w 195718"/>
                  <a:gd name="connsiteY31" fmla="*/ 202406 h 208201"/>
                  <a:gd name="connsiteX32" fmla="*/ 114405 w 195718"/>
                  <a:gd name="connsiteY32" fmla="*/ 207168 h 208201"/>
                  <a:gd name="connsiteX33" fmla="*/ 102499 w 195718"/>
                  <a:gd name="connsiteY33" fmla="*/ 204787 h 20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5718" h="208201">
                    <a:moveTo>
                      <a:pt x="102499" y="204787"/>
                    </a:moveTo>
                    <a:cubicBezTo>
                      <a:pt x="98927" y="203596"/>
                      <a:pt x="96090" y="201725"/>
                      <a:pt x="92974" y="200025"/>
                    </a:cubicBezTo>
                    <a:cubicBezTo>
                      <a:pt x="87356" y="196961"/>
                      <a:pt x="82247" y="192877"/>
                      <a:pt x="76305" y="190500"/>
                    </a:cubicBezTo>
                    <a:cubicBezTo>
                      <a:pt x="70228" y="188069"/>
                      <a:pt x="63605" y="187325"/>
                      <a:pt x="57255" y="185737"/>
                    </a:cubicBezTo>
                    <a:cubicBezTo>
                      <a:pt x="35344" y="171131"/>
                      <a:pt x="69442" y="194535"/>
                      <a:pt x="40586" y="171450"/>
                    </a:cubicBezTo>
                    <a:cubicBezTo>
                      <a:pt x="29995" y="162977"/>
                      <a:pt x="26523" y="164254"/>
                      <a:pt x="19155" y="154781"/>
                    </a:cubicBezTo>
                    <a:cubicBezTo>
                      <a:pt x="15641" y="150263"/>
                      <a:pt x="12805" y="145256"/>
                      <a:pt x="9630" y="140493"/>
                    </a:cubicBezTo>
                    <a:lnTo>
                      <a:pt x="4868" y="133350"/>
                    </a:lnTo>
                    <a:cubicBezTo>
                      <a:pt x="4074" y="130175"/>
                      <a:pt x="3385" y="126972"/>
                      <a:pt x="2486" y="123825"/>
                    </a:cubicBezTo>
                    <a:cubicBezTo>
                      <a:pt x="1796" y="121411"/>
                      <a:pt x="0" y="119189"/>
                      <a:pt x="105" y="116681"/>
                    </a:cubicBezTo>
                    <a:cubicBezTo>
                      <a:pt x="802" y="99951"/>
                      <a:pt x="462" y="82829"/>
                      <a:pt x="4868" y="66675"/>
                    </a:cubicBezTo>
                    <a:cubicBezTo>
                      <a:pt x="5729" y="63518"/>
                      <a:pt x="11218" y="65087"/>
                      <a:pt x="14393" y="64293"/>
                    </a:cubicBezTo>
                    <a:cubicBezTo>
                      <a:pt x="16774" y="61912"/>
                      <a:pt x="18878" y="59217"/>
                      <a:pt x="21536" y="57150"/>
                    </a:cubicBezTo>
                    <a:cubicBezTo>
                      <a:pt x="26054" y="53636"/>
                      <a:pt x="31777" y="51673"/>
                      <a:pt x="35824" y="47625"/>
                    </a:cubicBezTo>
                    <a:cubicBezTo>
                      <a:pt x="40586" y="42862"/>
                      <a:pt x="43857" y="35838"/>
                      <a:pt x="50111" y="33337"/>
                    </a:cubicBezTo>
                    <a:cubicBezTo>
                      <a:pt x="54080" y="31750"/>
                      <a:pt x="58265" y="30622"/>
                      <a:pt x="62018" y="28575"/>
                    </a:cubicBezTo>
                    <a:cubicBezTo>
                      <a:pt x="67043" y="25834"/>
                      <a:pt x="71543" y="22225"/>
                      <a:pt x="76305" y="19050"/>
                    </a:cubicBezTo>
                    <a:cubicBezTo>
                      <a:pt x="78686" y="17462"/>
                      <a:pt x="80889" y="15567"/>
                      <a:pt x="83449" y="14287"/>
                    </a:cubicBezTo>
                    <a:cubicBezTo>
                      <a:pt x="88211" y="11906"/>
                      <a:pt x="92870" y="9306"/>
                      <a:pt x="97736" y="7143"/>
                    </a:cubicBezTo>
                    <a:cubicBezTo>
                      <a:pt x="112529" y="568"/>
                      <a:pt x="97166" y="9904"/>
                      <a:pt x="112024" y="0"/>
                    </a:cubicBezTo>
                    <a:cubicBezTo>
                      <a:pt x="124146" y="2204"/>
                      <a:pt x="137307" y="2070"/>
                      <a:pt x="147743" y="9525"/>
                    </a:cubicBezTo>
                    <a:cubicBezTo>
                      <a:pt x="150483" y="11482"/>
                      <a:pt x="152505" y="14287"/>
                      <a:pt x="154886" y="16668"/>
                    </a:cubicBezTo>
                    <a:cubicBezTo>
                      <a:pt x="155680" y="19049"/>
                      <a:pt x="156049" y="21618"/>
                      <a:pt x="157268" y="23812"/>
                    </a:cubicBezTo>
                    <a:cubicBezTo>
                      <a:pt x="163200" y="34489"/>
                      <a:pt x="168829" y="39225"/>
                      <a:pt x="173936" y="50006"/>
                    </a:cubicBezTo>
                    <a:cubicBezTo>
                      <a:pt x="179112" y="60932"/>
                      <a:pt x="183532" y="72200"/>
                      <a:pt x="188224" y="83343"/>
                    </a:cubicBezTo>
                    <a:cubicBezTo>
                      <a:pt x="189883" y="87283"/>
                      <a:pt x="192986" y="95250"/>
                      <a:pt x="192986" y="95250"/>
                    </a:cubicBezTo>
                    <a:cubicBezTo>
                      <a:pt x="193780" y="100806"/>
                      <a:pt x="195718" y="106316"/>
                      <a:pt x="195368" y="111918"/>
                    </a:cubicBezTo>
                    <a:cubicBezTo>
                      <a:pt x="195030" y="117326"/>
                      <a:pt x="191358" y="136257"/>
                      <a:pt x="185843" y="142875"/>
                    </a:cubicBezTo>
                    <a:cubicBezTo>
                      <a:pt x="180094" y="149774"/>
                      <a:pt x="173143" y="155575"/>
                      <a:pt x="166793" y="161925"/>
                    </a:cubicBezTo>
                    <a:cubicBezTo>
                      <a:pt x="163618" y="165100"/>
                      <a:pt x="161004" y="168960"/>
                      <a:pt x="157268" y="171450"/>
                    </a:cubicBezTo>
                    <a:cubicBezTo>
                      <a:pt x="152498" y="174629"/>
                      <a:pt x="144541" y="179742"/>
                      <a:pt x="140599" y="183356"/>
                    </a:cubicBezTo>
                    <a:cubicBezTo>
                      <a:pt x="133979" y="189424"/>
                      <a:pt x="129021" y="197425"/>
                      <a:pt x="121549" y="202406"/>
                    </a:cubicBezTo>
                    <a:cubicBezTo>
                      <a:pt x="119168" y="203993"/>
                      <a:pt x="117199" y="206547"/>
                      <a:pt x="114405" y="207168"/>
                    </a:cubicBezTo>
                    <a:cubicBezTo>
                      <a:pt x="109756" y="208201"/>
                      <a:pt x="106071" y="205978"/>
                      <a:pt x="102499" y="204787"/>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20" name="30 Forma libre"/>
              <p:cNvSpPr/>
              <p:nvPr/>
            </p:nvSpPr>
            <p:spPr>
              <a:xfrm>
                <a:off x="2631281" y="1054120"/>
                <a:ext cx="395915" cy="631805"/>
              </a:xfrm>
              <a:custGeom>
                <a:avLst/>
                <a:gdLst>
                  <a:gd name="connsiteX0" fmla="*/ 383382 w 395915"/>
                  <a:gd name="connsiteY0" fmla="*/ 50780 h 631805"/>
                  <a:gd name="connsiteX1" fmla="*/ 390525 w 395915"/>
                  <a:gd name="connsiteY1" fmla="*/ 115074 h 631805"/>
                  <a:gd name="connsiteX2" fmla="*/ 395288 w 395915"/>
                  <a:gd name="connsiteY2" fmla="*/ 186511 h 631805"/>
                  <a:gd name="connsiteX3" fmla="*/ 388144 w 395915"/>
                  <a:gd name="connsiteY3" fmla="*/ 329386 h 631805"/>
                  <a:gd name="connsiteX4" fmla="*/ 378619 w 395915"/>
                  <a:gd name="connsiteY4" fmla="*/ 348436 h 631805"/>
                  <a:gd name="connsiteX5" fmla="*/ 364332 w 395915"/>
                  <a:gd name="connsiteY5" fmla="*/ 381774 h 631805"/>
                  <a:gd name="connsiteX6" fmla="*/ 359569 w 395915"/>
                  <a:gd name="connsiteY6" fmla="*/ 391299 h 631805"/>
                  <a:gd name="connsiteX7" fmla="*/ 350044 w 395915"/>
                  <a:gd name="connsiteY7" fmla="*/ 403205 h 631805"/>
                  <a:gd name="connsiteX8" fmla="*/ 335757 w 395915"/>
                  <a:gd name="connsiteY8" fmla="*/ 429399 h 631805"/>
                  <a:gd name="connsiteX9" fmla="*/ 328613 w 395915"/>
                  <a:gd name="connsiteY9" fmla="*/ 453211 h 631805"/>
                  <a:gd name="connsiteX10" fmla="*/ 323850 w 395915"/>
                  <a:gd name="connsiteY10" fmla="*/ 467499 h 631805"/>
                  <a:gd name="connsiteX11" fmla="*/ 319088 w 395915"/>
                  <a:gd name="connsiteY11" fmla="*/ 493693 h 631805"/>
                  <a:gd name="connsiteX12" fmla="*/ 321469 w 395915"/>
                  <a:gd name="connsiteY12" fmla="*/ 550843 h 631805"/>
                  <a:gd name="connsiteX13" fmla="*/ 323850 w 395915"/>
                  <a:gd name="connsiteY13" fmla="*/ 557986 h 631805"/>
                  <a:gd name="connsiteX14" fmla="*/ 316707 w 395915"/>
                  <a:gd name="connsiteY14" fmla="*/ 603230 h 631805"/>
                  <a:gd name="connsiteX15" fmla="*/ 309563 w 395915"/>
                  <a:gd name="connsiteY15" fmla="*/ 624661 h 631805"/>
                  <a:gd name="connsiteX16" fmla="*/ 292894 w 395915"/>
                  <a:gd name="connsiteY16" fmla="*/ 627043 h 631805"/>
                  <a:gd name="connsiteX17" fmla="*/ 271463 w 395915"/>
                  <a:gd name="connsiteY17" fmla="*/ 631805 h 631805"/>
                  <a:gd name="connsiteX18" fmla="*/ 254794 w 395915"/>
                  <a:gd name="connsiteY18" fmla="*/ 629424 h 631805"/>
                  <a:gd name="connsiteX19" fmla="*/ 242888 w 395915"/>
                  <a:gd name="connsiteY19" fmla="*/ 624661 h 631805"/>
                  <a:gd name="connsiteX20" fmla="*/ 235744 w 395915"/>
                  <a:gd name="connsiteY20" fmla="*/ 622280 h 631805"/>
                  <a:gd name="connsiteX21" fmla="*/ 226219 w 395915"/>
                  <a:gd name="connsiteY21" fmla="*/ 617518 h 631805"/>
                  <a:gd name="connsiteX22" fmla="*/ 211932 w 395915"/>
                  <a:gd name="connsiteY22" fmla="*/ 610374 h 631805"/>
                  <a:gd name="connsiteX23" fmla="*/ 202407 w 395915"/>
                  <a:gd name="connsiteY23" fmla="*/ 596086 h 631805"/>
                  <a:gd name="connsiteX24" fmla="*/ 195263 w 395915"/>
                  <a:gd name="connsiteY24" fmla="*/ 586561 h 631805"/>
                  <a:gd name="connsiteX25" fmla="*/ 178594 w 395915"/>
                  <a:gd name="connsiteY25" fmla="*/ 572274 h 631805"/>
                  <a:gd name="connsiteX26" fmla="*/ 164307 w 395915"/>
                  <a:gd name="connsiteY26" fmla="*/ 562749 h 631805"/>
                  <a:gd name="connsiteX27" fmla="*/ 133350 w 395915"/>
                  <a:gd name="connsiteY27" fmla="*/ 560368 h 631805"/>
                  <a:gd name="connsiteX28" fmla="*/ 116682 w 395915"/>
                  <a:gd name="connsiteY28" fmla="*/ 548461 h 631805"/>
                  <a:gd name="connsiteX29" fmla="*/ 107157 w 395915"/>
                  <a:gd name="connsiteY29" fmla="*/ 546080 h 631805"/>
                  <a:gd name="connsiteX30" fmla="*/ 102394 w 395915"/>
                  <a:gd name="connsiteY30" fmla="*/ 538936 h 631805"/>
                  <a:gd name="connsiteX31" fmla="*/ 95250 w 395915"/>
                  <a:gd name="connsiteY31" fmla="*/ 529411 h 631805"/>
                  <a:gd name="connsiteX32" fmla="*/ 88107 w 395915"/>
                  <a:gd name="connsiteY32" fmla="*/ 527030 h 631805"/>
                  <a:gd name="connsiteX33" fmla="*/ 76200 w 395915"/>
                  <a:gd name="connsiteY33" fmla="*/ 515124 h 631805"/>
                  <a:gd name="connsiteX34" fmla="*/ 66675 w 395915"/>
                  <a:gd name="connsiteY34" fmla="*/ 510361 h 631805"/>
                  <a:gd name="connsiteX35" fmla="*/ 59532 w 395915"/>
                  <a:gd name="connsiteY35" fmla="*/ 505599 h 631805"/>
                  <a:gd name="connsiteX36" fmla="*/ 50007 w 395915"/>
                  <a:gd name="connsiteY36" fmla="*/ 491311 h 631805"/>
                  <a:gd name="connsiteX37" fmla="*/ 45244 w 395915"/>
                  <a:gd name="connsiteY37" fmla="*/ 484168 h 631805"/>
                  <a:gd name="connsiteX38" fmla="*/ 45244 w 395915"/>
                  <a:gd name="connsiteY38" fmla="*/ 441305 h 631805"/>
                  <a:gd name="connsiteX39" fmla="*/ 40482 w 395915"/>
                  <a:gd name="connsiteY39" fmla="*/ 434161 h 631805"/>
                  <a:gd name="connsiteX40" fmla="*/ 33338 w 395915"/>
                  <a:gd name="connsiteY40" fmla="*/ 417493 h 631805"/>
                  <a:gd name="connsiteX41" fmla="*/ 35719 w 395915"/>
                  <a:gd name="connsiteY41" fmla="*/ 391299 h 631805"/>
                  <a:gd name="connsiteX42" fmla="*/ 33338 w 395915"/>
                  <a:gd name="connsiteY42" fmla="*/ 377011 h 631805"/>
                  <a:gd name="connsiteX43" fmla="*/ 38100 w 395915"/>
                  <a:gd name="connsiteY43" fmla="*/ 357961 h 631805"/>
                  <a:gd name="connsiteX44" fmla="*/ 40482 w 395915"/>
                  <a:gd name="connsiteY44" fmla="*/ 348436 h 631805"/>
                  <a:gd name="connsiteX45" fmla="*/ 28575 w 395915"/>
                  <a:gd name="connsiteY45" fmla="*/ 338911 h 631805"/>
                  <a:gd name="connsiteX46" fmla="*/ 21432 w 395915"/>
                  <a:gd name="connsiteY46" fmla="*/ 331768 h 631805"/>
                  <a:gd name="connsiteX47" fmla="*/ 7144 w 395915"/>
                  <a:gd name="connsiteY47" fmla="*/ 327005 h 631805"/>
                  <a:gd name="connsiteX48" fmla="*/ 0 w 395915"/>
                  <a:gd name="connsiteY48" fmla="*/ 322243 h 631805"/>
                  <a:gd name="connsiteX49" fmla="*/ 2382 w 395915"/>
                  <a:gd name="connsiteY49" fmla="*/ 310336 h 631805"/>
                  <a:gd name="connsiteX50" fmla="*/ 9525 w 395915"/>
                  <a:gd name="connsiteY50" fmla="*/ 303193 h 631805"/>
                  <a:gd name="connsiteX51" fmla="*/ 19050 w 395915"/>
                  <a:gd name="connsiteY51" fmla="*/ 284143 h 631805"/>
                  <a:gd name="connsiteX52" fmla="*/ 19050 w 395915"/>
                  <a:gd name="connsiteY52" fmla="*/ 284143 h 631805"/>
                  <a:gd name="connsiteX53" fmla="*/ 26194 w 395915"/>
                  <a:gd name="connsiteY53" fmla="*/ 267474 h 631805"/>
                  <a:gd name="connsiteX54" fmla="*/ 28575 w 395915"/>
                  <a:gd name="connsiteY54" fmla="*/ 260330 h 631805"/>
                  <a:gd name="connsiteX55" fmla="*/ 30957 w 395915"/>
                  <a:gd name="connsiteY55" fmla="*/ 250805 h 631805"/>
                  <a:gd name="connsiteX56" fmla="*/ 45244 w 395915"/>
                  <a:gd name="connsiteY56" fmla="*/ 231755 h 631805"/>
                  <a:gd name="connsiteX57" fmla="*/ 50007 w 395915"/>
                  <a:gd name="connsiteY57" fmla="*/ 224611 h 631805"/>
                  <a:gd name="connsiteX58" fmla="*/ 57150 w 395915"/>
                  <a:gd name="connsiteY58" fmla="*/ 200799 h 631805"/>
                  <a:gd name="connsiteX59" fmla="*/ 64294 w 395915"/>
                  <a:gd name="connsiteY59" fmla="*/ 196036 h 631805"/>
                  <a:gd name="connsiteX60" fmla="*/ 69057 w 395915"/>
                  <a:gd name="connsiteY60" fmla="*/ 181749 h 631805"/>
                  <a:gd name="connsiteX61" fmla="*/ 61913 w 395915"/>
                  <a:gd name="connsiteY61" fmla="*/ 143649 h 631805"/>
                  <a:gd name="connsiteX62" fmla="*/ 59532 w 395915"/>
                  <a:gd name="connsiteY62" fmla="*/ 100786 h 631805"/>
                  <a:gd name="connsiteX63" fmla="*/ 54769 w 395915"/>
                  <a:gd name="connsiteY63" fmla="*/ 93643 h 631805"/>
                  <a:gd name="connsiteX64" fmla="*/ 30957 w 395915"/>
                  <a:gd name="connsiteY64" fmla="*/ 74593 h 631805"/>
                  <a:gd name="connsiteX65" fmla="*/ 33338 w 395915"/>
                  <a:gd name="connsiteY65" fmla="*/ 67449 h 631805"/>
                  <a:gd name="connsiteX66" fmla="*/ 66675 w 395915"/>
                  <a:gd name="connsiteY66" fmla="*/ 65068 h 631805"/>
                  <a:gd name="connsiteX67" fmla="*/ 73819 w 395915"/>
                  <a:gd name="connsiteY67" fmla="*/ 69830 h 631805"/>
                  <a:gd name="connsiteX68" fmla="*/ 83344 w 395915"/>
                  <a:gd name="connsiteY68" fmla="*/ 79355 h 631805"/>
                  <a:gd name="connsiteX69" fmla="*/ 90488 w 395915"/>
                  <a:gd name="connsiteY69" fmla="*/ 81736 h 631805"/>
                  <a:gd name="connsiteX70" fmla="*/ 107157 w 395915"/>
                  <a:gd name="connsiteY70" fmla="*/ 93643 h 631805"/>
                  <a:gd name="connsiteX71" fmla="*/ 116682 w 395915"/>
                  <a:gd name="connsiteY71" fmla="*/ 96024 h 631805"/>
                  <a:gd name="connsiteX72" fmla="*/ 185738 w 395915"/>
                  <a:gd name="connsiteY72" fmla="*/ 93643 h 631805"/>
                  <a:gd name="connsiteX73" fmla="*/ 195263 w 395915"/>
                  <a:gd name="connsiteY73" fmla="*/ 91261 h 631805"/>
                  <a:gd name="connsiteX74" fmla="*/ 197644 w 395915"/>
                  <a:gd name="connsiteY74" fmla="*/ 81736 h 631805"/>
                  <a:gd name="connsiteX75" fmla="*/ 202407 w 395915"/>
                  <a:gd name="connsiteY75" fmla="*/ 17443 h 631805"/>
                  <a:gd name="connsiteX76" fmla="*/ 204788 w 395915"/>
                  <a:gd name="connsiteY76" fmla="*/ 5536 h 631805"/>
                  <a:gd name="connsiteX77" fmla="*/ 211932 w 395915"/>
                  <a:gd name="connsiteY77" fmla="*/ 774 h 631805"/>
                  <a:gd name="connsiteX78" fmla="*/ 247650 w 395915"/>
                  <a:gd name="connsiteY78" fmla="*/ 3155 h 631805"/>
                  <a:gd name="connsiteX79" fmla="*/ 292894 w 395915"/>
                  <a:gd name="connsiteY79" fmla="*/ 5536 h 631805"/>
                  <a:gd name="connsiteX80" fmla="*/ 321469 w 395915"/>
                  <a:gd name="connsiteY80" fmla="*/ 12680 h 631805"/>
                  <a:gd name="connsiteX81" fmla="*/ 340519 w 395915"/>
                  <a:gd name="connsiteY81" fmla="*/ 17443 h 631805"/>
                  <a:gd name="connsiteX82" fmla="*/ 350044 w 395915"/>
                  <a:gd name="connsiteY82" fmla="*/ 22205 h 631805"/>
                  <a:gd name="connsiteX83" fmla="*/ 357188 w 395915"/>
                  <a:gd name="connsiteY83" fmla="*/ 24586 h 631805"/>
                  <a:gd name="connsiteX84" fmla="*/ 366713 w 395915"/>
                  <a:gd name="connsiteY84" fmla="*/ 41255 h 631805"/>
                  <a:gd name="connsiteX85" fmla="*/ 383382 w 395915"/>
                  <a:gd name="connsiteY85" fmla="*/ 50780 h 6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5915" h="631805">
                    <a:moveTo>
                      <a:pt x="383382" y="50780"/>
                    </a:moveTo>
                    <a:cubicBezTo>
                      <a:pt x="387351" y="63083"/>
                      <a:pt x="388325" y="93623"/>
                      <a:pt x="390525" y="115074"/>
                    </a:cubicBezTo>
                    <a:cubicBezTo>
                      <a:pt x="393124" y="140412"/>
                      <a:pt x="393832" y="160301"/>
                      <a:pt x="395288" y="186511"/>
                    </a:cubicBezTo>
                    <a:cubicBezTo>
                      <a:pt x="394164" y="212370"/>
                      <a:pt x="389815" y="316857"/>
                      <a:pt x="388144" y="329386"/>
                    </a:cubicBezTo>
                    <a:cubicBezTo>
                      <a:pt x="387206" y="336423"/>
                      <a:pt x="381416" y="341910"/>
                      <a:pt x="378619" y="348436"/>
                    </a:cubicBezTo>
                    <a:cubicBezTo>
                      <a:pt x="357602" y="397478"/>
                      <a:pt x="395915" y="318610"/>
                      <a:pt x="364332" y="381774"/>
                    </a:cubicBezTo>
                    <a:cubicBezTo>
                      <a:pt x="362744" y="384949"/>
                      <a:pt x="361787" y="388527"/>
                      <a:pt x="359569" y="391299"/>
                    </a:cubicBezTo>
                    <a:cubicBezTo>
                      <a:pt x="356394" y="395268"/>
                      <a:pt x="352738" y="398895"/>
                      <a:pt x="350044" y="403205"/>
                    </a:cubicBezTo>
                    <a:cubicBezTo>
                      <a:pt x="344773" y="411639"/>
                      <a:pt x="339675" y="420257"/>
                      <a:pt x="335757" y="429399"/>
                    </a:cubicBezTo>
                    <a:cubicBezTo>
                      <a:pt x="332493" y="437016"/>
                      <a:pt x="331085" y="445301"/>
                      <a:pt x="328613" y="453211"/>
                    </a:cubicBezTo>
                    <a:cubicBezTo>
                      <a:pt x="327115" y="458003"/>
                      <a:pt x="325171" y="462656"/>
                      <a:pt x="323850" y="467499"/>
                    </a:cubicBezTo>
                    <a:cubicBezTo>
                      <a:pt x="322424" y="472728"/>
                      <a:pt x="319866" y="489026"/>
                      <a:pt x="319088" y="493693"/>
                    </a:cubicBezTo>
                    <a:cubicBezTo>
                      <a:pt x="319882" y="512743"/>
                      <a:pt x="320061" y="531829"/>
                      <a:pt x="321469" y="550843"/>
                    </a:cubicBezTo>
                    <a:cubicBezTo>
                      <a:pt x="321654" y="553346"/>
                      <a:pt x="323850" y="555476"/>
                      <a:pt x="323850" y="557986"/>
                    </a:cubicBezTo>
                    <a:cubicBezTo>
                      <a:pt x="323850" y="592012"/>
                      <a:pt x="326027" y="584589"/>
                      <a:pt x="316707" y="603230"/>
                    </a:cubicBezTo>
                    <a:cubicBezTo>
                      <a:pt x="316240" y="606029"/>
                      <a:pt x="315589" y="621983"/>
                      <a:pt x="309563" y="624661"/>
                    </a:cubicBezTo>
                    <a:cubicBezTo>
                      <a:pt x="304434" y="626941"/>
                      <a:pt x="298450" y="626249"/>
                      <a:pt x="292894" y="627043"/>
                    </a:cubicBezTo>
                    <a:cubicBezTo>
                      <a:pt x="285528" y="629498"/>
                      <a:pt x="279844" y="631805"/>
                      <a:pt x="271463" y="631805"/>
                    </a:cubicBezTo>
                    <a:cubicBezTo>
                      <a:pt x="265850" y="631805"/>
                      <a:pt x="260350" y="630218"/>
                      <a:pt x="254794" y="629424"/>
                    </a:cubicBezTo>
                    <a:cubicBezTo>
                      <a:pt x="250825" y="627836"/>
                      <a:pt x="246890" y="626162"/>
                      <a:pt x="242888" y="624661"/>
                    </a:cubicBezTo>
                    <a:cubicBezTo>
                      <a:pt x="240538" y="623780"/>
                      <a:pt x="238051" y="623269"/>
                      <a:pt x="235744" y="622280"/>
                    </a:cubicBezTo>
                    <a:cubicBezTo>
                      <a:pt x="232481" y="620882"/>
                      <a:pt x="229482" y="618916"/>
                      <a:pt x="226219" y="617518"/>
                    </a:cubicBezTo>
                    <a:cubicBezTo>
                      <a:pt x="212420" y="611604"/>
                      <a:pt x="225655" y="619523"/>
                      <a:pt x="211932" y="610374"/>
                    </a:cubicBezTo>
                    <a:cubicBezTo>
                      <a:pt x="207881" y="598223"/>
                      <a:pt x="212136" y="607437"/>
                      <a:pt x="202407" y="596086"/>
                    </a:cubicBezTo>
                    <a:cubicBezTo>
                      <a:pt x="199824" y="593073"/>
                      <a:pt x="197846" y="589574"/>
                      <a:pt x="195263" y="586561"/>
                    </a:cubicBezTo>
                    <a:cubicBezTo>
                      <a:pt x="189979" y="580397"/>
                      <a:pt x="185313" y="576977"/>
                      <a:pt x="178594" y="572274"/>
                    </a:cubicBezTo>
                    <a:cubicBezTo>
                      <a:pt x="173905" y="568992"/>
                      <a:pt x="170014" y="563188"/>
                      <a:pt x="164307" y="562749"/>
                    </a:cubicBezTo>
                    <a:lnTo>
                      <a:pt x="133350" y="560368"/>
                    </a:lnTo>
                    <a:cubicBezTo>
                      <a:pt x="127794" y="556399"/>
                      <a:pt x="122676" y="551731"/>
                      <a:pt x="116682" y="548461"/>
                    </a:cubicBezTo>
                    <a:cubicBezTo>
                      <a:pt x="113809" y="546894"/>
                      <a:pt x="109880" y="547895"/>
                      <a:pt x="107157" y="546080"/>
                    </a:cubicBezTo>
                    <a:cubicBezTo>
                      <a:pt x="104776" y="544492"/>
                      <a:pt x="104058" y="541265"/>
                      <a:pt x="102394" y="538936"/>
                    </a:cubicBezTo>
                    <a:cubicBezTo>
                      <a:pt x="100087" y="535707"/>
                      <a:pt x="98299" y="531952"/>
                      <a:pt x="95250" y="529411"/>
                    </a:cubicBezTo>
                    <a:cubicBezTo>
                      <a:pt x="93322" y="527804"/>
                      <a:pt x="90488" y="527824"/>
                      <a:pt x="88107" y="527030"/>
                    </a:cubicBezTo>
                    <a:cubicBezTo>
                      <a:pt x="84138" y="523061"/>
                      <a:pt x="80630" y="518570"/>
                      <a:pt x="76200" y="515124"/>
                    </a:cubicBezTo>
                    <a:cubicBezTo>
                      <a:pt x="73398" y="512945"/>
                      <a:pt x="69757" y="512122"/>
                      <a:pt x="66675" y="510361"/>
                    </a:cubicBezTo>
                    <a:cubicBezTo>
                      <a:pt x="64190" y="508941"/>
                      <a:pt x="61913" y="507186"/>
                      <a:pt x="59532" y="505599"/>
                    </a:cubicBezTo>
                    <a:lnTo>
                      <a:pt x="50007" y="491311"/>
                    </a:lnTo>
                    <a:lnTo>
                      <a:pt x="45244" y="484168"/>
                    </a:lnTo>
                    <a:cubicBezTo>
                      <a:pt x="47502" y="466101"/>
                      <a:pt x="49648" y="460392"/>
                      <a:pt x="45244" y="441305"/>
                    </a:cubicBezTo>
                    <a:cubicBezTo>
                      <a:pt x="44601" y="438516"/>
                      <a:pt x="41902" y="436646"/>
                      <a:pt x="40482" y="434161"/>
                    </a:cubicBezTo>
                    <a:cubicBezTo>
                      <a:pt x="35773" y="425919"/>
                      <a:pt x="36010" y="425509"/>
                      <a:pt x="33338" y="417493"/>
                    </a:cubicBezTo>
                    <a:cubicBezTo>
                      <a:pt x="34132" y="408762"/>
                      <a:pt x="35719" y="400066"/>
                      <a:pt x="35719" y="391299"/>
                    </a:cubicBezTo>
                    <a:cubicBezTo>
                      <a:pt x="35719" y="386471"/>
                      <a:pt x="33338" y="381839"/>
                      <a:pt x="33338" y="377011"/>
                    </a:cubicBezTo>
                    <a:cubicBezTo>
                      <a:pt x="33338" y="369752"/>
                      <a:pt x="36221" y="364536"/>
                      <a:pt x="38100" y="357961"/>
                    </a:cubicBezTo>
                    <a:cubicBezTo>
                      <a:pt x="38999" y="354814"/>
                      <a:pt x="39688" y="351611"/>
                      <a:pt x="40482" y="348436"/>
                    </a:cubicBezTo>
                    <a:cubicBezTo>
                      <a:pt x="29830" y="332461"/>
                      <a:pt x="42378" y="348113"/>
                      <a:pt x="28575" y="338911"/>
                    </a:cubicBezTo>
                    <a:cubicBezTo>
                      <a:pt x="25773" y="337043"/>
                      <a:pt x="24376" y="333403"/>
                      <a:pt x="21432" y="331768"/>
                    </a:cubicBezTo>
                    <a:cubicBezTo>
                      <a:pt x="17043" y="329330"/>
                      <a:pt x="11321" y="329790"/>
                      <a:pt x="7144" y="327005"/>
                    </a:cubicBezTo>
                    <a:lnTo>
                      <a:pt x="0" y="322243"/>
                    </a:lnTo>
                    <a:cubicBezTo>
                      <a:pt x="794" y="318274"/>
                      <a:pt x="572" y="313956"/>
                      <a:pt x="2382" y="310336"/>
                    </a:cubicBezTo>
                    <a:cubicBezTo>
                      <a:pt x="3888" y="307324"/>
                      <a:pt x="7717" y="306034"/>
                      <a:pt x="9525" y="303193"/>
                    </a:cubicBezTo>
                    <a:cubicBezTo>
                      <a:pt x="13337" y="297203"/>
                      <a:pt x="15875" y="290493"/>
                      <a:pt x="19050" y="284143"/>
                    </a:cubicBezTo>
                    <a:lnTo>
                      <a:pt x="19050" y="284143"/>
                    </a:lnTo>
                    <a:cubicBezTo>
                      <a:pt x="24639" y="267380"/>
                      <a:pt x="17362" y="288085"/>
                      <a:pt x="26194" y="267474"/>
                    </a:cubicBezTo>
                    <a:cubicBezTo>
                      <a:pt x="27183" y="265167"/>
                      <a:pt x="27885" y="262744"/>
                      <a:pt x="28575" y="260330"/>
                    </a:cubicBezTo>
                    <a:cubicBezTo>
                      <a:pt x="29474" y="257183"/>
                      <a:pt x="29308" y="253632"/>
                      <a:pt x="30957" y="250805"/>
                    </a:cubicBezTo>
                    <a:cubicBezTo>
                      <a:pt x="34956" y="243949"/>
                      <a:pt x="40841" y="238359"/>
                      <a:pt x="45244" y="231755"/>
                    </a:cubicBezTo>
                    <a:lnTo>
                      <a:pt x="50007" y="224611"/>
                    </a:lnTo>
                    <a:cubicBezTo>
                      <a:pt x="50960" y="220798"/>
                      <a:pt x="55411" y="201959"/>
                      <a:pt x="57150" y="200799"/>
                    </a:cubicBezTo>
                    <a:lnTo>
                      <a:pt x="64294" y="196036"/>
                    </a:lnTo>
                    <a:cubicBezTo>
                      <a:pt x="65882" y="191274"/>
                      <a:pt x="69557" y="186744"/>
                      <a:pt x="69057" y="181749"/>
                    </a:cubicBezTo>
                    <a:cubicBezTo>
                      <a:pt x="66175" y="152941"/>
                      <a:pt x="69197" y="165504"/>
                      <a:pt x="61913" y="143649"/>
                    </a:cubicBezTo>
                    <a:cubicBezTo>
                      <a:pt x="61119" y="129361"/>
                      <a:pt x="61556" y="114952"/>
                      <a:pt x="59532" y="100786"/>
                    </a:cubicBezTo>
                    <a:cubicBezTo>
                      <a:pt x="59127" y="97953"/>
                      <a:pt x="56923" y="95527"/>
                      <a:pt x="54769" y="93643"/>
                    </a:cubicBezTo>
                    <a:cubicBezTo>
                      <a:pt x="6726" y="51607"/>
                      <a:pt x="68079" y="111715"/>
                      <a:pt x="30957" y="74593"/>
                    </a:cubicBezTo>
                    <a:cubicBezTo>
                      <a:pt x="31751" y="72212"/>
                      <a:pt x="31770" y="69409"/>
                      <a:pt x="33338" y="67449"/>
                    </a:cubicBezTo>
                    <a:cubicBezTo>
                      <a:pt x="41495" y="57251"/>
                      <a:pt x="56871" y="64176"/>
                      <a:pt x="66675" y="65068"/>
                    </a:cubicBezTo>
                    <a:cubicBezTo>
                      <a:pt x="69056" y="66655"/>
                      <a:pt x="71646" y="67968"/>
                      <a:pt x="73819" y="69830"/>
                    </a:cubicBezTo>
                    <a:cubicBezTo>
                      <a:pt x="77228" y="72752"/>
                      <a:pt x="79690" y="76745"/>
                      <a:pt x="83344" y="79355"/>
                    </a:cubicBezTo>
                    <a:cubicBezTo>
                      <a:pt x="85387" y="80814"/>
                      <a:pt x="88107" y="80942"/>
                      <a:pt x="90488" y="81736"/>
                    </a:cubicBezTo>
                    <a:cubicBezTo>
                      <a:pt x="91571" y="82549"/>
                      <a:pt x="104450" y="92483"/>
                      <a:pt x="107157" y="93643"/>
                    </a:cubicBezTo>
                    <a:cubicBezTo>
                      <a:pt x="110165" y="94932"/>
                      <a:pt x="113507" y="95230"/>
                      <a:pt x="116682" y="96024"/>
                    </a:cubicBezTo>
                    <a:cubicBezTo>
                      <a:pt x="139701" y="95230"/>
                      <a:pt x="162748" y="95036"/>
                      <a:pt x="185738" y="93643"/>
                    </a:cubicBezTo>
                    <a:cubicBezTo>
                      <a:pt x="189005" y="93445"/>
                      <a:pt x="192949" y="93575"/>
                      <a:pt x="195263" y="91261"/>
                    </a:cubicBezTo>
                    <a:cubicBezTo>
                      <a:pt x="197577" y="88947"/>
                      <a:pt x="196850" y="84911"/>
                      <a:pt x="197644" y="81736"/>
                    </a:cubicBezTo>
                    <a:cubicBezTo>
                      <a:pt x="201197" y="0"/>
                      <a:pt x="195407" y="48940"/>
                      <a:pt x="202407" y="17443"/>
                    </a:cubicBezTo>
                    <a:cubicBezTo>
                      <a:pt x="203285" y="13492"/>
                      <a:pt x="202780" y="9050"/>
                      <a:pt x="204788" y="5536"/>
                    </a:cubicBezTo>
                    <a:cubicBezTo>
                      <a:pt x="206208" y="3051"/>
                      <a:pt x="209551" y="2361"/>
                      <a:pt x="211932" y="774"/>
                    </a:cubicBezTo>
                    <a:lnTo>
                      <a:pt x="247650" y="3155"/>
                    </a:lnTo>
                    <a:cubicBezTo>
                      <a:pt x="262726" y="4042"/>
                      <a:pt x="277878" y="3927"/>
                      <a:pt x="292894" y="5536"/>
                    </a:cubicBezTo>
                    <a:cubicBezTo>
                      <a:pt x="315193" y="7925"/>
                      <a:pt x="307925" y="8986"/>
                      <a:pt x="321469" y="12680"/>
                    </a:cubicBezTo>
                    <a:cubicBezTo>
                      <a:pt x="327784" y="14402"/>
                      <a:pt x="334309" y="15373"/>
                      <a:pt x="340519" y="17443"/>
                    </a:cubicBezTo>
                    <a:cubicBezTo>
                      <a:pt x="343887" y="18566"/>
                      <a:pt x="346781" y="20807"/>
                      <a:pt x="350044" y="22205"/>
                    </a:cubicBezTo>
                    <a:cubicBezTo>
                      <a:pt x="352351" y="23194"/>
                      <a:pt x="354807" y="23792"/>
                      <a:pt x="357188" y="24586"/>
                    </a:cubicBezTo>
                    <a:cubicBezTo>
                      <a:pt x="358593" y="27396"/>
                      <a:pt x="363720" y="38636"/>
                      <a:pt x="366713" y="41255"/>
                    </a:cubicBezTo>
                    <a:cubicBezTo>
                      <a:pt x="381660" y="54334"/>
                      <a:pt x="379413" y="38477"/>
                      <a:pt x="383382" y="50780"/>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a:p>
                <a:pPr fontAlgn="auto">
                  <a:spcBef>
                    <a:spcPts val="0"/>
                  </a:spcBef>
                  <a:spcAft>
                    <a:spcPts val="0"/>
                  </a:spcAft>
                  <a:defRPr/>
                </a:pPr>
                <a:endParaRPr lang="es-ES" sz="700" dirty="0">
                  <a:solidFill>
                    <a:prstClr val="black"/>
                  </a:solidFill>
                  <a:latin typeface="Gill Sans MT"/>
                </a:endParaRPr>
              </a:p>
            </p:txBody>
          </p:sp>
          <p:sp>
            <p:nvSpPr>
              <p:cNvPr id="121" name="31 Forma libre"/>
              <p:cNvSpPr/>
              <p:nvPr/>
            </p:nvSpPr>
            <p:spPr>
              <a:xfrm>
                <a:off x="2959100" y="745092"/>
                <a:ext cx="664114" cy="593177"/>
              </a:xfrm>
              <a:custGeom>
                <a:avLst/>
                <a:gdLst>
                  <a:gd name="connsiteX0" fmla="*/ 50800 w 664114"/>
                  <a:gd name="connsiteY0" fmla="*/ 474108 h 593177"/>
                  <a:gd name="connsiteX1" fmla="*/ 74613 w 664114"/>
                  <a:gd name="connsiteY1" fmla="*/ 509827 h 593177"/>
                  <a:gd name="connsiteX2" fmla="*/ 91281 w 664114"/>
                  <a:gd name="connsiteY2" fmla="*/ 528877 h 593177"/>
                  <a:gd name="connsiteX3" fmla="*/ 107950 w 664114"/>
                  <a:gd name="connsiteY3" fmla="*/ 545546 h 593177"/>
                  <a:gd name="connsiteX4" fmla="*/ 115094 w 664114"/>
                  <a:gd name="connsiteY4" fmla="*/ 566977 h 593177"/>
                  <a:gd name="connsiteX5" fmla="*/ 131763 w 664114"/>
                  <a:gd name="connsiteY5" fmla="*/ 576502 h 593177"/>
                  <a:gd name="connsiteX6" fmla="*/ 146050 w 664114"/>
                  <a:gd name="connsiteY6" fmla="*/ 586027 h 593177"/>
                  <a:gd name="connsiteX7" fmla="*/ 155575 w 664114"/>
                  <a:gd name="connsiteY7" fmla="*/ 588408 h 593177"/>
                  <a:gd name="connsiteX8" fmla="*/ 162719 w 664114"/>
                  <a:gd name="connsiteY8" fmla="*/ 590789 h 593177"/>
                  <a:gd name="connsiteX9" fmla="*/ 188913 w 664114"/>
                  <a:gd name="connsiteY9" fmla="*/ 581264 h 593177"/>
                  <a:gd name="connsiteX10" fmla="*/ 203200 w 664114"/>
                  <a:gd name="connsiteY10" fmla="*/ 576502 h 593177"/>
                  <a:gd name="connsiteX11" fmla="*/ 210344 w 664114"/>
                  <a:gd name="connsiteY11" fmla="*/ 571739 h 593177"/>
                  <a:gd name="connsiteX12" fmla="*/ 229394 w 664114"/>
                  <a:gd name="connsiteY12" fmla="*/ 566977 h 593177"/>
                  <a:gd name="connsiteX13" fmla="*/ 238919 w 664114"/>
                  <a:gd name="connsiteY13" fmla="*/ 557452 h 593177"/>
                  <a:gd name="connsiteX14" fmla="*/ 243681 w 664114"/>
                  <a:gd name="connsiteY14" fmla="*/ 545546 h 593177"/>
                  <a:gd name="connsiteX15" fmla="*/ 260350 w 664114"/>
                  <a:gd name="connsiteY15" fmla="*/ 533639 h 593177"/>
                  <a:gd name="connsiteX16" fmla="*/ 274638 w 664114"/>
                  <a:gd name="connsiteY16" fmla="*/ 519352 h 593177"/>
                  <a:gd name="connsiteX17" fmla="*/ 279400 w 664114"/>
                  <a:gd name="connsiteY17" fmla="*/ 502683 h 593177"/>
                  <a:gd name="connsiteX18" fmla="*/ 281781 w 664114"/>
                  <a:gd name="connsiteY18" fmla="*/ 471727 h 593177"/>
                  <a:gd name="connsiteX19" fmla="*/ 286544 w 664114"/>
                  <a:gd name="connsiteY19" fmla="*/ 455058 h 593177"/>
                  <a:gd name="connsiteX20" fmla="*/ 296069 w 664114"/>
                  <a:gd name="connsiteY20" fmla="*/ 445533 h 593177"/>
                  <a:gd name="connsiteX21" fmla="*/ 310356 w 664114"/>
                  <a:gd name="connsiteY21" fmla="*/ 428864 h 593177"/>
                  <a:gd name="connsiteX22" fmla="*/ 312738 w 664114"/>
                  <a:gd name="connsiteY22" fmla="*/ 419339 h 593177"/>
                  <a:gd name="connsiteX23" fmla="*/ 315119 w 664114"/>
                  <a:gd name="connsiteY23" fmla="*/ 405052 h 593177"/>
                  <a:gd name="connsiteX24" fmla="*/ 319881 w 664114"/>
                  <a:gd name="connsiteY24" fmla="*/ 390764 h 593177"/>
                  <a:gd name="connsiteX25" fmla="*/ 334169 w 664114"/>
                  <a:gd name="connsiteY25" fmla="*/ 386002 h 593177"/>
                  <a:gd name="connsiteX26" fmla="*/ 341313 w 664114"/>
                  <a:gd name="connsiteY26" fmla="*/ 383621 h 593177"/>
                  <a:gd name="connsiteX27" fmla="*/ 362744 w 664114"/>
                  <a:gd name="connsiteY27" fmla="*/ 376477 h 593177"/>
                  <a:gd name="connsiteX28" fmla="*/ 384175 w 664114"/>
                  <a:gd name="connsiteY28" fmla="*/ 364571 h 593177"/>
                  <a:gd name="connsiteX29" fmla="*/ 396081 w 664114"/>
                  <a:gd name="connsiteY29" fmla="*/ 350283 h 593177"/>
                  <a:gd name="connsiteX30" fmla="*/ 400844 w 664114"/>
                  <a:gd name="connsiteY30" fmla="*/ 331233 h 593177"/>
                  <a:gd name="connsiteX31" fmla="*/ 403225 w 664114"/>
                  <a:gd name="connsiteY31" fmla="*/ 321708 h 593177"/>
                  <a:gd name="connsiteX32" fmla="*/ 405606 w 664114"/>
                  <a:gd name="connsiteY32" fmla="*/ 314564 h 593177"/>
                  <a:gd name="connsiteX33" fmla="*/ 429419 w 664114"/>
                  <a:gd name="connsiteY33" fmla="*/ 288371 h 593177"/>
                  <a:gd name="connsiteX34" fmla="*/ 436563 w 664114"/>
                  <a:gd name="connsiteY34" fmla="*/ 281227 h 593177"/>
                  <a:gd name="connsiteX35" fmla="*/ 441325 w 664114"/>
                  <a:gd name="connsiteY35" fmla="*/ 274083 h 593177"/>
                  <a:gd name="connsiteX36" fmla="*/ 448469 w 664114"/>
                  <a:gd name="connsiteY36" fmla="*/ 243127 h 593177"/>
                  <a:gd name="connsiteX37" fmla="*/ 455613 w 664114"/>
                  <a:gd name="connsiteY37" fmla="*/ 240746 h 593177"/>
                  <a:gd name="connsiteX38" fmla="*/ 484188 w 664114"/>
                  <a:gd name="connsiteY38" fmla="*/ 224077 h 593177"/>
                  <a:gd name="connsiteX39" fmla="*/ 493713 w 664114"/>
                  <a:gd name="connsiteY39" fmla="*/ 216933 h 593177"/>
                  <a:gd name="connsiteX40" fmla="*/ 510381 w 664114"/>
                  <a:gd name="connsiteY40" fmla="*/ 214552 h 593177"/>
                  <a:gd name="connsiteX41" fmla="*/ 536575 w 664114"/>
                  <a:gd name="connsiteY41" fmla="*/ 212171 h 593177"/>
                  <a:gd name="connsiteX42" fmla="*/ 558006 w 664114"/>
                  <a:gd name="connsiteY42" fmla="*/ 205027 h 593177"/>
                  <a:gd name="connsiteX43" fmla="*/ 569913 w 664114"/>
                  <a:gd name="connsiteY43" fmla="*/ 202646 h 593177"/>
                  <a:gd name="connsiteX44" fmla="*/ 586581 w 664114"/>
                  <a:gd name="connsiteY44" fmla="*/ 197883 h 593177"/>
                  <a:gd name="connsiteX45" fmla="*/ 605631 w 664114"/>
                  <a:gd name="connsiteY45" fmla="*/ 178833 h 593177"/>
                  <a:gd name="connsiteX46" fmla="*/ 610394 w 664114"/>
                  <a:gd name="connsiteY46" fmla="*/ 171689 h 593177"/>
                  <a:gd name="connsiteX47" fmla="*/ 627063 w 664114"/>
                  <a:gd name="connsiteY47" fmla="*/ 164546 h 593177"/>
                  <a:gd name="connsiteX48" fmla="*/ 646113 w 664114"/>
                  <a:gd name="connsiteY48" fmla="*/ 147877 h 593177"/>
                  <a:gd name="connsiteX49" fmla="*/ 655638 w 664114"/>
                  <a:gd name="connsiteY49" fmla="*/ 140733 h 593177"/>
                  <a:gd name="connsiteX50" fmla="*/ 660400 w 664114"/>
                  <a:gd name="connsiteY50" fmla="*/ 131208 h 593177"/>
                  <a:gd name="connsiteX51" fmla="*/ 660400 w 664114"/>
                  <a:gd name="connsiteY51" fmla="*/ 100252 h 593177"/>
                  <a:gd name="connsiteX52" fmla="*/ 650875 w 664114"/>
                  <a:gd name="connsiteY52" fmla="*/ 88346 h 593177"/>
                  <a:gd name="connsiteX53" fmla="*/ 643731 w 664114"/>
                  <a:gd name="connsiteY53" fmla="*/ 71677 h 593177"/>
                  <a:gd name="connsiteX54" fmla="*/ 634206 w 664114"/>
                  <a:gd name="connsiteY54" fmla="*/ 47864 h 593177"/>
                  <a:gd name="connsiteX55" fmla="*/ 617538 w 664114"/>
                  <a:gd name="connsiteY55" fmla="*/ 35958 h 593177"/>
                  <a:gd name="connsiteX56" fmla="*/ 605631 w 664114"/>
                  <a:gd name="connsiteY56" fmla="*/ 28814 h 593177"/>
                  <a:gd name="connsiteX57" fmla="*/ 598488 w 664114"/>
                  <a:gd name="connsiteY57" fmla="*/ 24052 h 593177"/>
                  <a:gd name="connsiteX58" fmla="*/ 586581 w 664114"/>
                  <a:gd name="connsiteY58" fmla="*/ 19289 h 593177"/>
                  <a:gd name="connsiteX59" fmla="*/ 562769 w 664114"/>
                  <a:gd name="connsiteY59" fmla="*/ 12146 h 593177"/>
                  <a:gd name="connsiteX60" fmla="*/ 541338 w 664114"/>
                  <a:gd name="connsiteY60" fmla="*/ 239 h 593177"/>
                  <a:gd name="connsiteX61" fmla="*/ 503238 w 664114"/>
                  <a:gd name="connsiteY61" fmla="*/ 2621 h 593177"/>
                  <a:gd name="connsiteX62" fmla="*/ 488950 w 664114"/>
                  <a:gd name="connsiteY62" fmla="*/ 21671 h 593177"/>
                  <a:gd name="connsiteX63" fmla="*/ 467519 w 664114"/>
                  <a:gd name="connsiteY63" fmla="*/ 38339 h 593177"/>
                  <a:gd name="connsiteX64" fmla="*/ 460375 w 664114"/>
                  <a:gd name="connsiteY64" fmla="*/ 43102 h 593177"/>
                  <a:gd name="connsiteX65" fmla="*/ 453231 w 664114"/>
                  <a:gd name="connsiteY65" fmla="*/ 59771 h 593177"/>
                  <a:gd name="connsiteX66" fmla="*/ 455613 w 664114"/>
                  <a:gd name="connsiteY66" fmla="*/ 74058 h 593177"/>
                  <a:gd name="connsiteX67" fmla="*/ 436563 w 664114"/>
                  <a:gd name="connsiteY67" fmla="*/ 69296 h 593177"/>
                  <a:gd name="connsiteX68" fmla="*/ 400844 w 664114"/>
                  <a:gd name="connsiteY68" fmla="*/ 71677 h 593177"/>
                  <a:gd name="connsiteX69" fmla="*/ 393700 w 664114"/>
                  <a:gd name="connsiteY69" fmla="*/ 74058 h 593177"/>
                  <a:gd name="connsiteX70" fmla="*/ 388938 w 664114"/>
                  <a:gd name="connsiteY70" fmla="*/ 81202 h 593177"/>
                  <a:gd name="connsiteX71" fmla="*/ 379413 w 664114"/>
                  <a:gd name="connsiteY71" fmla="*/ 155021 h 593177"/>
                  <a:gd name="connsiteX72" fmla="*/ 372269 w 664114"/>
                  <a:gd name="connsiteY72" fmla="*/ 162164 h 593177"/>
                  <a:gd name="connsiteX73" fmla="*/ 362744 w 664114"/>
                  <a:gd name="connsiteY73" fmla="*/ 166927 h 593177"/>
                  <a:gd name="connsiteX74" fmla="*/ 360363 w 664114"/>
                  <a:gd name="connsiteY74" fmla="*/ 174071 h 593177"/>
                  <a:gd name="connsiteX75" fmla="*/ 334169 w 664114"/>
                  <a:gd name="connsiteY75" fmla="*/ 183596 h 593177"/>
                  <a:gd name="connsiteX76" fmla="*/ 307975 w 664114"/>
                  <a:gd name="connsiteY76" fmla="*/ 188358 h 593177"/>
                  <a:gd name="connsiteX77" fmla="*/ 298450 w 664114"/>
                  <a:gd name="connsiteY77" fmla="*/ 190739 h 593177"/>
                  <a:gd name="connsiteX78" fmla="*/ 260350 w 664114"/>
                  <a:gd name="connsiteY78" fmla="*/ 202646 h 593177"/>
                  <a:gd name="connsiteX79" fmla="*/ 253206 w 664114"/>
                  <a:gd name="connsiteY79" fmla="*/ 207408 h 593177"/>
                  <a:gd name="connsiteX80" fmla="*/ 234156 w 664114"/>
                  <a:gd name="connsiteY80" fmla="*/ 221696 h 593177"/>
                  <a:gd name="connsiteX81" fmla="*/ 227013 w 664114"/>
                  <a:gd name="connsiteY81" fmla="*/ 228839 h 593177"/>
                  <a:gd name="connsiteX82" fmla="*/ 191294 w 664114"/>
                  <a:gd name="connsiteY82" fmla="*/ 250271 h 593177"/>
                  <a:gd name="connsiteX83" fmla="*/ 181769 w 664114"/>
                  <a:gd name="connsiteY83" fmla="*/ 259796 h 593177"/>
                  <a:gd name="connsiteX84" fmla="*/ 167481 w 664114"/>
                  <a:gd name="connsiteY84" fmla="*/ 281227 h 593177"/>
                  <a:gd name="connsiteX85" fmla="*/ 148431 w 664114"/>
                  <a:gd name="connsiteY85" fmla="*/ 295514 h 593177"/>
                  <a:gd name="connsiteX86" fmla="*/ 141288 w 664114"/>
                  <a:gd name="connsiteY86" fmla="*/ 297896 h 593177"/>
                  <a:gd name="connsiteX87" fmla="*/ 122238 w 664114"/>
                  <a:gd name="connsiteY87" fmla="*/ 319327 h 593177"/>
                  <a:gd name="connsiteX88" fmla="*/ 60325 w 664114"/>
                  <a:gd name="connsiteY88" fmla="*/ 324089 h 593177"/>
                  <a:gd name="connsiteX89" fmla="*/ 53181 w 664114"/>
                  <a:gd name="connsiteY89" fmla="*/ 326471 h 593177"/>
                  <a:gd name="connsiteX90" fmla="*/ 46038 w 664114"/>
                  <a:gd name="connsiteY90" fmla="*/ 331233 h 593177"/>
                  <a:gd name="connsiteX91" fmla="*/ 36513 w 664114"/>
                  <a:gd name="connsiteY91" fmla="*/ 333614 h 593177"/>
                  <a:gd name="connsiteX92" fmla="*/ 29369 w 664114"/>
                  <a:gd name="connsiteY92" fmla="*/ 335996 h 593177"/>
                  <a:gd name="connsiteX93" fmla="*/ 22225 w 664114"/>
                  <a:gd name="connsiteY93" fmla="*/ 362189 h 593177"/>
                  <a:gd name="connsiteX94" fmla="*/ 17463 w 664114"/>
                  <a:gd name="connsiteY94" fmla="*/ 369333 h 593177"/>
                  <a:gd name="connsiteX95" fmla="*/ 12700 w 664114"/>
                  <a:gd name="connsiteY95" fmla="*/ 381239 h 593177"/>
                  <a:gd name="connsiteX96" fmla="*/ 7938 w 664114"/>
                  <a:gd name="connsiteY96" fmla="*/ 395527 h 593177"/>
                  <a:gd name="connsiteX97" fmla="*/ 5556 w 664114"/>
                  <a:gd name="connsiteY97" fmla="*/ 421721 h 593177"/>
                  <a:gd name="connsiteX98" fmla="*/ 5556 w 664114"/>
                  <a:gd name="connsiteY98" fmla="*/ 436008 h 593177"/>
                  <a:gd name="connsiteX99" fmla="*/ 12700 w 664114"/>
                  <a:gd name="connsiteY99" fmla="*/ 438389 h 593177"/>
                  <a:gd name="connsiteX100" fmla="*/ 19844 w 664114"/>
                  <a:gd name="connsiteY100" fmla="*/ 447914 h 593177"/>
                  <a:gd name="connsiteX101" fmla="*/ 36513 w 664114"/>
                  <a:gd name="connsiteY101" fmla="*/ 455058 h 593177"/>
                  <a:gd name="connsiteX102" fmla="*/ 43656 w 664114"/>
                  <a:gd name="connsiteY102" fmla="*/ 469346 h 593177"/>
                  <a:gd name="connsiteX103" fmla="*/ 50800 w 664114"/>
                  <a:gd name="connsiteY103" fmla="*/ 474108 h 59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64114" h="593177">
                    <a:moveTo>
                      <a:pt x="50800" y="474108"/>
                    </a:moveTo>
                    <a:cubicBezTo>
                      <a:pt x="55960" y="480855"/>
                      <a:pt x="65318" y="498208"/>
                      <a:pt x="74613" y="509827"/>
                    </a:cubicBezTo>
                    <a:cubicBezTo>
                      <a:pt x="79884" y="516416"/>
                      <a:pt x="85524" y="522709"/>
                      <a:pt x="91281" y="528877"/>
                    </a:cubicBezTo>
                    <a:cubicBezTo>
                      <a:pt x="96642" y="534622"/>
                      <a:pt x="107950" y="545546"/>
                      <a:pt x="107950" y="545546"/>
                    </a:cubicBezTo>
                    <a:cubicBezTo>
                      <a:pt x="109366" y="551210"/>
                      <a:pt x="111730" y="562492"/>
                      <a:pt x="115094" y="566977"/>
                    </a:cubicBezTo>
                    <a:cubicBezTo>
                      <a:pt x="119900" y="573385"/>
                      <a:pt x="125108" y="574284"/>
                      <a:pt x="131763" y="576502"/>
                    </a:cubicBezTo>
                    <a:cubicBezTo>
                      <a:pt x="136525" y="579677"/>
                      <a:pt x="140931" y="583467"/>
                      <a:pt x="146050" y="586027"/>
                    </a:cubicBezTo>
                    <a:cubicBezTo>
                      <a:pt x="148977" y="587491"/>
                      <a:pt x="152428" y="587509"/>
                      <a:pt x="155575" y="588408"/>
                    </a:cubicBezTo>
                    <a:cubicBezTo>
                      <a:pt x="157989" y="589098"/>
                      <a:pt x="160338" y="589995"/>
                      <a:pt x="162719" y="590789"/>
                    </a:cubicBezTo>
                    <a:cubicBezTo>
                      <a:pt x="197192" y="585865"/>
                      <a:pt x="165087" y="593177"/>
                      <a:pt x="188913" y="581264"/>
                    </a:cubicBezTo>
                    <a:cubicBezTo>
                      <a:pt x="193403" y="579019"/>
                      <a:pt x="203200" y="576502"/>
                      <a:pt x="203200" y="576502"/>
                    </a:cubicBezTo>
                    <a:cubicBezTo>
                      <a:pt x="205581" y="574914"/>
                      <a:pt x="207784" y="573019"/>
                      <a:pt x="210344" y="571739"/>
                    </a:cubicBezTo>
                    <a:cubicBezTo>
                      <a:pt x="215224" y="569299"/>
                      <a:pt x="224868" y="567882"/>
                      <a:pt x="229394" y="566977"/>
                    </a:cubicBezTo>
                    <a:cubicBezTo>
                      <a:pt x="232569" y="563802"/>
                      <a:pt x="236428" y="561188"/>
                      <a:pt x="238919" y="557452"/>
                    </a:cubicBezTo>
                    <a:cubicBezTo>
                      <a:pt x="241290" y="553896"/>
                      <a:pt x="241116" y="548966"/>
                      <a:pt x="243681" y="545546"/>
                    </a:cubicBezTo>
                    <a:cubicBezTo>
                      <a:pt x="249304" y="538049"/>
                      <a:pt x="254369" y="539620"/>
                      <a:pt x="260350" y="533639"/>
                    </a:cubicBezTo>
                    <a:cubicBezTo>
                      <a:pt x="278069" y="515920"/>
                      <a:pt x="257805" y="530573"/>
                      <a:pt x="274638" y="519352"/>
                    </a:cubicBezTo>
                    <a:cubicBezTo>
                      <a:pt x="276178" y="514733"/>
                      <a:pt x="278856" y="507304"/>
                      <a:pt x="279400" y="502683"/>
                    </a:cubicBezTo>
                    <a:cubicBezTo>
                      <a:pt x="280609" y="492405"/>
                      <a:pt x="280572" y="482005"/>
                      <a:pt x="281781" y="471727"/>
                    </a:cubicBezTo>
                    <a:cubicBezTo>
                      <a:pt x="281872" y="470955"/>
                      <a:pt x="285352" y="456726"/>
                      <a:pt x="286544" y="455058"/>
                    </a:cubicBezTo>
                    <a:cubicBezTo>
                      <a:pt x="289154" y="451404"/>
                      <a:pt x="293112" y="448912"/>
                      <a:pt x="296069" y="445533"/>
                    </a:cubicBezTo>
                    <a:cubicBezTo>
                      <a:pt x="317464" y="421081"/>
                      <a:pt x="290029" y="449194"/>
                      <a:pt x="310356" y="428864"/>
                    </a:cubicBezTo>
                    <a:cubicBezTo>
                      <a:pt x="311150" y="425689"/>
                      <a:pt x="312096" y="422548"/>
                      <a:pt x="312738" y="419339"/>
                    </a:cubicBezTo>
                    <a:cubicBezTo>
                      <a:pt x="313685" y="414605"/>
                      <a:pt x="313948" y="409736"/>
                      <a:pt x="315119" y="405052"/>
                    </a:cubicBezTo>
                    <a:cubicBezTo>
                      <a:pt x="316336" y="400182"/>
                      <a:pt x="315118" y="392351"/>
                      <a:pt x="319881" y="390764"/>
                    </a:cubicBezTo>
                    <a:lnTo>
                      <a:pt x="334169" y="386002"/>
                    </a:lnTo>
                    <a:cubicBezTo>
                      <a:pt x="336550" y="385208"/>
                      <a:pt x="338982" y="384553"/>
                      <a:pt x="341313" y="383621"/>
                    </a:cubicBezTo>
                    <a:cubicBezTo>
                      <a:pt x="356258" y="377642"/>
                      <a:pt x="349072" y="379895"/>
                      <a:pt x="362744" y="376477"/>
                    </a:cubicBezTo>
                    <a:cubicBezTo>
                      <a:pt x="379120" y="365560"/>
                      <a:pt x="371601" y="368762"/>
                      <a:pt x="384175" y="364571"/>
                    </a:cubicBezTo>
                    <a:cubicBezTo>
                      <a:pt x="389443" y="359303"/>
                      <a:pt x="392765" y="356916"/>
                      <a:pt x="396081" y="350283"/>
                    </a:cubicBezTo>
                    <a:cubicBezTo>
                      <a:pt x="398636" y="345173"/>
                      <a:pt x="399756" y="336131"/>
                      <a:pt x="400844" y="331233"/>
                    </a:cubicBezTo>
                    <a:cubicBezTo>
                      <a:pt x="401554" y="328038"/>
                      <a:pt x="402326" y="324855"/>
                      <a:pt x="403225" y="321708"/>
                    </a:cubicBezTo>
                    <a:cubicBezTo>
                      <a:pt x="403915" y="319294"/>
                      <a:pt x="404361" y="316743"/>
                      <a:pt x="405606" y="314564"/>
                    </a:cubicBezTo>
                    <a:cubicBezTo>
                      <a:pt x="410876" y="305341"/>
                      <a:pt x="422988" y="294802"/>
                      <a:pt x="429419" y="288371"/>
                    </a:cubicBezTo>
                    <a:cubicBezTo>
                      <a:pt x="431800" y="285990"/>
                      <a:pt x="434695" y="284029"/>
                      <a:pt x="436563" y="281227"/>
                    </a:cubicBezTo>
                    <a:lnTo>
                      <a:pt x="441325" y="274083"/>
                    </a:lnTo>
                    <a:cubicBezTo>
                      <a:pt x="442199" y="269712"/>
                      <a:pt x="447237" y="243538"/>
                      <a:pt x="448469" y="243127"/>
                    </a:cubicBezTo>
                    <a:lnTo>
                      <a:pt x="455613" y="240746"/>
                    </a:lnTo>
                    <a:cubicBezTo>
                      <a:pt x="505618" y="207408"/>
                      <a:pt x="435674" y="253186"/>
                      <a:pt x="484188" y="224077"/>
                    </a:cubicBezTo>
                    <a:cubicBezTo>
                      <a:pt x="487591" y="222035"/>
                      <a:pt x="489983" y="218289"/>
                      <a:pt x="493713" y="216933"/>
                    </a:cubicBezTo>
                    <a:cubicBezTo>
                      <a:pt x="498987" y="215015"/>
                      <a:pt x="504803" y="215172"/>
                      <a:pt x="510381" y="214552"/>
                    </a:cubicBezTo>
                    <a:cubicBezTo>
                      <a:pt x="519095" y="213584"/>
                      <a:pt x="527844" y="212965"/>
                      <a:pt x="536575" y="212171"/>
                    </a:cubicBezTo>
                    <a:cubicBezTo>
                      <a:pt x="543719" y="209790"/>
                      <a:pt x="550766" y="207096"/>
                      <a:pt x="558006" y="205027"/>
                    </a:cubicBezTo>
                    <a:cubicBezTo>
                      <a:pt x="561898" y="203915"/>
                      <a:pt x="565986" y="203628"/>
                      <a:pt x="569913" y="202646"/>
                    </a:cubicBezTo>
                    <a:cubicBezTo>
                      <a:pt x="575519" y="201244"/>
                      <a:pt x="581025" y="199471"/>
                      <a:pt x="586581" y="197883"/>
                    </a:cubicBezTo>
                    <a:cubicBezTo>
                      <a:pt x="603805" y="174918"/>
                      <a:pt x="581622" y="202842"/>
                      <a:pt x="605631" y="178833"/>
                    </a:cubicBezTo>
                    <a:cubicBezTo>
                      <a:pt x="607655" y="176809"/>
                      <a:pt x="608013" y="173277"/>
                      <a:pt x="610394" y="171689"/>
                    </a:cubicBezTo>
                    <a:cubicBezTo>
                      <a:pt x="615424" y="168336"/>
                      <a:pt x="621841" y="167592"/>
                      <a:pt x="627063" y="164546"/>
                    </a:cubicBezTo>
                    <a:cubicBezTo>
                      <a:pt x="638549" y="157846"/>
                      <a:pt x="637396" y="155349"/>
                      <a:pt x="646113" y="147877"/>
                    </a:cubicBezTo>
                    <a:cubicBezTo>
                      <a:pt x="649126" y="145294"/>
                      <a:pt x="652463" y="143114"/>
                      <a:pt x="655638" y="140733"/>
                    </a:cubicBezTo>
                    <a:cubicBezTo>
                      <a:pt x="657225" y="137558"/>
                      <a:pt x="659154" y="134532"/>
                      <a:pt x="660400" y="131208"/>
                    </a:cubicBezTo>
                    <a:cubicBezTo>
                      <a:pt x="664114" y="121304"/>
                      <a:pt x="664044" y="110454"/>
                      <a:pt x="660400" y="100252"/>
                    </a:cubicBezTo>
                    <a:cubicBezTo>
                      <a:pt x="658691" y="95466"/>
                      <a:pt x="653694" y="92575"/>
                      <a:pt x="650875" y="88346"/>
                    </a:cubicBezTo>
                    <a:cubicBezTo>
                      <a:pt x="647499" y="83282"/>
                      <a:pt x="645462" y="77446"/>
                      <a:pt x="643731" y="71677"/>
                    </a:cubicBezTo>
                    <a:cubicBezTo>
                      <a:pt x="641233" y="63350"/>
                      <a:pt x="640664" y="54322"/>
                      <a:pt x="634206" y="47864"/>
                    </a:cubicBezTo>
                    <a:cubicBezTo>
                      <a:pt x="631884" y="45542"/>
                      <a:pt x="621138" y="38208"/>
                      <a:pt x="617538" y="35958"/>
                    </a:cubicBezTo>
                    <a:cubicBezTo>
                      <a:pt x="613613" y="33505"/>
                      <a:pt x="609556" y="31267"/>
                      <a:pt x="605631" y="28814"/>
                    </a:cubicBezTo>
                    <a:cubicBezTo>
                      <a:pt x="603204" y="27297"/>
                      <a:pt x="601047" y="25332"/>
                      <a:pt x="598488" y="24052"/>
                    </a:cubicBezTo>
                    <a:cubicBezTo>
                      <a:pt x="594665" y="22140"/>
                      <a:pt x="590584" y="20790"/>
                      <a:pt x="586581" y="19289"/>
                    </a:cubicBezTo>
                    <a:cubicBezTo>
                      <a:pt x="578822" y="16379"/>
                      <a:pt x="570503" y="15121"/>
                      <a:pt x="562769" y="12146"/>
                    </a:cubicBezTo>
                    <a:cubicBezTo>
                      <a:pt x="552811" y="8316"/>
                      <a:pt x="549209" y="5487"/>
                      <a:pt x="541338" y="239"/>
                    </a:cubicBezTo>
                    <a:cubicBezTo>
                      <a:pt x="528638" y="1033"/>
                      <a:pt x="515690" y="0"/>
                      <a:pt x="503238" y="2621"/>
                    </a:cubicBezTo>
                    <a:cubicBezTo>
                      <a:pt x="498111" y="3700"/>
                      <a:pt x="490555" y="19709"/>
                      <a:pt x="488950" y="21671"/>
                    </a:cubicBezTo>
                    <a:cubicBezTo>
                      <a:pt x="476904" y="36395"/>
                      <a:pt x="479556" y="34327"/>
                      <a:pt x="467519" y="38339"/>
                    </a:cubicBezTo>
                    <a:cubicBezTo>
                      <a:pt x="465138" y="39927"/>
                      <a:pt x="462399" y="41078"/>
                      <a:pt x="460375" y="43102"/>
                    </a:cubicBezTo>
                    <a:cubicBezTo>
                      <a:pt x="454895" y="48583"/>
                      <a:pt x="455053" y="52486"/>
                      <a:pt x="453231" y="59771"/>
                    </a:cubicBezTo>
                    <a:cubicBezTo>
                      <a:pt x="454025" y="64533"/>
                      <a:pt x="458629" y="70288"/>
                      <a:pt x="455613" y="74058"/>
                    </a:cubicBezTo>
                    <a:cubicBezTo>
                      <a:pt x="454403" y="75571"/>
                      <a:pt x="439387" y="70237"/>
                      <a:pt x="436563" y="69296"/>
                    </a:cubicBezTo>
                    <a:cubicBezTo>
                      <a:pt x="424657" y="70090"/>
                      <a:pt x="412704" y="70359"/>
                      <a:pt x="400844" y="71677"/>
                    </a:cubicBezTo>
                    <a:cubicBezTo>
                      <a:pt x="398349" y="71954"/>
                      <a:pt x="395660" y="72490"/>
                      <a:pt x="393700" y="74058"/>
                    </a:cubicBezTo>
                    <a:cubicBezTo>
                      <a:pt x="391465" y="75846"/>
                      <a:pt x="390525" y="78821"/>
                      <a:pt x="388938" y="81202"/>
                    </a:cubicBezTo>
                    <a:cubicBezTo>
                      <a:pt x="387108" y="130609"/>
                      <a:pt x="399294" y="131827"/>
                      <a:pt x="379413" y="155021"/>
                    </a:cubicBezTo>
                    <a:cubicBezTo>
                      <a:pt x="377221" y="157578"/>
                      <a:pt x="375009" y="160207"/>
                      <a:pt x="372269" y="162164"/>
                    </a:cubicBezTo>
                    <a:cubicBezTo>
                      <a:pt x="369380" y="164227"/>
                      <a:pt x="365919" y="165339"/>
                      <a:pt x="362744" y="166927"/>
                    </a:cubicBezTo>
                    <a:cubicBezTo>
                      <a:pt x="361950" y="169308"/>
                      <a:pt x="361931" y="172111"/>
                      <a:pt x="360363" y="174071"/>
                    </a:cubicBezTo>
                    <a:cubicBezTo>
                      <a:pt x="354919" y="180876"/>
                      <a:pt x="339652" y="181769"/>
                      <a:pt x="334169" y="183596"/>
                    </a:cubicBezTo>
                    <a:cubicBezTo>
                      <a:pt x="318841" y="188704"/>
                      <a:pt x="334901" y="183871"/>
                      <a:pt x="307975" y="188358"/>
                    </a:cubicBezTo>
                    <a:cubicBezTo>
                      <a:pt x="304747" y="188896"/>
                      <a:pt x="301639" y="190003"/>
                      <a:pt x="298450" y="190739"/>
                    </a:cubicBezTo>
                    <a:cubicBezTo>
                      <a:pt x="277763" y="195513"/>
                      <a:pt x="278256" y="193694"/>
                      <a:pt x="260350" y="202646"/>
                    </a:cubicBezTo>
                    <a:cubicBezTo>
                      <a:pt x="257790" y="203926"/>
                      <a:pt x="255521" y="205725"/>
                      <a:pt x="253206" y="207408"/>
                    </a:cubicBezTo>
                    <a:cubicBezTo>
                      <a:pt x="246787" y="212077"/>
                      <a:pt x="239769" y="216083"/>
                      <a:pt x="234156" y="221696"/>
                    </a:cubicBezTo>
                    <a:cubicBezTo>
                      <a:pt x="231775" y="224077"/>
                      <a:pt x="229815" y="226971"/>
                      <a:pt x="227013" y="228839"/>
                    </a:cubicBezTo>
                    <a:cubicBezTo>
                      <a:pt x="210100" y="240114"/>
                      <a:pt x="209005" y="232560"/>
                      <a:pt x="191294" y="250271"/>
                    </a:cubicBezTo>
                    <a:cubicBezTo>
                      <a:pt x="188119" y="253446"/>
                      <a:pt x="184463" y="256204"/>
                      <a:pt x="181769" y="259796"/>
                    </a:cubicBezTo>
                    <a:cubicBezTo>
                      <a:pt x="166814" y="279736"/>
                      <a:pt x="190562" y="258146"/>
                      <a:pt x="167481" y="281227"/>
                    </a:cubicBezTo>
                    <a:cubicBezTo>
                      <a:pt x="165724" y="282984"/>
                      <a:pt x="152831" y="293314"/>
                      <a:pt x="148431" y="295514"/>
                    </a:cubicBezTo>
                    <a:cubicBezTo>
                      <a:pt x="146186" y="296637"/>
                      <a:pt x="143669" y="297102"/>
                      <a:pt x="141288" y="297896"/>
                    </a:cubicBezTo>
                    <a:cubicBezTo>
                      <a:pt x="137167" y="304076"/>
                      <a:pt x="128244" y="318469"/>
                      <a:pt x="122238" y="319327"/>
                    </a:cubicBezTo>
                    <a:cubicBezTo>
                      <a:pt x="90619" y="323844"/>
                      <a:pt x="111174" y="321413"/>
                      <a:pt x="60325" y="324089"/>
                    </a:cubicBezTo>
                    <a:cubicBezTo>
                      <a:pt x="57944" y="324883"/>
                      <a:pt x="55426" y="325348"/>
                      <a:pt x="53181" y="326471"/>
                    </a:cubicBezTo>
                    <a:cubicBezTo>
                      <a:pt x="50622" y="327751"/>
                      <a:pt x="48668" y="330106"/>
                      <a:pt x="46038" y="331233"/>
                    </a:cubicBezTo>
                    <a:cubicBezTo>
                      <a:pt x="43030" y="332522"/>
                      <a:pt x="39660" y="332715"/>
                      <a:pt x="36513" y="333614"/>
                    </a:cubicBezTo>
                    <a:cubicBezTo>
                      <a:pt x="34099" y="334304"/>
                      <a:pt x="31750" y="335202"/>
                      <a:pt x="29369" y="335996"/>
                    </a:cubicBezTo>
                    <a:cubicBezTo>
                      <a:pt x="18609" y="352132"/>
                      <a:pt x="30431" y="332095"/>
                      <a:pt x="22225" y="362189"/>
                    </a:cubicBezTo>
                    <a:cubicBezTo>
                      <a:pt x="21472" y="364950"/>
                      <a:pt x="18743" y="366773"/>
                      <a:pt x="17463" y="369333"/>
                    </a:cubicBezTo>
                    <a:cubicBezTo>
                      <a:pt x="15551" y="373156"/>
                      <a:pt x="14161" y="377222"/>
                      <a:pt x="12700" y="381239"/>
                    </a:cubicBezTo>
                    <a:cubicBezTo>
                      <a:pt x="10984" y="385957"/>
                      <a:pt x="7938" y="395527"/>
                      <a:pt x="7938" y="395527"/>
                    </a:cubicBezTo>
                    <a:cubicBezTo>
                      <a:pt x="7144" y="404258"/>
                      <a:pt x="6796" y="413042"/>
                      <a:pt x="5556" y="421721"/>
                    </a:cubicBezTo>
                    <a:cubicBezTo>
                      <a:pt x="4762" y="427277"/>
                      <a:pt x="0" y="430452"/>
                      <a:pt x="5556" y="436008"/>
                    </a:cubicBezTo>
                    <a:cubicBezTo>
                      <a:pt x="7331" y="437783"/>
                      <a:pt x="10319" y="437595"/>
                      <a:pt x="12700" y="438389"/>
                    </a:cubicBezTo>
                    <a:cubicBezTo>
                      <a:pt x="15081" y="441564"/>
                      <a:pt x="16831" y="445331"/>
                      <a:pt x="19844" y="447914"/>
                    </a:cubicBezTo>
                    <a:cubicBezTo>
                      <a:pt x="23591" y="451126"/>
                      <a:pt x="31675" y="453445"/>
                      <a:pt x="36513" y="455058"/>
                    </a:cubicBezTo>
                    <a:cubicBezTo>
                      <a:pt x="38449" y="460867"/>
                      <a:pt x="39041" y="464731"/>
                      <a:pt x="43656" y="469346"/>
                    </a:cubicBezTo>
                    <a:cubicBezTo>
                      <a:pt x="55086" y="480776"/>
                      <a:pt x="45641" y="467361"/>
                      <a:pt x="50800" y="474108"/>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2" name="32 Forma libre"/>
              <p:cNvSpPr/>
              <p:nvPr/>
            </p:nvSpPr>
            <p:spPr>
              <a:xfrm>
                <a:off x="2870622" y="1185516"/>
                <a:ext cx="306079" cy="874265"/>
              </a:xfrm>
              <a:custGeom>
                <a:avLst/>
                <a:gdLst>
                  <a:gd name="connsiteX0" fmla="*/ 72603 w 306079"/>
                  <a:gd name="connsiteY0" fmla="*/ 752822 h 874265"/>
                  <a:gd name="connsiteX1" fmla="*/ 77366 w 306079"/>
                  <a:gd name="connsiteY1" fmla="*/ 783778 h 874265"/>
                  <a:gd name="connsiteX2" fmla="*/ 82128 w 306079"/>
                  <a:gd name="connsiteY2" fmla="*/ 790922 h 874265"/>
                  <a:gd name="connsiteX3" fmla="*/ 89272 w 306079"/>
                  <a:gd name="connsiteY3" fmla="*/ 807590 h 874265"/>
                  <a:gd name="connsiteX4" fmla="*/ 101178 w 306079"/>
                  <a:gd name="connsiteY4" fmla="*/ 829022 h 874265"/>
                  <a:gd name="connsiteX5" fmla="*/ 120228 w 306079"/>
                  <a:gd name="connsiteY5" fmla="*/ 843309 h 874265"/>
                  <a:gd name="connsiteX6" fmla="*/ 127372 w 306079"/>
                  <a:gd name="connsiteY6" fmla="*/ 855215 h 874265"/>
                  <a:gd name="connsiteX7" fmla="*/ 155947 w 306079"/>
                  <a:gd name="connsiteY7" fmla="*/ 874265 h 874265"/>
                  <a:gd name="connsiteX8" fmla="*/ 165472 w 306079"/>
                  <a:gd name="connsiteY8" fmla="*/ 867122 h 874265"/>
                  <a:gd name="connsiteX9" fmla="*/ 174997 w 306079"/>
                  <a:gd name="connsiteY9" fmla="*/ 843309 h 874265"/>
                  <a:gd name="connsiteX10" fmla="*/ 184522 w 306079"/>
                  <a:gd name="connsiteY10" fmla="*/ 836165 h 874265"/>
                  <a:gd name="connsiteX11" fmla="*/ 203572 w 306079"/>
                  <a:gd name="connsiteY11" fmla="*/ 817115 h 874265"/>
                  <a:gd name="connsiteX12" fmla="*/ 217859 w 306079"/>
                  <a:gd name="connsiteY12" fmla="*/ 805209 h 874265"/>
                  <a:gd name="connsiteX13" fmla="*/ 239291 w 306079"/>
                  <a:gd name="connsiteY13" fmla="*/ 786159 h 874265"/>
                  <a:gd name="connsiteX14" fmla="*/ 246434 w 306079"/>
                  <a:gd name="connsiteY14" fmla="*/ 767109 h 874265"/>
                  <a:gd name="connsiteX15" fmla="*/ 241672 w 306079"/>
                  <a:gd name="connsiteY15" fmla="*/ 550415 h 874265"/>
                  <a:gd name="connsiteX16" fmla="*/ 236909 w 306079"/>
                  <a:gd name="connsiteY16" fmla="*/ 540890 h 874265"/>
                  <a:gd name="connsiteX17" fmla="*/ 222622 w 306079"/>
                  <a:gd name="connsiteY17" fmla="*/ 509934 h 874265"/>
                  <a:gd name="connsiteX18" fmla="*/ 215478 w 306079"/>
                  <a:gd name="connsiteY18" fmla="*/ 502790 h 874265"/>
                  <a:gd name="connsiteX19" fmla="*/ 210716 w 306079"/>
                  <a:gd name="connsiteY19" fmla="*/ 490884 h 874265"/>
                  <a:gd name="connsiteX20" fmla="*/ 198809 w 306079"/>
                  <a:gd name="connsiteY20" fmla="*/ 474215 h 874265"/>
                  <a:gd name="connsiteX21" fmla="*/ 194047 w 306079"/>
                  <a:gd name="connsiteY21" fmla="*/ 440878 h 874265"/>
                  <a:gd name="connsiteX22" fmla="*/ 198809 w 306079"/>
                  <a:gd name="connsiteY22" fmla="*/ 417065 h 874265"/>
                  <a:gd name="connsiteX23" fmla="*/ 201191 w 306079"/>
                  <a:gd name="connsiteY23" fmla="*/ 398015 h 874265"/>
                  <a:gd name="connsiteX24" fmla="*/ 205953 w 306079"/>
                  <a:gd name="connsiteY24" fmla="*/ 388490 h 874265"/>
                  <a:gd name="connsiteX25" fmla="*/ 208334 w 306079"/>
                  <a:gd name="connsiteY25" fmla="*/ 381347 h 874265"/>
                  <a:gd name="connsiteX26" fmla="*/ 229766 w 306079"/>
                  <a:gd name="connsiteY26" fmla="*/ 357534 h 874265"/>
                  <a:gd name="connsiteX27" fmla="*/ 241672 w 306079"/>
                  <a:gd name="connsiteY27" fmla="*/ 352772 h 874265"/>
                  <a:gd name="connsiteX28" fmla="*/ 246434 w 306079"/>
                  <a:gd name="connsiteY28" fmla="*/ 345628 h 874265"/>
                  <a:gd name="connsiteX29" fmla="*/ 253578 w 306079"/>
                  <a:gd name="connsiteY29" fmla="*/ 340865 h 874265"/>
                  <a:gd name="connsiteX30" fmla="*/ 260722 w 306079"/>
                  <a:gd name="connsiteY30" fmla="*/ 328959 h 874265"/>
                  <a:gd name="connsiteX31" fmla="*/ 265484 w 306079"/>
                  <a:gd name="connsiteY31" fmla="*/ 317053 h 874265"/>
                  <a:gd name="connsiteX32" fmla="*/ 270247 w 306079"/>
                  <a:gd name="connsiteY32" fmla="*/ 300384 h 874265"/>
                  <a:gd name="connsiteX33" fmla="*/ 286916 w 306079"/>
                  <a:gd name="connsiteY33" fmla="*/ 276572 h 874265"/>
                  <a:gd name="connsiteX34" fmla="*/ 294059 w 306079"/>
                  <a:gd name="connsiteY34" fmla="*/ 271809 h 874265"/>
                  <a:gd name="connsiteX35" fmla="*/ 291678 w 306079"/>
                  <a:gd name="connsiteY35" fmla="*/ 250378 h 874265"/>
                  <a:gd name="connsiteX36" fmla="*/ 282153 w 306079"/>
                  <a:gd name="connsiteY36" fmla="*/ 231328 h 874265"/>
                  <a:gd name="connsiteX37" fmla="*/ 277391 w 306079"/>
                  <a:gd name="connsiteY37" fmla="*/ 221803 h 874265"/>
                  <a:gd name="connsiteX38" fmla="*/ 279772 w 306079"/>
                  <a:gd name="connsiteY38" fmla="*/ 212278 h 874265"/>
                  <a:gd name="connsiteX39" fmla="*/ 296441 w 306079"/>
                  <a:gd name="connsiteY39" fmla="*/ 193228 h 874265"/>
                  <a:gd name="connsiteX40" fmla="*/ 305966 w 306079"/>
                  <a:gd name="connsiteY40" fmla="*/ 178940 h 874265"/>
                  <a:gd name="connsiteX41" fmla="*/ 303584 w 306079"/>
                  <a:gd name="connsiteY41" fmla="*/ 155128 h 874265"/>
                  <a:gd name="connsiteX42" fmla="*/ 301203 w 306079"/>
                  <a:gd name="connsiteY42" fmla="*/ 147984 h 874265"/>
                  <a:gd name="connsiteX43" fmla="*/ 296441 w 306079"/>
                  <a:gd name="connsiteY43" fmla="*/ 119409 h 874265"/>
                  <a:gd name="connsiteX44" fmla="*/ 258341 w 306079"/>
                  <a:gd name="connsiteY44" fmla="*/ 117028 h 874265"/>
                  <a:gd name="connsiteX45" fmla="*/ 232147 w 306079"/>
                  <a:gd name="connsiteY45" fmla="*/ 121790 h 874265"/>
                  <a:gd name="connsiteX46" fmla="*/ 225003 w 306079"/>
                  <a:gd name="connsiteY46" fmla="*/ 117028 h 874265"/>
                  <a:gd name="connsiteX47" fmla="*/ 220241 w 306079"/>
                  <a:gd name="connsiteY47" fmla="*/ 107503 h 874265"/>
                  <a:gd name="connsiteX48" fmla="*/ 215478 w 306079"/>
                  <a:gd name="connsiteY48" fmla="*/ 100359 h 874265"/>
                  <a:gd name="connsiteX49" fmla="*/ 213097 w 306079"/>
                  <a:gd name="connsiteY49" fmla="*/ 93215 h 874265"/>
                  <a:gd name="connsiteX50" fmla="*/ 222622 w 306079"/>
                  <a:gd name="connsiteY50" fmla="*/ 81309 h 874265"/>
                  <a:gd name="connsiteX51" fmla="*/ 239291 w 306079"/>
                  <a:gd name="connsiteY51" fmla="*/ 71784 h 874265"/>
                  <a:gd name="connsiteX52" fmla="*/ 253578 w 306079"/>
                  <a:gd name="connsiteY52" fmla="*/ 55115 h 874265"/>
                  <a:gd name="connsiteX53" fmla="*/ 246434 w 306079"/>
                  <a:gd name="connsiteY53" fmla="*/ 52734 h 874265"/>
                  <a:gd name="connsiteX54" fmla="*/ 220241 w 306079"/>
                  <a:gd name="connsiteY54" fmla="*/ 50353 h 874265"/>
                  <a:gd name="connsiteX55" fmla="*/ 213097 w 306079"/>
                  <a:gd name="connsiteY55" fmla="*/ 45590 h 874265"/>
                  <a:gd name="connsiteX56" fmla="*/ 203572 w 306079"/>
                  <a:gd name="connsiteY56" fmla="*/ 31303 h 874265"/>
                  <a:gd name="connsiteX57" fmla="*/ 198809 w 306079"/>
                  <a:gd name="connsiteY57" fmla="*/ 12253 h 874265"/>
                  <a:gd name="connsiteX58" fmla="*/ 122609 w 306079"/>
                  <a:gd name="connsiteY58" fmla="*/ 12253 h 874265"/>
                  <a:gd name="connsiteX59" fmla="*/ 117847 w 306079"/>
                  <a:gd name="connsiteY59" fmla="*/ 21778 h 874265"/>
                  <a:gd name="connsiteX60" fmla="*/ 110703 w 306079"/>
                  <a:gd name="connsiteY60" fmla="*/ 31303 h 874265"/>
                  <a:gd name="connsiteX61" fmla="*/ 108322 w 306079"/>
                  <a:gd name="connsiteY61" fmla="*/ 43209 h 874265"/>
                  <a:gd name="connsiteX62" fmla="*/ 105941 w 306079"/>
                  <a:gd name="connsiteY62" fmla="*/ 50353 h 874265"/>
                  <a:gd name="connsiteX63" fmla="*/ 108322 w 306079"/>
                  <a:gd name="connsiteY63" fmla="*/ 62259 h 874265"/>
                  <a:gd name="connsiteX64" fmla="*/ 129753 w 306079"/>
                  <a:gd name="connsiteY64" fmla="*/ 71784 h 874265"/>
                  <a:gd name="connsiteX65" fmla="*/ 136897 w 306079"/>
                  <a:gd name="connsiteY65" fmla="*/ 78928 h 874265"/>
                  <a:gd name="connsiteX66" fmla="*/ 124991 w 306079"/>
                  <a:gd name="connsiteY66" fmla="*/ 97978 h 874265"/>
                  <a:gd name="connsiteX67" fmla="*/ 117847 w 306079"/>
                  <a:gd name="connsiteY67" fmla="*/ 102740 h 874265"/>
                  <a:gd name="connsiteX68" fmla="*/ 101178 w 306079"/>
                  <a:gd name="connsiteY68" fmla="*/ 105122 h 874265"/>
                  <a:gd name="connsiteX69" fmla="*/ 84509 w 306079"/>
                  <a:gd name="connsiteY69" fmla="*/ 109884 h 874265"/>
                  <a:gd name="connsiteX70" fmla="*/ 46409 w 306079"/>
                  <a:gd name="connsiteY70" fmla="*/ 126553 h 874265"/>
                  <a:gd name="connsiteX71" fmla="*/ 27359 w 306079"/>
                  <a:gd name="connsiteY71" fmla="*/ 136078 h 874265"/>
                  <a:gd name="connsiteX72" fmla="*/ 17834 w 306079"/>
                  <a:gd name="connsiteY72" fmla="*/ 143222 h 874265"/>
                  <a:gd name="connsiteX73" fmla="*/ 13072 w 306079"/>
                  <a:gd name="connsiteY73" fmla="*/ 150365 h 874265"/>
                  <a:gd name="connsiteX74" fmla="*/ 3547 w 306079"/>
                  <a:gd name="connsiteY74" fmla="*/ 162272 h 874265"/>
                  <a:gd name="connsiteX75" fmla="*/ 3547 w 306079"/>
                  <a:gd name="connsiteY75" fmla="*/ 212278 h 874265"/>
                  <a:gd name="connsiteX76" fmla="*/ 5928 w 306079"/>
                  <a:gd name="connsiteY76" fmla="*/ 224184 h 874265"/>
                  <a:gd name="connsiteX77" fmla="*/ 44028 w 306079"/>
                  <a:gd name="connsiteY77" fmla="*/ 252759 h 874265"/>
                  <a:gd name="connsiteX78" fmla="*/ 51172 w 306079"/>
                  <a:gd name="connsiteY78" fmla="*/ 257522 h 874265"/>
                  <a:gd name="connsiteX79" fmla="*/ 60697 w 306079"/>
                  <a:gd name="connsiteY79" fmla="*/ 269428 h 874265"/>
                  <a:gd name="connsiteX80" fmla="*/ 65459 w 306079"/>
                  <a:gd name="connsiteY80" fmla="*/ 326578 h 874265"/>
                  <a:gd name="connsiteX81" fmla="*/ 60697 w 306079"/>
                  <a:gd name="connsiteY81" fmla="*/ 336103 h 874265"/>
                  <a:gd name="connsiteX82" fmla="*/ 51172 w 306079"/>
                  <a:gd name="connsiteY82" fmla="*/ 340865 h 874265"/>
                  <a:gd name="connsiteX83" fmla="*/ 15453 w 306079"/>
                  <a:gd name="connsiteY83" fmla="*/ 336103 h 874265"/>
                  <a:gd name="connsiteX84" fmla="*/ 5928 w 306079"/>
                  <a:gd name="connsiteY84" fmla="*/ 331340 h 874265"/>
                  <a:gd name="connsiteX85" fmla="*/ 1166 w 306079"/>
                  <a:gd name="connsiteY85" fmla="*/ 338484 h 874265"/>
                  <a:gd name="connsiteX86" fmla="*/ 3547 w 306079"/>
                  <a:gd name="connsiteY86" fmla="*/ 355153 h 874265"/>
                  <a:gd name="connsiteX87" fmla="*/ 17834 w 306079"/>
                  <a:gd name="connsiteY87" fmla="*/ 359915 h 874265"/>
                  <a:gd name="connsiteX88" fmla="*/ 27359 w 306079"/>
                  <a:gd name="connsiteY88" fmla="*/ 369440 h 874265"/>
                  <a:gd name="connsiteX89" fmla="*/ 32122 w 306079"/>
                  <a:gd name="connsiteY89" fmla="*/ 378965 h 874265"/>
                  <a:gd name="connsiteX90" fmla="*/ 44028 w 306079"/>
                  <a:gd name="connsiteY90" fmla="*/ 409922 h 874265"/>
                  <a:gd name="connsiteX91" fmla="*/ 51172 w 306079"/>
                  <a:gd name="connsiteY91" fmla="*/ 419447 h 874265"/>
                  <a:gd name="connsiteX92" fmla="*/ 58316 w 306079"/>
                  <a:gd name="connsiteY92" fmla="*/ 445640 h 874265"/>
                  <a:gd name="connsiteX93" fmla="*/ 65459 w 306079"/>
                  <a:gd name="connsiteY93" fmla="*/ 462309 h 874265"/>
                  <a:gd name="connsiteX94" fmla="*/ 70222 w 306079"/>
                  <a:gd name="connsiteY94" fmla="*/ 483740 h 874265"/>
                  <a:gd name="connsiteX95" fmla="*/ 58316 w 306079"/>
                  <a:gd name="connsiteY95" fmla="*/ 505172 h 874265"/>
                  <a:gd name="connsiteX96" fmla="*/ 55934 w 306079"/>
                  <a:gd name="connsiteY96" fmla="*/ 512315 h 874265"/>
                  <a:gd name="connsiteX97" fmla="*/ 63078 w 306079"/>
                  <a:gd name="connsiteY97" fmla="*/ 552797 h 874265"/>
                  <a:gd name="connsiteX98" fmla="*/ 65459 w 306079"/>
                  <a:gd name="connsiteY98" fmla="*/ 574228 h 874265"/>
                  <a:gd name="connsiteX99" fmla="*/ 70222 w 306079"/>
                  <a:gd name="connsiteY99" fmla="*/ 583753 h 874265"/>
                  <a:gd name="connsiteX100" fmla="*/ 72603 w 306079"/>
                  <a:gd name="connsiteY100" fmla="*/ 605184 h 874265"/>
                  <a:gd name="connsiteX101" fmla="*/ 77366 w 306079"/>
                  <a:gd name="connsiteY101" fmla="*/ 617090 h 874265"/>
                  <a:gd name="connsiteX102" fmla="*/ 79747 w 306079"/>
                  <a:gd name="connsiteY102" fmla="*/ 624234 h 874265"/>
                  <a:gd name="connsiteX103" fmla="*/ 77366 w 306079"/>
                  <a:gd name="connsiteY103" fmla="*/ 695672 h 874265"/>
                  <a:gd name="connsiteX104" fmla="*/ 67841 w 306079"/>
                  <a:gd name="connsiteY104" fmla="*/ 709959 h 874265"/>
                  <a:gd name="connsiteX105" fmla="*/ 65459 w 306079"/>
                  <a:gd name="connsiteY105" fmla="*/ 717103 h 874265"/>
                  <a:gd name="connsiteX106" fmla="*/ 72603 w 306079"/>
                  <a:gd name="connsiteY106" fmla="*/ 752822 h 8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6079" h="874265">
                    <a:moveTo>
                      <a:pt x="72603" y="752822"/>
                    </a:moveTo>
                    <a:cubicBezTo>
                      <a:pt x="74587" y="763934"/>
                      <a:pt x="74271" y="776556"/>
                      <a:pt x="77366" y="783778"/>
                    </a:cubicBezTo>
                    <a:cubicBezTo>
                      <a:pt x="78493" y="786408"/>
                      <a:pt x="80541" y="788541"/>
                      <a:pt x="82128" y="790922"/>
                    </a:cubicBezTo>
                    <a:cubicBezTo>
                      <a:pt x="87084" y="810748"/>
                      <a:pt x="81049" y="791144"/>
                      <a:pt x="89272" y="807590"/>
                    </a:cubicBezTo>
                    <a:cubicBezTo>
                      <a:pt x="95262" y="819570"/>
                      <a:pt x="86157" y="814001"/>
                      <a:pt x="101178" y="829022"/>
                    </a:cubicBezTo>
                    <a:cubicBezTo>
                      <a:pt x="106791" y="834635"/>
                      <a:pt x="120228" y="843309"/>
                      <a:pt x="120228" y="843309"/>
                    </a:cubicBezTo>
                    <a:cubicBezTo>
                      <a:pt x="122609" y="847278"/>
                      <a:pt x="124099" y="851942"/>
                      <a:pt x="127372" y="855215"/>
                    </a:cubicBezTo>
                    <a:cubicBezTo>
                      <a:pt x="142982" y="870825"/>
                      <a:pt x="142381" y="869744"/>
                      <a:pt x="155947" y="874265"/>
                    </a:cubicBezTo>
                    <a:cubicBezTo>
                      <a:pt x="159122" y="871884"/>
                      <a:pt x="163271" y="870424"/>
                      <a:pt x="165472" y="867122"/>
                    </a:cubicBezTo>
                    <a:cubicBezTo>
                      <a:pt x="173070" y="855724"/>
                      <a:pt x="166777" y="852899"/>
                      <a:pt x="174997" y="843309"/>
                    </a:cubicBezTo>
                    <a:cubicBezTo>
                      <a:pt x="177580" y="840296"/>
                      <a:pt x="181596" y="838847"/>
                      <a:pt x="184522" y="836165"/>
                    </a:cubicBezTo>
                    <a:cubicBezTo>
                      <a:pt x="191142" y="830097"/>
                      <a:pt x="196673" y="822864"/>
                      <a:pt x="203572" y="817115"/>
                    </a:cubicBezTo>
                    <a:cubicBezTo>
                      <a:pt x="208334" y="813146"/>
                      <a:pt x="213251" y="809356"/>
                      <a:pt x="217859" y="805209"/>
                    </a:cubicBezTo>
                    <a:cubicBezTo>
                      <a:pt x="244088" y="781603"/>
                      <a:pt x="209037" y="810360"/>
                      <a:pt x="239291" y="786159"/>
                    </a:cubicBezTo>
                    <a:cubicBezTo>
                      <a:pt x="241928" y="780885"/>
                      <a:pt x="246501" y="773460"/>
                      <a:pt x="246434" y="767109"/>
                    </a:cubicBezTo>
                    <a:cubicBezTo>
                      <a:pt x="245674" y="694864"/>
                      <a:pt x="244711" y="622600"/>
                      <a:pt x="241672" y="550415"/>
                    </a:cubicBezTo>
                    <a:cubicBezTo>
                      <a:pt x="241523" y="546868"/>
                      <a:pt x="238351" y="544134"/>
                      <a:pt x="236909" y="540890"/>
                    </a:cubicBezTo>
                    <a:cubicBezTo>
                      <a:pt x="233538" y="533305"/>
                      <a:pt x="227369" y="514681"/>
                      <a:pt x="222622" y="509934"/>
                    </a:cubicBezTo>
                    <a:lnTo>
                      <a:pt x="215478" y="502790"/>
                    </a:lnTo>
                    <a:cubicBezTo>
                      <a:pt x="213891" y="498821"/>
                      <a:pt x="212628" y="494707"/>
                      <a:pt x="210716" y="490884"/>
                    </a:cubicBezTo>
                    <a:cubicBezTo>
                      <a:pt x="208976" y="487403"/>
                      <a:pt x="200426" y="476371"/>
                      <a:pt x="198809" y="474215"/>
                    </a:cubicBezTo>
                    <a:cubicBezTo>
                      <a:pt x="194651" y="461741"/>
                      <a:pt x="193178" y="459139"/>
                      <a:pt x="194047" y="440878"/>
                    </a:cubicBezTo>
                    <a:cubicBezTo>
                      <a:pt x="194432" y="432792"/>
                      <a:pt x="197478" y="425050"/>
                      <a:pt x="198809" y="417065"/>
                    </a:cubicBezTo>
                    <a:cubicBezTo>
                      <a:pt x="199861" y="410753"/>
                      <a:pt x="199639" y="404223"/>
                      <a:pt x="201191" y="398015"/>
                    </a:cubicBezTo>
                    <a:cubicBezTo>
                      <a:pt x="202052" y="394571"/>
                      <a:pt x="204555" y="391753"/>
                      <a:pt x="205953" y="388490"/>
                    </a:cubicBezTo>
                    <a:cubicBezTo>
                      <a:pt x="206942" y="386183"/>
                      <a:pt x="207115" y="383541"/>
                      <a:pt x="208334" y="381347"/>
                    </a:cubicBezTo>
                    <a:cubicBezTo>
                      <a:pt x="214519" y="370213"/>
                      <a:pt x="218858" y="364078"/>
                      <a:pt x="229766" y="357534"/>
                    </a:cubicBezTo>
                    <a:cubicBezTo>
                      <a:pt x="233431" y="355335"/>
                      <a:pt x="237703" y="354359"/>
                      <a:pt x="241672" y="352772"/>
                    </a:cubicBezTo>
                    <a:cubicBezTo>
                      <a:pt x="243259" y="350391"/>
                      <a:pt x="244410" y="347652"/>
                      <a:pt x="246434" y="345628"/>
                    </a:cubicBezTo>
                    <a:cubicBezTo>
                      <a:pt x="248458" y="343604"/>
                      <a:pt x="251715" y="343038"/>
                      <a:pt x="253578" y="340865"/>
                    </a:cubicBezTo>
                    <a:cubicBezTo>
                      <a:pt x="256590" y="337351"/>
                      <a:pt x="258652" y="333099"/>
                      <a:pt x="260722" y="328959"/>
                    </a:cubicBezTo>
                    <a:cubicBezTo>
                      <a:pt x="262634" y="325136"/>
                      <a:pt x="264132" y="321108"/>
                      <a:pt x="265484" y="317053"/>
                    </a:cubicBezTo>
                    <a:cubicBezTo>
                      <a:pt x="266509" y="313977"/>
                      <a:pt x="268339" y="303819"/>
                      <a:pt x="270247" y="300384"/>
                    </a:cubicBezTo>
                    <a:cubicBezTo>
                      <a:pt x="271220" y="298632"/>
                      <a:pt x="283794" y="279694"/>
                      <a:pt x="286916" y="276572"/>
                    </a:cubicBezTo>
                    <a:cubicBezTo>
                      <a:pt x="288940" y="274548"/>
                      <a:pt x="291678" y="273397"/>
                      <a:pt x="294059" y="271809"/>
                    </a:cubicBezTo>
                    <a:cubicBezTo>
                      <a:pt x="293265" y="264665"/>
                      <a:pt x="293184" y="257406"/>
                      <a:pt x="291678" y="250378"/>
                    </a:cubicBezTo>
                    <a:cubicBezTo>
                      <a:pt x="289266" y="239123"/>
                      <a:pt x="287002" y="239813"/>
                      <a:pt x="282153" y="231328"/>
                    </a:cubicBezTo>
                    <a:cubicBezTo>
                      <a:pt x="280392" y="228246"/>
                      <a:pt x="278978" y="224978"/>
                      <a:pt x="277391" y="221803"/>
                    </a:cubicBezTo>
                    <a:cubicBezTo>
                      <a:pt x="278185" y="218628"/>
                      <a:pt x="278308" y="215205"/>
                      <a:pt x="279772" y="212278"/>
                    </a:cubicBezTo>
                    <a:cubicBezTo>
                      <a:pt x="284498" y="202826"/>
                      <a:pt x="289893" y="201413"/>
                      <a:pt x="296441" y="193228"/>
                    </a:cubicBezTo>
                    <a:cubicBezTo>
                      <a:pt x="300017" y="188758"/>
                      <a:pt x="305966" y="178940"/>
                      <a:pt x="305966" y="178940"/>
                    </a:cubicBezTo>
                    <a:cubicBezTo>
                      <a:pt x="305172" y="171003"/>
                      <a:pt x="304797" y="163012"/>
                      <a:pt x="303584" y="155128"/>
                    </a:cubicBezTo>
                    <a:cubicBezTo>
                      <a:pt x="303202" y="152647"/>
                      <a:pt x="301695" y="150445"/>
                      <a:pt x="301203" y="147984"/>
                    </a:cubicBezTo>
                    <a:cubicBezTo>
                      <a:pt x="299309" y="138515"/>
                      <a:pt x="306079" y="120011"/>
                      <a:pt x="296441" y="119409"/>
                    </a:cubicBezTo>
                    <a:lnTo>
                      <a:pt x="258341" y="117028"/>
                    </a:lnTo>
                    <a:cubicBezTo>
                      <a:pt x="249610" y="118615"/>
                      <a:pt x="241021" y="121790"/>
                      <a:pt x="232147" y="121790"/>
                    </a:cubicBezTo>
                    <a:cubicBezTo>
                      <a:pt x="229285" y="121790"/>
                      <a:pt x="226835" y="119227"/>
                      <a:pt x="225003" y="117028"/>
                    </a:cubicBezTo>
                    <a:cubicBezTo>
                      <a:pt x="222731" y="114301"/>
                      <a:pt x="222002" y="110585"/>
                      <a:pt x="220241" y="107503"/>
                    </a:cubicBezTo>
                    <a:cubicBezTo>
                      <a:pt x="218821" y="105018"/>
                      <a:pt x="217066" y="102740"/>
                      <a:pt x="215478" y="100359"/>
                    </a:cubicBezTo>
                    <a:cubicBezTo>
                      <a:pt x="214684" y="97978"/>
                      <a:pt x="213097" y="95725"/>
                      <a:pt x="213097" y="93215"/>
                    </a:cubicBezTo>
                    <a:cubicBezTo>
                      <a:pt x="213097" y="85319"/>
                      <a:pt x="217137" y="85227"/>
                      <a:pt x="222622" y="81309"/>
                    </a:cubicBezTo>
                    <a:cubicBezTo>
                      <a:pt x="235236" y="72299"/>
                      <a:pt x="227698" y="75648"/>
                      <a:pt x="239291" y="71784"/>
                    </a:cubicBezTo>
                    <a:cubicBezTo>
                      <a:pt x="241464" y="69611"/>
                      <a:pt x="253578" y="58168"/>
                      <a:pt x="253578" y="55115"/>
                    </a:cubicBezTo>
                    <a:cubicBezTo>
                      <a:pt x="253578" y="52605"/>
                      <a:pt x="248919" y="53089"/>
                      <a:pt x="246434" y="52734"/>
                    </a:cubicBezTo>
                    <a:cubicBezTo>
                      <a:pt x="237755" y="51494"/>
                      <a:pt x="228972" y="51147"/>
                      <a:pt x="220241" y="50353"/>
                    </a:cubicBezTo>
                    <a:cubicBezTo>
                      <a:pt x="217860" y="48765"/>
                      <a:pt x="214982" y="47744"/>
                      <a:pt x="213097" y="45590"/>
                    </a:cubicBezTo>
                    <a:cubicBezTo>
                      <a:pt x="209328" y="41283"/>
                      <a:pt x="203572" y="31303"/>
                      <a:pt x="203572" y="31303"/>
                    </a:cubicBezTo>
                    <a:cubicBezTo>
                      <a:pt x="201984" y="24953"/>
                      <a:pt x="205095" y="14078"/>
                      <a:pt x="198809" y="12253"/>
                    </a:cubicBezTo>
                    <a:cubicBezTo>
                      <a:pt x="156604" y="0"/>
                      <a:pt x="148404" y="3656"/>
                      <a:pt x="122609" y="12253"/>
                    </a:cubicBezTo>
                    <a:cubicBezTo>
                      <a:pt x="121022" y="15428"/>
                      <a:pt x="119728" y="18768"/>
                      <a:pt x="117847" y="21778"/>
                    </a:cubicBezTo>
                    <a:cubicBezTo>
                      <a:pt x="115744" y="25144"/>
                      <a:pt x="112315" y="27676"/>
                      <a:pt x="110703" y="31303"/>
                    </a:cubicBezTo>
                    <a:cubicBezTo>
                      <a:pt x="109059" y="35001"/>
                      <a:pt x="109304" y="39283"/>
                      <a:pt x="108322" y="43209"/>
                    </a:cubicBezTo>
                    <a:cubicBezTo>
                      <a:pt x="107713" y="45644"/>
                      <a:pt x="106735" y="47972"/>
                      <a:pt x="105941" y="50353"/>
                    </a:cubicBezTo>
                    <a:cubicBezTo>
                      <a:pt x="106735" y="54322"/>
                      <a:pt x="106512" y="58639"/>
                      <a:pt x="108322" y="62259"/>
                    </a:cubicBezTo>
                    <a:cubicBezTo>
                      <a:pt x="113121" y="71857"/>
                      <a:pt x="120400" y="70225"/>
                      <a:pt x="129753" y="71784"/>
                    </a:cubicBezTo>
                    <a:cubicBezTo>
                      <a:pt x="132134" y="74165"/>
                      <a:pt x="135972" y="75690"/>
                      <a:pt x="136897" y="78928"/>
                    </a:cubicBezTo>
                    <a:cubicBezTo>
                      <a:pt x="139117" y="86699"/>
                      <a:pt x="129023" y="94522"/>
                      <a:pt x="124991" y="97978"/>
                    </a:cubicBezTo>
                    <a:cubicBezTo>
                      <a:pt x="122818" y="99840"/>
                      <a:pt x="120588" y="101918"/>
                      <a:pt x="117847" y="102740"/>
                    </a:cubicBezTo>
                    <a:cubicBezTo>
                      <a:pt x="112471" y="104353"/>
                      <a:pt x="106700" y="104118"/>
                      <a:pt x="101178" y="105122"/>
                    </a:cubicBezTo>
                    <a:cubicBezTo>
                      <a:pt x="94599" y="106318"/>
                      <a:pt x="90631" y="107844"/>
                      <a:pt x="84509" y="109884"/>
                    </a:cubicBezTo>
                    <a:cubicBezTo>
                      <a:pt x="64581" y="129813"/>
                      <a:pt x="76924" y="123502"/>
                      <a:pt x="46409" y="126553"/>
                    </a:cubicBezTo>
                    <a:cubicBezTo>
                      <a:pt x="36400" y="129889"/>
                      <a:pt x="38606" y="128580"/>
                      <a:pt x="27359" y="136078"/>
                    </a:cubicBezTo>
                    <a:cubicBezTo>
                      <a:pt x="24057" y="138279"/>
                      <a:pt x="20640" y="140416"/>
                      <a:pt x="17834" y="143222"/>
                    </a:cubicBezTo>
                    <a:cubicBezTo>
                      <a:pt x="15811" y="145245"/>
                      <a:pt x="14789" y="148076"/>
                      <a:pt x="13072" y="150365"/>
                    </a:cubicBezTo>
                    <a:cubicBezTo>
                      <a:pt x="10022" y="154431"/>
                      <a:pt x="6722" y="158303"/>
                      <a:pt x="3547" y="162272"/>
                    </a:cubicBezTo>
                    <a:cubicBezTo>
                      <a:pt x="300" y="188248"/>
                      <a:pt x="0" y="180348"/>
                      <a:pt x="3547" y="212278"/>
                    </a:cubicBezTo>
                    <a:cubicBezTo>
                      <a:pt x="3994" y="216300"/>
                      <a:pt x="3755" y="220769"/>
                      <a:pt x="5928" y="224184"/>
                    </a:cubicBezTo>
                    <a:cubicBezTo>
                      <a:pt x="15191" y="238739"/>
                      <a:pt x="30342" y="243634"/>
                      <a:pt x="44028" y="252759"/>
                    </a:cubicBezTo>
                    <a:cubicBezTo>
                      <a:pt x="46409" y="254347"/>
                      <a:pt x="49148" y="255498"/>
                      <a:pt x="51172" y="257522"/>
                    </a:cubicBezTo>
                    <a:cubicBezTo>
                      <a:pt x="54766" y="261116"/>
                      <a:pt x="57522" y="265459"/>
                      <a:pt x="60697" y="269428"/>
                    </a:cubicBezTo>
                    <a:cubicBezTo>
                      <a:pt x="64997" y="290929"/>
                      <a:pt x="66756" y="296747"/>
                      <a:pt x="65459" y="326578"/>
                    </a:cubicBezTo>
                    <a:cubicBezTo>
                      <a:pt x="65305" y="330124"/>
                      <a:pt x="63207" y="333593"/>
                      <a:pt x="60697" y="336103"/>
                    </a:cubicBezTo>
                    <a:cubicBezTo>
                      <a:pt x="58187" y="338613"/>
                      <a:pt x="54347" y="339278"/>
                      <a:pt x="51172" y="340865"/>
                    </a:cubicBezTo>
                    <a:cubicBezTo>
                      <a:pt x="39266" y="339278"/>
                      <a:pt x="27207" y="338578"/>
                      <a:pt x="15453" y="336103"/>
                    </a:cubicBezTo>
                    <a:cubicBezTo>
                      <a:pt x="11979" y="335372"/>
                      <a:pt x="9430" y="330756"/>
                      <a:pt x="5928" y="331340"/>
                    </a:cubicBezTo>
                    <a:cubicBezTo>
                      <a:pt x="3105" y="331810"/>
                      <a:pt x="2753" y="336103"/>
                      <a:pt x="1166" y="338484"/>
                    </a:cubicBezTo>
                    <a:cubicBezTo>
                      <a:pt x="1960" y="344040"/>
                      <a:pt x="101" y="350723"/>
                      <a:pt x="3547" y="355153"/>
                    </a:cubicBezTo>
                    <a:cubicBezTo>
                      <a:pt x="6629" y="359116"/>
                      <a:pt x="13529" y="357332"/>
                      <a:pt x="17834" y="359915"/>
                    </a:cubicBezTo>
                    <a:cubicBezTo>
                      <a:pt x="21684" y="362225"/>
                      <a:pt x="24665" y="365848"/>
                      <a:pt x="27359" y="369440"/>
                    </a:cubicBezTo>
                    <a:cubicBezTo>
                      <a:pt x="29489" y="372280"/>
                      <a:pt x="30770" y="375683"/>
                      <a:pt x="32122" y="378965"/>
                    </a:cubicBezTo>
                    <a:cubicBezTo>
                      <a:pt x="36332" y="389188"/>
                      <a:pt x="37394" y="401077"/>
                      <a:pt x="44028" y="409922"/>
                    </a:cubicBezTo>
                    <a:lnTo>
                      <a:pt x="51172" y="419447"/>
                    </a:lnTo>
                    <a:cubicBezTo>
                      <a:pt x="52683" y="425490"/>
                      <a:pt x="55344" y="438209"/>
                      <a:pt x="58316" y="445640"/>
                    </a:cubicBezTo>
                    <a:cubicBezTo>
                      <a:pt x="60561" y="451253"/>
                      <a:pt x="63393" y="456628"/>
                      <a:pt x="65459" y="462309"/>
                    </a:cubicBezTo>
                    <a:cubicBezTo>
                      <a:pt x="66956" y="466427"/>
                      <a:pt x="69507" y="480167"/>
                      <a:pt x="70222" y="483740"/>
                    </a:cubicBezTo>
                    <a:cubicBezTo>
                      <a:pt x="64394" y="501223"/>
                      <a:pt x="69009" y="494478"/>
                      <a:pt x="58316" y="505172"/>
                    </a:cubicBezTo>
                    <a:cubicBezTo>
                      <a:pt x="57522" y="507553"/>
                      <a:pt x="55787" y="509809"/>
                      <a:pt x="55934" y="512315"/>
                    </a:cubicBezTo>
                    <a:cubicBezTo>
                      <a:pt x="57396" y="537168"/>
                      <a:pt x="57965" y="537456"/>
                      <a:pt x="63078" y="552797"/>
                    </a:cubicBezTo>
                    <a:cubicBezTo>
                      <a:pt x="63872" y="559941"/>
                      <a:pt x="63843" y="567224"/>
                      <a:pt x="65459" y="574228"/>
                    </a:cubicBezTo>
                    <a:cubicBezTo>
                      <a:pt x="66257" y="577687"/>
                      <a:pt x="69424" y="580294"/>
                      <a:pt x="70222" y="583753"/>
                    </a:cubicBezTo>
                    <a:cubicBezTo>
                      <a:pt x="71838" y="590757"/>
                      <a:pt x="71097" y="598156"/>
                      <a:pt x="72603" y="605184"/>
                    </a:cubicBezTo>
                    <a:cubicBezTo>
                      <a:pt x="73499" y="609364"/>
                      <a:pt x="75865" y="613088"/>
                      <a:pt x="77366" y="617090"/>
                    </a:cubicBezTo>
                    <a:cubicBezTo>
                      <a:pt x="78247" y="619440"/>
                      <a:pt x="78953" y="621853"/>
                      <a:pt x="79747" y="624234"/>
                    </a:cubicBezTo>
                    <a:cubicBezTo>
                      <a:pt x="78953" y="648047"/>
                      <a:pt x="80644" y="672073"/>
                      <a:pt x="77366" y="695672"/>
                    </a:cubicBezTo>
                    <a:cubicBezTo>
                      <a:pt x="76579" y="701341"/>
                      <a:pt x="69651" y="704529"/>
                      <a:pt x="67841" y="709959"/>
                    </a:cubicBezTo>
                    <a:lnTo>
                      <a:pt x="65459" y="717103"/>
                    </a:lnTo>
                    <a:cubicBezTo>
                      <a:pt x="71728" y="735908"/>
                      <a:pt x="70619" y="741710"/>
                      <a:pt x="72603" y="752822"/>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s-ES" sz="800" dirty="0" smtClean="0">
                    <a:solidFill>
                      <a:prstClr val="black"/>
                    </a:solidFill>
                    <a:latin typeface="Gill Sans MT"/>
                  </a:rPr>
                  <a:t>  </a:t>
                </a: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3" name="33 Forma libre"/>
              <p:cNvSpPr/>
              <p:nvPr/>
            </p:nvSpPr>
            <p:spPr>
              <a:xfrm>
                <a:off x="3005138" y="1600501"/>
                <a:ext cx="404812" cy="652864"/>
              </a:xfrm>
              <a:custGeom>
                <a:avLst/>
                <a:gdLst>
                  <a:gd name="connsiteX0" fmla="*/ 2381 w 404812"/>
                  <a:gd name="connsiteY0" fmla="*/ 449755 h 652864"/>
                  <a:gd name="connsiteX1" fmla="*/ 23812 w 404812"/>
                  <a:gd name="connsiteY1" fmla="*/ 483093 h 652864"/>
                  <a:gd name="connsiteX2" fmla="*/ 42862 w 404812"/>
                  <a:gd name="connsiteY2" fmla="*/ 497380 h 652864"/>
                  <a:gd name="connsiteX3" fmla="*/ 59531 w 404812"/>
                  <a:gd name="connsiteY3" fmla="*/ 514049 h 652864"/>
                  <a:gd name="connsiteX4" fmla="*/ 76200 w 404812"/>
                  <a:gd name="connsiteY4" fmla="*/ 535480 h 652864"/>
                  <a:gd name="connsiteX5" fmla="*/ 102393 w 404812"/>
                  <a:gd name="connsiteY5" fmla="*/ 556912 h 652864"/>
                  <a:gd name="connsiteX6" fmla="*/ 116681 w 404812"/>
                  <a:gd name="connsiteY6" fmla="*/ 564055 h 652864"/>
                  <a:gd name="connsiteX7" fmla="*/ 147637 w 404812"/>
                  <a:gd name="connsiteY7" fmla="*/ 590249 h 652864"/>
                  <a:gd name="connsiteX8" fmla="*/ 171450 w 404812"/>
                  <a:gd name="connsiteY8" fmla="*/ 609299 h 652864"/>
                  <a:gd name="connsiteX9" fmla="*/ 183356 w 404812"/>
                  <a:gd name="connsiteY9" fmla="*/ 614062 h 652864"/>
                  <a:gd name="connsiteX10" fmla="*/ 197643 w 404812"/>
                  <a:gd name="connsiteY10" fmla="*/ 625968 h 652864"/>
                  <a:gd name="connsiteX11" fmla="*/ 219075 w 404812"/>
                  <a:gd name="connsiteY11" fmla="*/ 633112 h 652864"/>
                  <a:gd name="connsiteX12" fmla="*/ 233362 w 404812"/>
                  <a:gd name="connsiteY12" fmla="*/ 635493 h 652864"/>
                  <a:gd name="connsiteX13" fmla="*/ 252412 w 404812"/>
                  <a:gd name="connsiteY13" fmla="*/ 645018 h 652864"/>
                  <a:gd name="connsiteX14" fmla="*/ 269081 w 404812"/>
                  <a:gd name="connsiteY14" fmla="*/ 652162 h 652864"/>
                  <a:gd name="connsiteX15" fmla="*/ 307181 w 404812"/>
                  <a:gd name="connsiteY15" fmla="*/ 647399 h 652864"/>
                  <a:gd name="connsiteX16" fmla="*/ 326231 w 404812"/>
                  <a:gd name="connsiteY16" fmla="*/ 635493 h 652864"/>
                  <a:gd name="connsiteX17" fmla="*/ 335756 w 404812"/>
                  <a:gd name="connsiteY17" fmla="*/ 630730 h 652864"/>
                  <a:gd name="connsiteX18" fmla="*/ 369093 w 404812"/>
                  <a:gd name="connsiteY18" fmla="*/ 609299 h 652864"/>
                  <a:gd name="connsiteX19" fmla="*/ 371475 w 404812"/>
                  <a:gd name="connsiteY19" fmla="*/ 602155 h 652864"/>
                  <a:gd name="connsiteX20" fmla="*/ 376237 w 404812"/>
                  <a:gd name="connsiteY20" fmla="*/ 595012 h 652864"/>
                  <a:gd name="connsiteX21" fmla="*/ 385762 w 404812"/>
                  <a:gd name="connsiteY21" fmla="*/ 583105 h 652864"/>
                  <a:gd name="connsiteX22" fmla="*/ 404812 w 404812"/>
                  <a:gd name="connsiteY22" fmla="*/ 568818 h 652864"/>
                  <a:gd name="connsiteX23" fmla="*/ 402431 w 404812"/>
                  <a:gd name="connsiteY23" fmla="*/ 561674 h 652864"/>
                  <a:gd name="connsiteX24" fmla="*/ 395287 w 404812"/>
                  <a:gd name="connsiteY24" fmla="*/ 556912 h 652864"/>
                  <a:gd name="connsiteX25" fmla="*/ 390525 w 404812"/>
                  <a:gd name="connsiteY25" fmla="*/ 549768 h 652864"/>
                  <a:gd name="connsiteX26" fmla="*/ 388143 w 404812"/>
                  <a:gd name="connsiteY26" fmla="*/ 533099 h 652864"/>
                  <a:gd name="connsiteX27" fmla="*/ 373856 w 404812"/>
                  <a:gd name="connsiteY27" fmla="*/ 518812 h 652864"/>
                  <a:gd name="connsiteX28" fmla="*/ 369093 w 404812"/>
                  <a:gd name="connsiteY28" fmla="*/ 511668 h 652864"/>
                  <a:gd name="connsiteX29" fmla="*/ 354806 w 404812"/>
                  <a:gd name="connsiteY29" fmla="*/ 492618 h 652864"/>
                  <a:gd name="connsiteX30" fmla="*/ 350043 w 404812"/>
                  <a:gd name="connsiteY30" fmla="*/ 483093 h 652864"/>
                  <a:gd name="connsiteX31" fmla="*/ 340518 w 404812"/>
                  <a:gd name="connsiteY31" fmla="*/ 478330 h 652864"/>
                  <a:gd name="connsiteX32" fmla="*/ 300037 w 404812"/>
                  <a:gd name="connsiteY32" fmla="*/ 473568 h 652864"/>
                  <a:gd name="connsiteX33" fmla="*/ 288131 w 404812"/>
                  <a:gd name="connsiteY33" fmla="*/ 466424 h 652864"/>
                  <a:gd name="connsiteX34" fmla="*/ 278606 w 404812"/>
                  <a:gd name="connsiteY34" fmla="*/ 447374 h 652864"/>
                  <a:gd name="connsiteX35" fmla="*/ 276225 w 404812"/>
                  <a:gd name="connsiteY35" fmla="*/ 421180 h 652864"/>
                  <a:gd name="connsiteX36" fmla="*/ 273843 w 404812"/>
                  <a:gd name="connsiteY36" fmla="*/ 414037 h 652864"/>
                  <a:gd name="connsiteX37" fmla="*/ 276225 w 404812"/>
                  <a:gd name="connsiteY37" fmla="*/ 373555 h 652864"/>
                  <a:gd name="connsiteX38" fmla="*/ 280987 w 404812"/>
                  <a:gd name="connsiteY38" fmla="*/ 364030 h 652864"/>
                  <a:gd name="connsiteX39" fmla="*/ 285750 w 404812"/>
                  <a:gd name="connsiteY39" fmla="*/ 347362 h 652864"/>
                  <a:gd name="connsiteX40" fmla="*/ 300037 w 404812"/>
                  <a:gd name="connsiteY40" fmla="*/ 337837 h 652864"/>
                  <a:gd name="connsiteX41" fmla="*/ 292893 w 404812"/>
                  <a:gd name="connsiteY41" fmla="*/ 328312 h 652864"/>
                  <a:gd name="connsiteX42" fmla="*/ 297656 w 404812"/>
                  <a:gd name="connsiteY42" fmla="*/ 318787 h 652864"/>
                  <a:gd name="connsiteX43" fmla="*/ 304800 w 404812"/>
                  <a:gd name="connsiteY43" fmla="*/ 306880 h 652864"/>
                  <a:gd name="connsiteX44" fmla="*/ 311943 w 404812"/>
                  <a:gd name="connsiteY44" fmla="*/ 287830 h 652864"/>
                  <a:gd name="connsiteX45" fmla="*/ 314325 w 404812"/>
                  <a:gd name="connsiteY45" fmla="*/ 278305 h 652864"/>
                  <a:gd name="connsiteX46" fmla="*/ 311943 w 404812"/>
                  <a:gd name="connsiteY46" fmla="*/ 252112 h 652864"/>
                  <a:gd name="connsiteX47" fmla="*/ 309562 w 404812"/>
                  <a:gd name="connsiteY47" fmla="*/ 244968 h 652864"/>
                  <a:gd name="connsiteX48" fmla="*/ 302418 w 404812"/>
                  <a:gd name="connsiteY48" fmla="*/ 237824 h 652864"/>
                  <a:gd name="connsiteX49" fmla="*/ 297656 w 404812"/>
                  <a:gd name="connsiteY49" fmla="*/ 228299 h 652864"/>
                  <a:gd name="connsiteX50" fmla="*/ 290512 w 404812"/>
                  <a:gd name="connsiteY50" fmla="*/ 216393 h 652864"/>
                  <a:gd name="connsiteX51" fmla="*/ 288131 w 404812"/>
                  <a:gd name="connsiteY51" fmla="*/ 209249 h 652864"/>
                  <a:gd name="connsiteX52" fmla="*/ 271462 w 404812"/>
                  <a:gd name="connsiteY52" fmla="*/ 199724 h 652864"/>
                  <a:gd name="connsiteX53" fmla="*/ 264318 w 404812"/>
                  <a:gd name="connsiteY53" fmla="*/ 194962 h 652864"/>
                  <a:gd name="connsiteX54" fmla="*/ 250031 w 404812"/>
                  <a:gd name="connsiteY54" fmla="*/ 175912 h 652864"/>
                  <a:gd name="connsiteX55" fmla="*/ 228600 w 404812"/>
                  <a:gd name="connsiteY55" fmla="*/ 152099 h 652864"/>
                  <a:gd name="connsiteX56" fmla="*/ 226218 w 404812"/>
                  <a:gd name="connsiteY56" fmla="*/ 121143 h 652864"/>
                  <a:gd name="connsiteX57" fmla="*/ 221456 w 404812"/>
                  <a:gd name="connsiteY57" fmla="*/ 113999 h 652864"/>
                  <a:gd name="connsiteX58" fmla="*/ 211931 w 404812"/>
                  <a:gd name="connsiteY58" fmla="*/ 97330 h 652864"/>
                  <a:gd name="connsiteX59" fmla="*/ 209550 w 404812"/>
                  <a:gd name="connsiteY59" fmla="*/ 90187 h 652864"/>
                  <a:gd name="connsiteX60" fmla="*/ 207168 w 404812"/>
                  <a:gd name="connsiteY60" fmla="*/ 52087 h 652864"/>
                  <a:gd name="connsiteX61" fmla="*/ 200025 w 404812"/>
                  <a:gd name="connsiteY61" fmla="*/ 47324 h 652864"/>
                  <a:gd name="connsiteX62" fmla="*/ 161925 w 404812"/>
                  <a:gd name="connsiteY62" fmla="*/ 35418 h 652864"/>
                  <a:gd name="connsiteX63" fmla="*/ 152400 w 404812"/>
                  <a:gd name="connsiteY63" fmla="*/ 37799 h 652864"/>
                  <a:gd name="connsiteX64" fmla="*/ 147637 w 404812"/>
                  <a:gd name="connsiteY64" fmla="*/ 30655 h 652864"/>
                  <a:gd name="connsiteX65" fmla="*/ 138112 w 404812"/>
                  <a:gd name="connsiteY65" fmla="*/ 21130 h 652864"/>
                  <a:gd name="connsiteX66" fmla="*/ 126206 w 404812"/>
                  <a:gd name="connsiteY66" fmla="*/ 4462 h 652864"/>
                  <a:gd name="connsiteX67" fmla="*/ 119062 w 404812"/>
                  <a:gd name="connsiteY67" fmla="*/ 2080 h 652864"/>
                  <a:gd name="connsiteX68" fmla="*/ 102393 w 404812"/>
                  <a:gd name="connsiteY68" fmla="*/ 6843 h 652864"/>
                  <a:gd name="connsiteX69" fmla="*/ 85725 w 404812"/>
                  <a:gd name="connsiteY69" fmla="*/ 11605 h 652864"/>
                  <a:gd name="connsiteX70" fmla="*/ 57150 w 404812"/>
                  <a:gd name="connsiteY70" fmla="*/ 23512 h 652864"/>
                  <a:gd name="connsiteX71" fmla="*/ 50006 w 404812"/>
                  <a:gd name="connsiteY71" fmla="*/ 33037 h 652864"/>
                  <a:gd name="connsiteX72" fmla="*/ 42862 w 404812"/>
                  <a:gd name="connsiteY72" fmla="*/ 35418 h 652864"/>
                  <a:gd name="connsiteX73" fmla="*/ 35718 w 404812"/>
                  <a:gd name="connsiteY73" fmla="*/ 47324 h 652864"/>
                  <a:gd name="connsiteX74" fmla="*/ 26193 w 404812"/>
                  <a:gd name="connsiteY74" fmla="*/ 68755 h 652864"/>
                  <a:gd name="connsiteX75" fmla="*/ 16668 w 404812"/>
                  <a:gd name="connsiteY75" fmla="*/ 164005 h 652864"/>
                  <a:gd name="connsiteX76" fmla="*/ 9525 w 404812"/>
                  <a:gd name="connsiteY76" fmla="*/ 171149 h 652864"/>
                  <a:gd name="connsiteX77" fmla="*/ 11906 w 404812"/>
                  <a:gd name="connsiteY77" fmla="*/ 180674 h 652864"/>
                  <a:gd name="connsiteX78" fmla="*/ 26193 w 404812"/>
                  <a:gd name="connsiteY78" fmla="*/ 197343 h 652864"/>
                  <a:gd name="connsiteX79" fmla="*/ 30956 w 404812"/>
                  <a:gd name="connsiteY79" fmla="*/ 204487 h 652864"/>
                  <a:gd name="connsiteX80" fmla="*/ 33337 w 404812"/>
                  <a:gd name="connsiteY80" fmla="*/ 216393 h 652864"/>
                  <a:gd name="connsiteX81" fmla="*/ 42862 w 404812"/>
                  <a:gd name="connsiteY81" fmla="*/ 218774 h 652864"/>
                  <a:gd name="connsiteX82" fmla="*/ 50006 w 404812"/>
                  <a:gd name="connsiteY82" fmla="*/ 221155 h 652864"/>
                  <a:gd name="connsiteX83" fmla="*/ 64293 w 404812"/>
                  <a:gd name="connsiteY83" fmla="*/ 214012 h 652864"/>
                  <a:gd name="connsiteX84" fmla="*/ 69056 w 404812"/>
                  <a:gd name="connsiteY84" fmla="*/ 225918 h 652864"/>
                  <a:gd name="connsiteX85" fmla="*/ 64293 w 404812"/>
                  <a:gd name="connsiteY85" fmla="*/ 252112 h 652864"/>
                  <a:gd name="connsiteX86" fmla="*/ 61912 w 404812"/>
                  <a:gd name="connsiteY86" fmla="*/ 259255 h 652864"/>
                  <a:gd name="connsiteX87" fmla="*/ 47625 w 404812"/>
                  <a:gd name="connsiteY87" fmla="*/ 273543 h 652864"/>
                  <a:gd name="connsiteX88" fmla="*/ 50006 w 404812"/>
                  <a:gd name="connsiteY88" fmla="*/ 297355 h 652864"/>
                  <a:gd name="connsiteX89" fmla="*/ 52387 w 404812"/>
                  <a:gd name="connsiteY89" fmla="*/ 304499 h 652864"/>
                  <a:gd name="connsiteX90" fmla="*/ 69056 w 404812"/>
                  <a:gd name="connsiteY90" fmla="*/ 325930 h 652864"/>
                  <a:gd name="connsiteX91" fmla="*/ 71437 w 404812"/>
                  <a:gd name="connsiteY91" fmla="*/ 349743 h 652864"/>
                  <a:gd name="connsiteX92" fmla="*/ 59531 w 404812"/>
                  <a:gd name="connsiteY92" fmla="*/ 368793 h 652864"/>
                  <a:gd name="connsiteX93" fmla="*/ 54768 w 404812"/>
                  <a:gd name="connsiteY93" fmla="*/ 375937 h 652864"/>
                  <a:gd name="connsiteX94" fmla="*/ 42862 w 404812"/>
                  <a:gd name="connsiteY94" fmla="*/ 394987 h 652864"/>
                  <a:gd name="connsiteX95" fmla="*/ 40481 w 404812"/>
                  <a:gd name="connsiteY95" fmla="*/ 402130 h 652864"/>
                  <a:gd name="connsiteX96" fmla="*/ 21431 w 404812"/>
                  <a:gd name="connsiteY96" fmla="*/ 411655 h 652864"/>
                  <a:gd name="connsiteX97" fmla="*/ 14287 w 404812"/>
                  <a:gd name="connsiteY97" fmla="*/ 418799 h 652864"/>
                  <a:gd name="connsiteX98" fmla="*/ 9525 w 404812"/>
                  <a:gd name="connsiteY98" fmla="*/ 428324 h 652864"/>
                  <a:gd name="connsiteX99" fmla="*/ 2381 w 404812"/>
                  <a:gd name="connsiteY99" fmla="*/ 449755 h 6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04812" h="652864">
                    <a:moveTo>
                      <a:pt x="2381" y="449755"/>
                    </a:moveTo>
                    <a:cubicBezTo>
                      <a:pt x="4762" y="458883"/>
                      <a:pt x="11592" y="471813"/>
                      <a:pt x="23812" y="483093"/>
                    </a:cubicBezTo>
                    <a:cubicBezTo>
                      <a:pt x="29644" y="488477"/>
                      <a:pt x="36864" y="492182"/>
                      <a:pt x="42862" y="497380"/>
                    </a:cubicBezTo>
                    <a:cubicBezTo>
                      <a:pt x="48800" y="502526"/>
                      <a:pt x="54707" y="507846"/>
                      <a:pt x="59531" y="514049"/>
                    </a:cubicBezTo>
                    <a:cubicBezTo>
                      <a:pt x="65087" y="521193"/>
                      <a:pt x="69196" y="529749"/>
                      <a:pt x="76200" y="535480"/>
                    </a:cubicBezTo>
                    <a:cubicBezTo>
                      <a:pt x="84931" y="542624"/>
                      <a:pt x="92302" y="551867"/>
                      <a:pt x="102393" y="556912"/>
                    </a:cubicBezTo>
                    <a:cubicBezTo>
                      <a:pt x="107156" y="559293"/>
                      <a:pt x="112293" y="561038"/>
                      <a:pt x="116681" y="564055"/>
                    </a:cubicBezTo>
                    <a:cubicBezTo>
                      <a:pt x="166316" y="598178"/>
                      <a:pt x="125621" y="571621"/>
                      <a:pt x="147637" y="590249"/>
                    </a:cubicBezTo>
                    <a:cubicBezTo>
                      <a:pt x="155397" y="596815"/>
                      <a:pt x="162012" y="605523"/>
                      <a:pt x="171450" y="609299"/>
                    </a:cubicBezTo>
                    <a:lnTo>
                      <a:pt x="183356" y="614062"/>
                    </a:lnTo>
                    <a:cubicBezTo>
                      <a:pt x="188619" y="619324"/>
                      <a:pt x="191017" y="622655"/>
                      <a:pt x="197643" y="625968"/>
                    </a:cubicBezTo>
                    <a:cubicBezTo>
                      <a:pt x="204623" y="629458"/>
                      <a:pt x="211502" y="631597"/>
                      <a:pt x="219075" y="633112"/>
                    </a:cubicBezTo>
                    <a:cubicBezTo>
                      <a:pt x="223809" y="634059"/>
                      <a:pt x="228600" y="634699"/>
                      <a:pt x="233362" y="635493"/>
                    </a:cubicBezTo>
                    <a:cubicBezTo>
                      <a:pt x="246012" y="643925"/>
                      <a:pt x="234938" y="637252"/>
                      <a:pt x="252412" y="645018"/>
                    </a:cubicBezTo>
                    <a:cubicBezTo>
                      <a:pt x="270066" y="652864"/>
                      <a:pt x="254409" y="647270"/>
                      <a:pt x="269081" y="652162"/>
                    </a:cubicBezTo>
                    <a:cubicBezTo>
                      <a:pt x="271350" y="651973"/>
                      <a:pt x="298507" y="651254"/>
                      <a:pt x="307181" y="647399"/>
                    </a:cubicBezTo>
                    <a:cubicBezTo>
                      <a:pt x="317271" y="642915"/>
                      <a:pt x="317876" y="640267"/>
                      <a:pt x="326231" y="635493"/>
                    </a:cubicBezTo>
                    <a:cubicBezTo>
                      <a:pt x="329313" y="633732"/>
                      <a:pt x="332770" y="632650"/>
                      <a:pt x="335756" y="630730"/>
                    </a:cubicBezTo>
                    <a:cubicBezTo>
                      <a:pt x="373164" y="606682"/>
                      <a:pt x="346986" y="620354"/>
                      <a:pt x="369093" y="609299"/>
                    </a:cubicBezTo>
                    <a:cubicBezTo>
                      <a:pt x="369887" y="606918"/>
                      <a:pt x="370352" y="604400"/>
                      <a:pt x="371475" y="602155"/>
                    </a:cubicBezTo>
                    <a:cubicBezTo>
                      <a:pt x="372755" y="599596"/>
                      <a:pt x="374520" y="597301"/>
                      <a:pt x="376237" y="595012"/>
                    </a:cubicBezTo>
                    <a:cubicBezTo>
                      <a:pt x="379287" y="590946"/>
                      <a:pt x="382168" y="586699"/>
                      <a:pt x="385762" y="583105"/>
                    </a:cubicBezTo>
                    <a:cubicBezTo>
                      <a:pt x="391421" y="577446"/>
                      <a:pt x="398215" y="573215"/>
                      <a:pt x="404812" y="568818"/>
                    </a:cubicBezTo>
                    <a:cubicBezTo>
                      <a:pt x="404018" y="566437"/>
                      <a:pt x="403999" y="563634"/>
                      <a:pt x="402431" y="561674"/>
                    </a:cubicBezTo>
                    <a:cubicBezTo>
                      <a:pt x="400643" y="559439"/>
                      <a:pt x="397311" y="558936"/>
                      <a:pt x="395287" y="556912"/>
                    </a:cubicBezTo>
                    <a:cubicBezTo>
                      <a:pt x="393263" y="554888"/>
                      <a:pt x="392112" y="552149"/>
                      <a:pt x="390525" y="549768"/>
                    </a:cubicBezTo>
                    <a:cubicBezTo>
                      <a:pt x="389731" y="544212"/>
                      <a:pt x="390804" y="538041"/>
                      <a:pt x="388143" y="533099"/>
                    </a:cubicBezTo>
                    <a:cubicBezTo>
                      <a:pt x="384950" y="527169"/>
                      <a:pt x="377592" y="524416"/>
                      <a:pt x="373856" y="518812"/>
                    </a:cubicBezTo>
                    <a:cubicBezTo>
                      <a:pt x="372268" y="516431"/>
                      <a:pt x="370776" y="513983"/>
                      <a:pt x="369093" y="511668"/>
                    </a:cubicBezTo>
                    <a:cubicBezTo>
                      <a:pt x="364424" y="505249"/>
                      <a:pt x="358356" y="499717"/>
                      <a:pt x="354806" y="492618"/>
                    </a:cubicBezTo>
                    <a:cubicBezTo>
                      <a:pt x="353218" y="489443"/>
                      <a:pt x="352553" y="485603"/>
                      <a:pt x="350043" y="483093"/>
                    </a:cubicBezTo>
                    <a:cubicBezTo>
                      <a:pt x="347533" y="480583"/>
                      <a:pt x="344005" y="478994"/>
                      <a:pt x="340518" y="478330"/>
                    </a:cubicBezTo>
                    <a:cubicBezTo>
                      <a:pt x="327171" y="475788"/>
                      <a:pt x="313531" y="475155"/>
                      <a:pt x="300037" y="473568"/>
                    </a:cubicBezTo>
                    <a:cubicBezTo>
                      <a:pt x="296068" y="471187"/>
                      <a:pt x="291404" y="469697"/>
                      <a:pt x="288131" y="466424"/>
                    </a:cubicBezTo>
                    <a:cubicBezTo>
                      <a:pt x="282506" y="460799"/>
                      <a:pt x="280926" y="454335"/>
                      <a:pt x="278606" y="447374"/>
                    </a:cubicBezTo>
                    <a:cubicBezTo>
                      <a:pt x="277812" y="438643"/>
                      <a:pt x="277465" y="429859"/>
                      <a:pt x="276225" y="421180"/>
                    </a:cubicBezTo>
                    <a:cubicBezTo>
                      <a:pt x="275870" y="418695"/>
                      <a:pt x="273843" y="416547"/>
                      <a:pt x="273843" y="414037"/>
                    </a:cubicBezTo>
                    <a:cubicBezTo>
                      <a:pt x="273843" y="400520"/>
                      <a:pt x="274313" y="386936"/>
                      <a:pt x="276225" y="373555"/>
                    </a:cubicBezTo>
                    <a:cubicBezTo>
                      <a:pt x="276727" y="370041"/>
                      <a:pt x="279741" y="367354"/>
                      <a:pt x="280987" y="364030"/>
                    </a:cubicBezTo>
                    <a:cubicBezTo>
                      <a:pt x="281025" y="363928"/>
                      <a:pt x="284596" y="348516"/>
                      <a:pt x="285750" y="347362"/>
                    </a:cubicBezTo>
                    <a:cubicBezTo>
                      <a:pt x="289797" y="343315"/>
                      <a:pt x="300037" y="337837"/>
                      <a:pt x="300037" y="337837"/>
                    </a:cubicBezTo>
                    <a:cubicBezTo>
                      <a:pt x="283035" y="332169"/>
                      <a:pt x="281573" y="335859"/>
                      <a:pt x="292893" y="328312"/>
                    </a:cubicBezTo>
                    <a:cubicBezTo>
                      <a:pt x="294481" y="325137"/>
                      <a:pt x="295932" y="321890"/>
                      <a:pt x="297656" y="318787"/>
                    </a:cubicBezTo>
                    <a:cubicBezTo>
                      <a:pt x="299904" y="314741"/>
                      <a:pt x="302730" y="311020"/>
                      <a:pt x="304800" y="306880"/>
                    </a:cubicBezTo>
                    <a:cubicBezTo>
                      <a:pt x="306479" y="303522"/>
                      <a:pt x="310568" y="292641"/>
                      <a:pt x="311943" y="287830"/>
                    </a:cubicBezTo>
                    <a:cubicBezTo>
                      <a:pt x="312842" y="284683"/>
                      <a:pt x="313531" y="281480"/>
                      <a:pt x="314325" y="278305"/>
                    </a:cubicBezTo>
                    <a:cubicBezTo>
                      <a:pt x="313531" y="269574"/>
                      <a:pt x="313183" y="260791"/>
                      <a:pt x="311943" y="252112"/>
                    </a:cubicBezTo>
                    <a:cubicBezTo>
                      <a:pt x="311588" y="249627"/>
                      <a:pt x="310954" y="247057"/>
                      <a:pt x="309562" y="244968"/>
                    </a:cubicBezTo>
                    <a:cubicBezTo>
                      <a:pt x="307694" y="242166"/>
                      <a:pt x="304799" y="240205"/>
                      <a:pt x="302418" y="237824"/>
                    </a:cubicBezTo>
                    <a:cubicBezTo>
                      <a:pt x="300831" y="234649"/>
                      <a:pt x="299380" y="231402"/>
                      <a:pt x="297656" y="228299"/>
                    </a:cubicBezTo>
                    <a:cubicBezTo>
                      <a:pt x="295408" y="224253"/>
                      <a:pt x="292582" y="220533"/>
                      <a:pt x="290512" y="216393"/>
                    </a:cubicBezTo>
                    <a:cubicBezTo>
                      <a:pt x="289389" y="214148"/>
                      <a:pt x="289738" y="211177"/>
                      <a:pt x="288131" y="209249"/>
                    </a:cubicBezTo>
                    <a:cubicBezTo>
                      <a:pt x="279906" y="199378"/>
                      <a:pt x="280279" y="204132"/>
                      <a:pt x="271462" y="199724"/>
                    </a:cubicBezTo>
                    <a:cubicBezTo>
                      <a:pt x="268902" y="198444"/>
                      <a:pt x="266699" y="196549"/>
                      <a:pt x="264318" y="194962"/>
                    </a:cubicBezTo>
                    <a:cubicBezTo>
                      <a:pt x="259556" y="188612"/>
                      <a:pt x="255644" y="181525"/>
                      <a:pt x="250031" y="175912"/>
                    </a:cubicBezTo>
                    <a:cubicBezTo>
                      <a:pt x="231338" y="157219"/>
                      <a:pt x="237720" y="165781"/>
                      <a:pt x="228600" y="152099"/>
                    </a:cubicBezTo>
                    <a:cubicBezTo>
                      <a:pt x="227806" y="141780"/>
                      <a:pt x="228125" y="131315"/>
                      <a:pt x="226218" y="121143"/>
                    </a:cubicBezTo>
                    <a:cubicBezTo>
                      <a:pt x="225691" y="118330"/>
                      <a:pt x="222736" y="116559"/>
                      <a:pt x="221456" y="113999"/>
                    </a:cubicBezTo>
                    <a:cubicBezTo>
                      <a:pt x="212368" y="95821"/>
                      <a:pt x="229201" y="120356"/>
                      <a:pt x="211931" y="97330"/>
                    </a:cubicBezTo>
                    <a:cubicBezTo>
                      <a:pt x="211137" y="94949"/>
                      <a:pt x="209813" y="92683"/>
                      <a:pt x="209550" y="90187"/>
                    </a:cubicBezTo>
                    <a:cubicBezTo>
                      <a:pt x="208218" y="77532"/>
                      <a:pt x="209928" y="64509"/>
                      <a:pt x="207168" y="52087"/>
                    </a:cubicBezTo>
                    <a:cubicBezTo>
                      <a:pt x="206547" y="49293"/>
                      <a:pt x="202406" y="48912"/>
                      <a:pt x="200025" y="47324"/>
                    </a:cubicBezTo>
                    <a:cubicBezTo>
                      <a:pt x="185198" y="25084"/>
                      <a:pt x="196204" y="32562"/>
                      <a:pt x="161925" y="35418"/>
                    </a:cubicBezTo>
                    <a:cubicBezTo>
                      <a:pt x="158750" y="36212"/>
                      <a:pt x="155505" y="38834"/>
                      <a:pt x="152400" y="37799"/>
                    </a:cubicBezTo>
                    <a:cubicBezTo>
                      <a:pt x="149685" y="36894"/>
                      <a:pt x="149500" y="32828"/>
                      <a:pt x="147637" y="30655"/>
                    </a:cubicBezTo>
                    <a:cubicBezTo>
                      <a:pt x="144715" y="27246"/>
                      <a:pt x="141034" y="24539"/>
                      <a:pt x="138112" y="21130"/>
                    </a:cubicBezTo>
                    <a:cubicBezTo>
                      <a:pt x="133767" y="16061"/>
                      <a:pt x="131435" y="8820"/>
                      <a:pt x="126206" y="4462"/>
                    </a:cubicBezTo>
                    <a:cubicBezTo>
                      <a:pt x="124278" y="2855"/>
                      <a:pt x="121443" y="2874"/>
                      <a:pt x="119062" y="2080"/>
                    </a:cubicBezTo>
                    <a:cubicBezTo>
                      <a:pt x="89233" y="9540"/>
                      <a:pt x="126347" y="0"/>
                      <a:pt x="102393" y="6843"/>
                    </a:cubicBezTo>
                    <a:cubicBezTo>
                      <a:pt x="81472" y="12820"/>
                      <a:pt x="102845" y="5898"/>
                      <a:pt x="85725" y="11605"/>
                    </a:cubicBezTo>
                    <a:cubicBezTo>
                      <a:pt x="67420" y="23808"/>
                      <a:pt x="77083" y="20189"/>
                      <a:pt x="57150" y="23512"/>
                    </a:cubicBezTo>
                    <a:cubicBezTo>
                      <a:pt x="54769" y="26687"/>
                      <a:pt x="53055" y="30496"/>
                      <a:pt x="50006" y="33037"/>
                    </a:cubicBezTo>
                    <a:cubicBezTo>
                      <a:pt x="48078" y="34644"/>
                      <a:pt x="44637" y="33643"/>
                      <a:pt x="42862" y="35418"/>
                    </a:cubicBezTo>
                    <a:cubicBezTo>
                      <a:pt x="39589" y="38691"/>
                      <a:pt x="37966" y="43278"/>
                      <a:pt x="35718" y="47324"/>
                    </a:cubicBezTo>
                    <a:cubicBezTo>
                      <a:pt x="30954" y="55899"/>
                      <a:pt x="29975" y="59301"/>
                      <a:pt x="26193" y="68755"/>
                    </a:cubicBezTo>
                    <a:cubicBezTo>
                      <a:pt x="24538" y="128323"/>
                      <a:pt x="40848" y="135794"/>
                      <a:pt x="16668" y="164005"/>
                    </a:cubicBezTo>
                    <a:cubicBezTo>
                      <a:pt x="14477" y="166562"/>
                      <a:pt x="11906" y="168768"/>
                      <a:pt x="9525" y="171149"/>
                    </a:cubicBezTo>
                    <a:cubicBezTo>
                      <a:pt x="10319" y="174324"/>
                      <a:pt x="10617" y="177666"/>
                      <a:pt x="11906" y="180674"/>
                    </a:cubicBezTo>
                    <a:cubicBezTo>
                      <a:pt x="15030" y="187965"/>
                      <a:pt x="21121" y="191426"/>
                      <a:pt x="26193" y="197343"/>
                    </a:cubicBezTo>
                    <a:cubicBezTo>
                      <a:pt x="28056" y="199516"/>
                      <a:pt x="29368" y="202106"/>
                      <a:pt x="30956" y="204487"/>
                    </a:cubicBezTo>
                    <a:cubicBezTo>
                      <a:pt x="31750" y="208456"/>
                      <a:pt x="30746" y="213284"/>
                      <a:pt x="33337" y="216393"/>
                    </a:cubicBezTo>
                    <a:cubicBezTo>
                      <a:pt x="35432" y="218907"/>
                      <a:pt x="39715" y="217875"/>
                      <a:pt x="42862" y="218774"/>
                    </a:cubicBezTo>
                    <a:cubicBezTo>
                      <a:pt x="45276" y="219464"/>
                      <a:pt x="47625" y="220361"/>
                      <a:pt x="50006" y="221155"/>
                    </a:cubicBezTo>
                    <a:cubicBezTo>
                      <a:pt x="50552" y="220791"/>
                      <a:pt x="62053" y="212220"/>
                      <a:pt x="64293" y="214012"/>
                    </a:cubicBezTo>
                    <a:cubicBezTo>
                      <a:pt x="67631" y="216682"/>
                      <a:pt x="67468" y="221949"/>
                      <a:pt x="69056" y="225918"/>
                    </a:cubicBezTo>
                    <a:cubicBezTo>
                      <a:pt x="67128" y="239418"/>
                      <a:pt x="67503" y="240879"/>
                      <a:pt x="64293" y="252112"/>
                    </a:cubicBezTo>
                    <a:cubicBezTo>
                      <a:pt x="63603" y="254525"/>
                      <a:pt x="63453" y="257274"/>
                      <a:pt x="61912" y="259255"/>
                    </a:cubicBezTo>
                    <a:cubicBezTo>
                      <a:pt x="57777" y="264572"/>
                      <a:pt x="47625" y="273543"/>
                      <a:pt x="47625" y="273543"/>
                    </a:cubicBezTo>
                    <a:cubicBezTo>
                      <a:pt x="48419" y="281480"/>
                      <a:pt x="48793" y="289471"/>
                      <a:pt x="50006" y="297355"/>
                    </a:cubicBezTo>
                    <a:cubicBezTo>
                      <a:pt x="50388" y="299836"/>
                      <a:pt x="51168" y="302305"/>
                      <a:pt x="52387" y="304499"/>
                    </a:cubicBezTo>
                    <a:cubicBezTo>
                      <a:pt x="59508" y="317318"/>
                      <a:pt x="60377" y="317253"/>
                      <a:pt x="69056" y="325930"/>
                    </a:cubicBezTo>
                    <a:cubicBezTo>
                      <a:pt x="74133" y="336085"/>
                      <a:pt x="76910" y="336972"/>
                      <a:pt x="71437" y="349743"/>
                    </a:cubicBezTo>
                    <a:cubicBezTo>
                      <a:pt x="68487" y="356626"/>
                      <a:pt x="63551" y="362476"/>
                      <a:pt x="59531" y="368793"/>
                    </a:cubicBezTo>
                    <a:cubicBezTo>
                      <a:pt x="57994" y="371208"/>
                      <a:pt x="54768" y="375937"/>
                      <a:pt x="54768" y="375937"/>
                    </a:cubicBezTo>
                    <a:cubicBezTo>
                      <a:pt x="49971" y="395128"/>
                      <a:pt x="56522" y="375863"/>
                      <a:pt x="42862" y="394987"/>
                    </a:cubicBezTo>
                    <a:cubicBezTo>
                      <a:pt x="41403" y="397029"/>
                      <a:pt x="41873" y="400042"/>
                      <a:pt x="40481" y="402130"/>
                    </a:cubicBezTo>
                    <a:cubicBezTo>
                      <a:pt x="34323" y="411366"/>
                      <a:pt x="32015" y="409538"/>
                      <a:pt x="21431" y="411655"/>
                    </a:cubicBezTo>
                    <a:cubicBezTo>
                      <a:pt x="19050" y="414036"/>
                      <a:pt x="16244" y="416059"/>
                      <a:pt x="14287" y="418799"/>
                    </a:cubicBezTo>
                    <a:cubicBezTo>
                      <a:pt x="12224" y="421688"/>
                      <a:pt x="10843" y="425028"/>
                      <a:pt x="9525" y="428324"/>
                    </a:cubicBezTo>
                    <a:cubicBezTo>
                      <a:pt x="4009" y="442114"/>
                      <a:pt x="0" y="440627"/>
                      <a:pt x="2381" y="44975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4" name="34 Forma libre"/>
              <p:cNvSpPr/>
              <p:nvPr/>
            </p:nvSpPr>
            <p:spPr>
              <a:xfrm>
                <a:off x="2742035" y="1905000"/>
                <a:ext cx="561443" cy="633952"/>
              </a:xfrm>
              <a:custGeom>
                <a:avLst/>
                <a:gdLst>
                  <a:gd name="connsiteX0" fmla="*/ 546471 w 561443"/>
                  <a:gd name="connsiteY0" fmla="*/ 330994 h 633952"/>
                  <a:gd name="connsiteX1" fmla="*/ 560759 w 561443"/>
                  <a:gd name="connsiteY1" fmla="*/ 447675 h 633952"/>
                  <a:gd name="connsiteX2" fmla="*/ 539328 w 561443"/>
                  <a:gd name="connsiteY2" fmla="*/ 500063 h 633952"/>
                  <a:gd name="connsiteX3" fmla="*/ 515515 w 561443"/>
                  <a:gd name="connsiteY3" fmla="*/ 521494 h 633952"/>
                  <a:gd name="connsiteX4" fmla="*/ 477415 w 561443"/>
                  <a:gd name="connsiteY4" fmla="*/ 547688 h 633952"/>
                  <a:gd name="connsiteX5" fmla="*/ 465509 w 561443"/>
                  <a:gd name="connsiteY5" fmla="*/ 552450 h 633952"/>
                  <a:gd name="connsiteX6" fmla="*/ 439315 w 561443"/>
                  <a:gd name="connsiteY6" fmla="*/ 571500 h 633952"/>
                  <a:gd name="connsiteX7" fmla="*/ 413121 w 561443"/>
                  <a:gd name="connsiteY7" fmla="*/ 585788 h 633952"/>
                  <a:gd name="connsiteX8" fmla="*/ 386928 w 561443"/>
                  <a:gd name="connsiteY8" fmla="*/ 607219 h 633952"/>
                  <a:gd name="connsiteX9" fmla="*/ 379784 w 561443"/>
                  <a:gd name="connsiteY9" fmla="*/ 616744 h 633952"/>
                  <a:gd name="connsiteX10" fmla="*/ 370259 w 561443"/>
                  <a:gd name="connsiteY10" fmla="*/ 621506 h 633952"/>
                  <a:gd name="connsiteX11" fmla="*/ 353590 w 561443"/>
                  <a:gd name="connsiteY11" fmla="*/ 626269 h 633952"/>
                  <a:gd name="connsiteX12" fmla="*/ 334540 w 561443"/>
                  <a:gd name="connsiteY12" fmla="*/ 633413 h 633952"/>
                  <a:gd name="connsiteX13" fmla="*/ 217859 w 561443"/>
                  <a:gd name="connsiteY13" fmla="*/ 631031 h 633952"/>
                  <a:gd name="connsiteX14" fmla="*/ 172615 w 561443"/>
                  <a:gd name="connsiteY14" fmla="*/ 633413 h 633952"/>
                  <a:gd name="connsiteX15" fmla="*/ 141659 w 561443"/>
                  <a:gd name="connsiteY15" fmla="*/ 626269 h 633952"/>
                  <a:gd name="connsiteX16" fmla="*/ 110703 w 561443"/>
                  <a:gd name="connsiteY16" fmla="*/ 600075 h 633952"/>
                  <a:gd name="connsiteX17" fmla="*/ 103559 w 561443"/>
                  <a:gd name="connsiteY17" fmla="*/ 590550 h 633952"/>
                  <a:gd name="connsiteX18" fmla="*/ 91653 w 561443"/>
                  <a:gd name="connsiteY18" fmla="*/ 583406 h 633952"/>
                  <a:gd name="connsiteX19" fmla="*/ 84509 w 561443"/>
                  <a:gd name="connsiteY19" fmla="*/ 578644 h 633952"/>
                  <a:gd name="connsiteX20" fmla="*/ 72603 w 561443"/>
                  <a:gd name="connsiteY20" fmla="*/ 566738 h 633952"/>
                  <a:gd name="connsiteX21" fmla="*/ 51171 w 561443"/>
                  <a:gd name="connsiteY21" fmla="*/ 550069 h 633952"/>
                  <a:gd name="connsiteX22" fmla="*/ 46409 w 561443"/>
                  <a:gd name="connsiteY22" fmla="*/ 540544 h 633952"/>
                  <a:gd name="connsiteX23" fmla="*/ 39265 w 561443"/>
                  <a:gd name="connsiteY23" fmla="*/ 533400 h 633952"/>
                  <a:gd name="connsiteX24" fmla="*/ 15453 w 561443"/>
                  <a:gd name="connsiteY24" fmla="*/ 509588 h 633952"/>
                  <a:gd name="connsiteX25" fmla="*/ 13071 w 561443"/>
                  <a:gd name="connsiteY25" fmla="*/ 502444 h 633952"/>
                  <a:gd name="connsiteX26" fmla="*/ 10690 w 561443"/>
                  <a:gd name="connsiteY26" fmla="*/ 476250 h 633952"/>
                  <a:gd name="connsiteX27" fmla="*/ 24978 w 561443"/>
                  <a:gd name="connsiteY27" fmla="*/ 471488 h 633952"/>
                  <a:gd name="connsiteX28" fmla="*/ 29740 w 561443"/>
                  <a:gd name="connsiteY28" fmla="*/ 464344 h 633952"/>
                  <a:gd name="connsiteX29" fmla="*/ 36884 w 561443"/>
                  <a:gd name="connsiteY29" fmla="*/ 461963 h 633952"/>
                  <a:gd name="connsiteX30" fmla="*/ 44028 w 561443"/>
                  <a:gd name="connsiteY30" fmla="*/ 457200 h 633952"/>
                  <a:gd name="connsiteX31" fmla="*/ 53553 w 561443"/>
                  <a:gd name="connsiteY31" fmla="*/ 440531 h 633952"/>
                  <a:gd name="connsiteX32" fmla="*/ 55934 w 561443"/>
                  <a:gd name="connsiteY32" fmla="*/ 433388 h 633952"/>
                  <a:gd name="connsiteX33" fmla="*/ 44028 w 561443"/>
                  <a:gd name="connsiteY33" fmla="*/ 419100 h 633952"/>
                  <a:gd name="connsiteX34" fmla="*/ 41646 w 561443"/>
                  <a:gd name="connsiteY34" fmla="*/ 411956 h 633952"/>
                  <a:gd name="connsiteX35" fmla="*/ 55934 w 561443"/>
                  <a:gd name="connsiteY35" fmla="*/ 397669 h 633952"/>
                  <a:gd name="connsiteX36" fmla="*/ 65459 w 561443"/>
                  <a:gd name="connsiteY36" fmla="*/ 392906 h 633952"/>
                  <a:gd name="connsiteX37" fmla="*/ 72603 w 561443"/>
                  <a:gd name="connsiteY37" fmla="*/ 385763 h 633952"/>
                  <a:gd name="connsiteX38" fmla="*/ 91653 w 561443"/>
                  <a:gd name="connsiteY38" fmla="*/ 373856 h 633952"/>
                  <a:gd name="connsiteX39" fmla="*/ 98796 w 561443"/>
                  <a:gd name="connsiteY39" fmla="*/ 366713 h 633952"/>
                  <a:gd name="connsiteX40" fmla="*/ 117846 w 561443"/>
                  <a:gd name="connsiteY40" fmla="*/ 354806 h 633952"/>
                  <a:gd name="connsiteX41" fmla="*/ 124990 w 561443"/>
                  <a:gd name="connsiteY41" fmla="*/ 347663 h 633952"/>
                  <a:gd name="connsiteX42" fmla="*/ 146421 w 561443"/>
                  <a:gd name="connsiteY42" fmla="*/ 328613 h 633952"/>
                  <a:gd name="connsiteX43" fmla="*/ 151184 w 561443"/>
                  <a:gd name="connsiteY43" fmla="*/ 319088 h 633952"/>
                  <a:gd name="connsiteX44" fmla="*/ 160709 w 561443"/>
                  <a:gd name="connsiteY44" fmla="*/ 309563 h 633952"/>
                  <a:gd name="connsiteX45" fmla="*/ 174996 w 561443"/>
                  <a:gd name="connsiteY45" fmla="*/ 300038 h 633952"/>
                  <a:gd name="connsiteX46" fmla="*/ 182140 w 561443"/>
                  <a:gd name="connsiteY46" fmla="*/ 290513 h 633952"/>
                  <a:gd name="connsiteX47" fmla="*/ 179759 w 561443"/>
                  <a:gd name="connsiteY47" fmla="*/ 264319 h 633952"/>
                  <a:gd name="connsiteX48" fmla="*/ 177378 w 561443"/>
                  <a:gd name="connsiteY48" fmla="*/ 254794 h 633952"/>
                  <a:gd name="connsiteX49" fmla="*/ 170234 w 561443"/>
                  <a:gd name="connsiteY49" fmla="*/ 247650 h 633952"/>
                  <a:gd name="connsiteX50" fmla="*/ 167853 w 561443"/>
                  <a:gd name="connsiteY50" fmla="*/ 238125 h 633952"/>
                  <a:gd name="connsiteX51" fmla="*/ 163090 w 561443"/>
                  <a:gd name="connsiteY51" fmla="*/ 226219 h 633952"/>
                  <a:gd name="connsiteX52" fmla="*/ 170234 w 561443"/>
                  <a:gd name="connsiteY52" fmla="*/ 197644 h 633952"/>
                  <a:gd name="connsiteX53" fmla="*/ 174996 w 561443"/>
                  <a:gd name="connsiteY53" fmla="*/ 190500 h 633952"/>
                  <a:gd name="connsiteX54" fmla="*/ 177378 w 561443"/>
                  <a:gd name="connsiteY54" fmla="*/ 176213 h 633952"/>
                  <a:gd name="connsiteX55" fmla="*/ 179759 w 561443"/>
                  <a:gd name="connsiteY55" fmla="*/ 166688 h 633952"/>
                  <a:gd name="connsiteX56" fmla="*/ 182140 w 561443"/>
                  <a:gd name="connsiteY56" fmla="*/ 152400 h 633952"/>
                  <a:gd name="connsiteX57" fmla="*/ 184521 w 561443"/>
                  <a:gd name="connsiteY57" fmla="*/ 142875 h 633952"/>
                  <a:gd name="connsiteX58" fmla="*/ 191665 w 561443"/>
                  <a:gd name="connsiteY58" fmla="*/ 138113 h 633952"/>
                  <a:gd name="connsiteX59" fmla="*/ 194046 w 561443"/>
                  <a:gd name="connsiteY59" fmla="*/ 130969 h 633952"/>
                  <a:gd name="connsiteX60" fmla="*/ 198809 w 561443"/>
                  <a:gd name="connsiteY60" fmla="*/ 123825 h 633952"/>
                  <a:gd name="connsiteX61" fmla="*/ 196428 w 561443"/>
                  <a:gd name="connsiteY61" fmla="*/ 54769 h 633952"/>
                  <a:gd name="connsiteX62" fmla="*/ 191665 w 561443"/>
                  <a:gd name="connsiteY62" fmla="*/ 26194 h 633952"/>
                  <a:gd name="connsiteX63" fmla="*/ 194046 w 561443"/>
                  <a:gd name="connsiteY63" fmla="*/ 2381 h 633952"/>
                  <a:gd name="connsiteX64" fmla="*/ 201190 w 561443"/>
                  <a:gd name="connsiteY64" fmla="*/ 0 h 633952"/>
                  <a:gd name="connsiteX65" fmla="*/ 220240 w 561443"/>
                  <a:gd name="connsiteY65" fmla="*/ 4763 h 633952"/>
                  <a:gd name="connsiteX66" fmla="*/ 222621 w 561443"/>
                  <a:gd name="connsiteY66" fmla="*/ 11906 h 633952"/>
                  <a:gd name="connsiteX67" fmla="*/ 225003 w 561443"/>
                  <a:gd name="connsiteY67" fmla="*/ 33338 h 633952"/>
                  <a:gd name="connsiteX68" fmla="*/ 227384 w 561443"/>
                  <a:gd name="connsiteY68" fmla="*/ 80963 h 633952"/>
                  <a:gd name="connsiteX69" fmla="*/ 236909 w 561443"/>
                  <a:gd name="connsiteY69" fmla="*/ 88106 h 633952"/>
                  <a:gd name="connsiteX70" fmla="*/ 246434 w 561443"/>
                  <a:gd name="connsiteY70" fmla="*/ 90488 h 633952"/>
                  <a:gd name="connsiteX71" fmla="*/ 263103 w 561443"/>
                  <a:gd name="connsiteY71" fmla="*/ 100013 h 633952"/>
                  <a:gd name="connsiteX72" fmla="*/ 265484 w 561443"/>
                  <a:gd name="connsiteY72" fmla="*/ 109538 h 633952"/>
                  <a:gd name="connsiteX73" fmla="*/ 277390 w 561443"/>
                  <a:gd name="connsiteY73" fmla="*/ 123825 h 633952"/>
                  <a:gd name="connsiteX74" fmla="*/ 282153 w 561443"/>
                  <a:gd name="connsiteY74" fmla="*/ 133350 h 633952"/>
                  <a:gd name="connsiteX75" fmla="*/ 296440 w 561443"/>
                  <a:gd name="connsiteY75" fmla="*/ 145256 h 633952"/>
                  <a:gd name="connsiteX76" fmla="*/ 305965 w 561443"/>
                  <a:gd name="connsiteY76" fmla="*/ 147638 h 633952"/>
                  <a:gd name="connsiteX77" fmla="*/ 317871 w 561443"/>
                  <a:gd name="connsiteY77" fmla="*/ 145256 h 633952"/>
                  <a:gd name="connsiteX78" fmla="*/ 325015 w 561443"/>
                  <a:gd name="connsiteY78" fmla="*/ 140494 h 633952"/>
                  <a:gd name="connsiteX79" fmla="*/ 336921 w 561443"/>
                  <a:gd name="connsiteY79" fmla="*/ 126206 h 633952"/>
                  <a:gd name="connsiteX80" fmla="*/ 396453 w 561443"/>
                  <a:gd name="connsiteY80" fmla="*/ 128588 h 633952"/>
                  <a:gd name="connsiteX81" fmla="*/ 408359 w 561443"/>
                  <a:gd name="connsiteY81" fmla="*/ 130969 h 633952"/>
                  <a:gd name="connsiteX82" fmla="*/ 422646 w 561443"/>
                  <a:gd name="connsiteY82" fmla="*/ 145256 h 633952"/>
                  <a:gd name="connsiteX83" fmla="*/ 427409 w 561443"/>
                  <a:gd name="connsiteY83" fmla="*/ 161925 h 633952"/>
                  <a:gd name="connsiteX84" fmla="*/ 432171 w 561443"/>
                  <a:gd name="connsiteY84" fmla="*/ 171450 h 633952"/>
                  <a:gd name="connsiteX85" fmla="*/ 441696 w 561443"/>
                  <a:gd name="connsiteY85" fmla="*/ 192881 h 633952"/>
                  <a:gd name="connsiteX86" fmla="*/ 448840 w 561443"/>
                  <a:gd name="connsiteY86" fmla="*/ 197644 h 633952"/>
                  <a:gd name="connsiteX87" fmla="*/ 455984 w 561443"/>
                  <a:gd name="connsiteY87" fmla="*/ 261938 h 633952"/>
                  <a:gd name="connsiteX88" fmla="*/ 460746 w 561443"/>
                  <a:gd name="connsiteY88" fmla="*/ 276225 h 633952"/>
                  <a:gd name="connsiteX89" fmla="*/ 467890 w 561443"/>
                  <a:gd name="connsiteY89" fmla="*/ 278606 h 633952"/>
                  <a:gd name="connsiteX90" fmla="*/ 508371 w 561443"/>
                  <a:gd name="connsiteY90" fmla="*/ 283369 h 633952"/>
                  <a:gd name="connsiteX91" fmla="*/ 517896 w 561443"/>
                  <a:gd name="connsiteY91" fmla="*/ 285750 h 633952"/>
                  <a:gd name="connsiteX92" fmla="*/ 520278 w 561443"/>
                  <a:gd name="connsiteY92" fmla="*/ 292894 h 633952"/>
                  <a:gd name="connsiteX93" fmla="*/ 529803 w 561443"/>
                  <a:gd name="connsiteY93" fmla="*/ 309563 h 633952"/>
                  <a:gd name="connsiteX94" fmla="*/ 532184 w 561443"/>
                  <a:gd name="connsiteY94" fmla="*/ 316706 h 633952"/>
                  <a:gd name="connsiteX95" fmla="*/ 536946 w 561443"/>
                  <a:gd name="connsiteY95" fmla="*/ 323850 h 633952"/>
                  <a:gd name="connsiteX96" fmla="*/ 546471 w 561443"/>
                  <a:gd name="connsiteY96" fmla="*/ 350044 h 633952"/>
                  <a:gd name="connsiteX97" fmla="*/ 546471 w 561443"/>
                  <a:gd name="connsiteY97" fmla="*/ 330994 h 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61443" h="633952">
                    <a:moveTo>
                      <a:pt x="546471" y="330994"/>
                    </a:moveTo>
                    <a:cubicBezTo>
                      <a:pt x="548852" y="347266"/>
                      <a:pt x="561443" y="423723"/>
                      <a:pt x="560759" y="447675"/>
                    </a:cubicBezTo>
                    <a:cubicBezTo>
                      <a:pt x="560175" y="468118"/>
                      <a:pt x="552605" y="485126"/>
                      <a:pt x="539328" y="500063"/>
                    </a:cubicBezTo>
                    <a:cubicBezTo>
                      <a:pt x="532233" y="508045"/>
                      <a:pt x="523683" y="514615"/>
                      <a:pt x="515515" y="521494"/>
                    </a:cubicBezTo>
                    <a:cubicBezTo>
                      <a:pt x="501253" y="533504"/>
                      <a:pt x="493301" y="539745"/>
                      <a:pt x="477415" y="547688"/>
                    </a:cubicBezTo>
                    <a:cubicBezTo>
                      <a:pt x="473592" y="549599"/>
                      <a:pt x="469478" y="550863"/>
                      <a:pt x="465509" y="552450"/>
                    </a:cubicBezTo>
                    <a:cubicBezTo>
                      <a:pt x="455454" y="560494"/>
                      <a:pt x="450713" y="564851"/>
                      <a:pt x="439315" y="571500"/>
                    </a:cubicBezTo>
                    <a:cubicBezTo>
                      <a:pt x="422852" y="581104"/>
                      <a:pt x="427887" y="575566"/>
                      <a:pt x="413121" y="585788"/>
                    </a:cubicBezTo>
                    <a:cubicBezTo>
                      <a:pt x="404577" y="591703"/>
                      <a:pt x="394083" y="598871"/>
                      <a:pt x="386928" y="607219"/>
                    </a:cubicBezTo>
                    <a:cubicBezTo>
                      <a:pt x="384345" y="610232"/>
                      <a:pt x="382797" y="614161"/>
                      <a:pt x="379784" y="616744"/>
                    </a:cubicBezTo>
                    <a:cubicBezTo>
                      <a:pt x="377089" y="619054"/>
                      <a:pt x="373522" y="620108"/>
                      <a:pt x="370259" y="621506"/>
                    </a:cubicBezTo>
                    <a:cubicBezTo>
                      <a:pt x="362220" y="624951"/>
                      <a:pt x="362669" y="623243"/>
                      <a:pt x="353590" y="626269"/>
                    </a:cubicBezTo>
                    <a:cubicBezTo>
                      <a:pt x="347156" y="628414"/>
                      <a:pt x="340890" y="631032"/>
                      <a:pt x="334540" y="633413"/>
                    </a:cubicBezTo>
                    <a:cubicBezTo>
                      <a:pt x="295646" y="632619"/>
                      <a:pt x="256761" y="631031"/>
                      <a:pt x="217859" y="631031"/>
                    </a:cubicBezTo>
                    <a:cubicBezTo>
                      <a:pt x="202757" y="631031"/>
                      <a:pt x="187708" y="633952"/>
                      <a:pt x="172615" y="633413"/>
                    </a:cubicBezTo>
                    <a:cubicBezTo>
                      <a:pt x="169428" y="633299"/>
                      <a:pt x="148696" y="628028"/>
                      <a:pt x="141659" y="626269"/>
                    </a:cubicBezTo>
                    <a:cubicBezTo>
                      <a:pt x="128376" y="617414"/>
                      <a:pt x="121064" y="613889"/>
                      <a:pt x="110703" y="600075"/>
                    </a:cubicBezTo>
                    <a:cubicBezTo>
                      <a:pt x="108322" y="596900"/>
                      <a:pt x="106546" y="593163"/>
                      <a:pt x="103559" y="590550"/>
                    </a:cubicBezTo>
                    <a:cubicBezTo>
                      <a:pt x="100076" y="587502"/>
                      <a:pt x="95578" y="585859"/>
                      <a:pt x="91653" y="583406"/>
                    </a:cubicBezTo>
                    <a:cubicBezTo>
                      <a:pt x="89226" y="581889"/>
                      <a:pt x="86890" y="580231"/>
                      <a:pt x="84509" y="578644"/>
                    </a:cubicBezTo>
                    <a:cubicBezTo>
                      <a:pt x="75777" y="565546"/>
                      <a:pt x="84509" y="576660"/>
                      <a:pt x="72603" y="566738"/>
                    </a:cubicBezTo>
                    <a:cubicBezTo>
                      <a:pt x="50223" y="548088"/>
                      <a:pt x="87277" y="574139"/>
                      <a:pt x="51171" y="550069"/>
                    </a:cubicBezTo>
                    <a:cubicBezTo>
                      <a:pt x="49584" y="546894"/>
                      <a:pt x="48472" y="543433"/>
                      <a:pt x="46409" y="540544"/>
                    </a:cubicBezTo>
                    <a:cubicBezTo>
                      <a:pt x="44452" y="537804"/>
                      <a:pt x="41483" y="535934"/>
                      <a:pt x="39265" y="533400"/>
                    </a:cubicBezTo>
                    <a:cubicBezTo>
                      <a:pt x="21230" y="512788"/>
                      <a:pt x="39301" y="529462"/>
                      <a:pt x="15453" y="509588"/>
                    </a:cubicBezTo>
                    <a:cubicBezTo>
                      <a:pt x="14659" y="507207"/>
                      <a:pt x="14194" y="504689"/>
                      <a:pt x="13071" y="502444"/>
                    </a:cubicBezTo>
                    <a:cubicBezTo>
                      <a:pt x="8317" y="492935"/>
                      <a:pt x="0" y="491521"/>
                      <a:pt x="10690" y="476250"/>
                    </a:cubicBezTo>
                    <a:cubicBezTo>
                      <a:pt x="13569" y="472137"/>
                      <a:pt x="20215" y="473075"/>
                      <a:pt x="24978" y="471488"/>
                    </a:cubicBezTo>
                    <a:cubicBezTo>
                      <a:pt x="26565" y="469107"/>
                      <a:pt x="27505" y="466132"/>
                      <a:pt x="29740" y="464344"/>
                    </a:cubicBezTo>
                    <a:cubicBezTo>
                      <a:pt x="31700" y="462776"/>
                      <a:pt x="34639" y="463086"/>
                      <a:pt x="36884" y="461963"/>
                    </a:cubicBezTo>
                    <a:cubicBezTo>
                      <a:pt x="39444" y="460683"/>
                      <a:pt x="41647" y="458788"/>
                      <a:pt x="44028" y="457200"/>
                    </a:cubicBezTo>
                    <a:cubicBezTo>
                      <a:pt x="48809" y="450027"/>
                      <a:pt x="49929" y="448987"/>
                      <a:pt x="53553" y="440531"/>
                    </a:cubicBezTo>
                    <a:cubicBezTo>
                      <a:pt x="54542" y="438224"/>
                      <a:pt x="55140" y="435769"/>
                      <a:pt x="55934" y="433388"/>
                    </a:cubicBezTo>
                    <a:cubicBezTo>
                      <a:pt x="50666" y="428120"/>
                      <a:pt x="47344" y="425733"/>
                      <a:pt x="44028" y="419100"/>
                    </a:cubicBezTo>
                    <a:cubicBezTo>
                      <a:pt x="42905" y="416855"/>
                      <a:pt x="42440" y="414337"/>
                      <a:pt x="41646" y="411956"/>
                    </a:cubicBezTo>
                    <a:cubicBezTo>
                      <a:pt x="47393" y="403337"/>
                      <a:pt x="45808" y="403998"/>
                      <a:pt x="55934" y="397669"/>
                    </a:cubicBezTo>
                    <a:cubicBezTo>
                      <a:pt x="58944" y="395788"/>
                      <a:pt x="62570" y="394969"/>
                      <a:pt x="65459" y="392906"/>
                    </a:cubicBezTo>
                    <a:cubicBezTo>
                      <a:pt x="68199" y="390949"/>
                      <a:pt x="70016" y="387919"/>
                      <a:pt x="72603" y="385763"/>
                    </a:cubicBezTo>
                    <a:cubicBezTo>
                      <a:pt x="77610" y="381590"/>
                      <a:pt x="86975" y="377365"/>
                      <a:pt x="91653" y="373856"/>
                    </a:cubicBezTo>
                    <a:cubicBezTo>
                      <a:pt x="94347" y="371836"/>
                      <a:pt x="96239" y="368904"/>
                      <a:pt x="98796" y="366713"/>
                    </a:cubicBezTo>
                    <a:cubicBezTo>
                      <a:pt x="123805" y="345277"/>
                      <a:pt x="93462" y="372222"/>
                      <a:pt x="117846" y="354806"/>
                    </a:cubicBezTo>
                    <a:cubicBezTo>
                      <a:pt x="120586" y="352849"/>
                      <a:pt x="122403" y="349819"/>
                      <a:pt x="124990" y="347663"/>
                    </a:cubicBezTo>
                    <a:cubicBezTo>
                      <a:pt x="133617" y="340474"/>
                      <a:pt x="139806" y="341841"/>
                      <a:pt x="146421" y="328613"/>
                    </a:cubicBezTo>
                    <a:cubicBezTo>
                      <a:pt x="148009" y="325438"/>
                      <a:pt x="149054" y="321928"/>
                      <a:pt x="151184" y="319088"/>
                    </a:cubicBezTo>
                    <a:cubicBezTo>
                      <a:pt x="153878" y="315496"/>
                      <a:pt x="157203" y="312368"/>
                      <a:pt x="160709" y="309563"/>
                    </a:cubicBezTo>
                    <a:cubicBezTo>
                      <a:pt x="165178" y="305987"/>
                      <a:pt x="171562" y="304617"/>
                      <a:pt x="174996" y="300038"/>
                    </a:cubicBezTo>
                    <a:lnTo>
                      <a:pt x="182140" y="290513"/>
                    </a:lnTo>
                    <a:cubicBezTo>
                      <a:pt x="181346" y="281782"/>
                      <a:pt x="180918" y="273009"/>
                      <a:pt x="179759" y="264319"/>
                    </a:cubicBezTo>
                    <a:cubicBezTo>
                      <a:pt x="179327" y="261075"/>
                      <a:pt x="179002" y="257636"/>
                      <a:pt x="177378" y="254794"/>
                    </a:cubicBezTo>
                    <a:cubicBezTo>
                      <a:pt x="175707" y="251870"/>
                      <a:pt x="172615" y="250031"/>
                      <a:pt x="170234" y="247650"/>
                    </a:cubicBezTo>
                    <a:cubicBezTo>
                      <a:pt x="169440" y="244475"/>
                      <a:pt x="168888" y="241230"/>
                      <a:pt x="167853" y="238125"/>
                    </a:cubicBezTo>
                    <a:cubicBezTo>
                      <a:pt x="166501" y="234070"/>
                      <a:pt x="163445" y="230479"/>
                      <a:pt x="163090" y="226219"/>
                    </a:cubicBezTo>
                    <a:cubicBezTo>
                      <a:pt x="162344" y="217274"/>
                      <a:pt x="166228" y="205657"/>
                      <a:pt x="170234" y="197644"/>
                    </a:cubicBezTo>
                    <a:cubicBezTo>
                      <a:pt x="171514" y="195084"/>
                      <a:pt x="173409" y="192881"/>
                      <a:pt x="174996" y="190500"/>
                    </a:cubicBezTo>
                    <a:cubicBezTo>
                      <a:pt x="175790" y="185738"/>
                      <a:pt x="176431" y="180947"/>
                      <a:pt x="177378" y="176213"/>
                    </a:cubicBezTo>
                    <a:cubicBezTo>
                      <a:pt x="178020" y="173004"/>
                      <a:pt x="179117" y="169897"/>
                      <a:pt x="179759" y="166688"/>
                    </a:cubicBezTo>
                    <a:cubicBezTo>
                      <a:pt x="180706" y="161953"/>
                      <a:pt x="181193" y="157135"/>
                      <a:pt x="182140" y="152400"/>
                    </a:cubicBezTo>
                    <a:cubicBezTo>
                      <a:pt x="182782" y="149191"/>
                      <a:pt x="182706" y="145598"/>
                      <a:pt x="184521" y="142875"/>
                    </a:cubicBezTo>
                    <a:cubicBezTo>
                      <a:pt x="186109" y="140494"/>
                      <a:pt x="189284" y="139700"/>
                      <a:pt x="191665" y="138113"/>
                    </a:cubicBezTo>
                    <a:cubicBezTo>
                      <a:pt x="192459" y="135732"/>
                      <a:pt x="192923" y="133214"/>
                      <a:pt x="194046" y="130969"/>
                    </a:cubicBezTo>
                    <a:cubicBezTo>
                      <a:pt x="195326" y="128409"/>
                      <a:pt x="198720" y="126686"/>
                      <a:pt x="198809" y="123825"/>
                    </a:cubicBezTo>
                    <a:cubicBezTo>
                      <a:pt x="199529" y="100804"/>
                      <a:pt x="197639" y="77770"/>
                      <a:pt x="196428" y="54769"/>
                    </a:cubicBezTo>
                    <a:cubicBezTo>
                      <a:pt x="195431" y="35831"/>
                      <a:pt x="195738" y="38415"/>
                      <a:pt x="191665" y="26194"/>
                    </a:cubicBezTo>
                    <a:cubicBezTo>
                      <a:pt x="192459" y="18256"/>
                      <a:pt x="191320" y="9878"/>
                      <a:pt x="194046" y="2381"/>
                    </a:cubicBezTo>
                    <a:cubicBezTo>
                      <a:pt x="194904" y="22"/>
                      <a:pt x="198680" y="0"/>
                      <a:pt x="201190" y="0"/>
                    </a:cubicBezTo>
                    <a:cubicBezTo>
                      <a:pt x="206940" y="0"/>
                      <a:pt x="214601" y="2883"/>
                      <a:pt x="220240" y="4763"/>
                    </a:cubicBezTo>
                    <a:cubicBezTo>
                      <a:pt x="221034" y="7144"/>
                      <a:pt x="222208" y="9430"/>
                      <a:pt x="222621" y="11906"/>
                    </a:cubicBezTo>
                    <a:cubicBezTo>
                      <a:pt x="223803" y="18996"/>
                      <a:pt x="224508" y="26167"/>
                      <a:pt x="225003" y="33338"/>
                    </a:cubicBezTo>
                    <a:cubicBezTo>
                      <a:pt x="226097" y="49195"/>
                      <a:pt x="224007" y="65431"/>
                      <a:pt x="227384" y="80963"/>
                    </a:cubicBezTo>
                    <a:cubicBezTo>
                      <a:pt x="228227" y="84841"/>
                      <a:pt x="233359" y="86331"/>
                      <a:pt x="236909" y="88106"/>
                    </a:cubicBezTo>
                    <a:cubicBezTo>
                      <a:pt x="239836" y="89570"/>
                      <a:pt x="243370" y="89339"/>
                      <a:pt x="246434" y="90488"/>
                    </a:cubicBezTo>
                    <a:cubicBezTo>
                      <a:pt x="253343" y="93079"/>
                      <a:pt x="257179" y="96063"/>
                      <a:pt x="263103" y="100013"/>
                    </a:cubicBezTo>
                    <a:cubicBezTo>
                      <a:pt x="263897" y="103188"/>
                      <a:pt x="264195" y="106530"/>
                      <a:pt x="265484" y="109538"/>
                    </a:cubicBezTo>
                    <a:cubicBezTo>
                      <a:pt x="269532" y="118984"/>
                      <a:pt x="271261" y="115245"/>
                      <a:pt x="277390" y="123825"/>
                    </a:cubicBezTo>
                    <a:cubicBezTo>
                      <a:pt x="279453" y="126714"/>
                      <a:pt x="280090" y="130461"/>
                      <a:pt x="282153" y="133350"/>
                    </a:cubicBezTo>
                    <a:cubicBezTo>
                      <a:pt x="284679" y="136887"/>
                      <a:pt x="292137" y="143412"/>
                      <a:pt x="296440" y="145256"/>
                    </a:cubicBezTo>
                    <a:cubicBezTo>
                      <a:pt x="299448" y="146545"/>
                      <a:pt x="302790" y="146844"/>
                      <a:pt x="305965" y="147638"/>
                    </a:cubicBezTo>
                    <a:cubicBezTo>
                      <a:pt x="309934" y="146844"/>
                      <a:pt x="314081" y="146677"/>
                      <a:pt x="317871" y="145256"/>
                    </a:cubicBezTo>
                    <a:cubicBezTo>
                      <a:pt x="320551" y="144251"/>
                      <a:pt x="322816" y="142326"/>
                      <a:pt x="325015" y="140494"/>
                    </a:cubicBezTo>
                    <a:cubicBezTo>
                      <a:pt x="331891" y="134764"/>
                      <a:pt x="332239" y="133231"/>
                      <a:pt x="336921" y="126206"/>
                    </a:cubicBezTo>
                    <a:cubicBezTo>
                      <a:pt x="356765" y="127000"/>
                      <a:pt x="376637" y="127267"/>
                      <a:pt x="396453" y="128588"/>
                    </a:cubicBezTo>
                    <a:cubicBezTo>
                      <a:pt x="400491" y="128857"/>
                      <a:pt x="404944" y="128796"/>
                      <a:pt x="408359" y="130969"/>
                    </a:cubicBezTo>
                    <a:cubicBezTo>
                      <a:pt x="414041" y="134585"/>
                      <a:pt x="422646" y="145256"/>
                      <a:pt x="422646" y="145256"/>
                    </a:cubicBezTo>
                    <a:cubicBezTo>
                      <a:pt x="423853" y="150084"/>
                      <a:pt x="425361" y="157146"/>
                      <a:pt x="427409" y="161925"/>
                    </a:cubicBezTo>
                    <a:cubicBezTo>
                      <a:pt x="428807" y="165188"/>
                      <a:pt x="430729" y="168206"/>
                      <a:pt x="432171" y="171450"/>
                    </a:cubicBezTo>
                    <a:cubicBezTo>
                      <a:pt x="433575" y="174608"/>
                      <a:pt x="438907" y="189534"/>
                      <a:pt x="441696" y="192881"/>
                    </a:cubicBezTo>
                    <a:cubicBezTo>
                      <a:pt x="443528" y="195080"/>
                      <a:pt x="446459" y="196056"/>
                      <a:pt x="448840" y="197644"/>
                    </a:cubicBezTo>
                    <a:cubicBezTo>
                      <a:pt x="467622" y="225816"/>
                      <a:pt x="458637" y="206214"/>
                      <a:pt x="455984" y="261938"/>
                    </a:cubicBezTo>
                    <a:cubicBezTo>
                      <a:pt x="457571" y="266700"/>
                      <a:pt x="457828" y="272140"/>
                      <a:pt x="460746" y="276225"/>
                    </a:cubicBezTo>
                    <a:cubicBezTo>
                      <a:pt x="462205" y="278268"/>
                      <a:pt x="465408" y="278234"/>
                      <a:pt x="467890" y="278606"/>
                    </a:cubicBezTo>
                    <a:cubicBezTo>
                      <a:pt x="481326" y="280622"/>
                      <a:pt x="494877" y="281781"/>
                      <a:pt x="508371" y="283369"/>
                    </a:cubicBezTo>
                    <a:cubicBezTo>
                      <a:pt x="511546" y="284163"/>
                      <a:pt x="515340" y="283706"/>
                      <a:pt x="517896" y="285750"/>
                    </a:cubicBezTo>
                    <a:cubicBezTo>
                      <a:pt x="519856" y="287318"/>
                      <a:pt x="519289" y="290587"/>
                      <a:pt x="520278" y="292894"/>
                    </a:cubicBezTo>
                    <a:cubicBezTo>
                      <a:pt x="523905" y="301357"/>
                      <a:pt x="525018" y="302386"/>
                      <a:pt x="529803" y="309563"/>
                    </a:cubicBezTo>
                    <a:cubicBezTo>
                      <a:pt x="530597" y="311944"/>
                      <a:pt x="531062" y="314461"/>
                      <a:pt x="532184" y="316706"/>
                    </a:cubicBezTo>
                    <a:cubicBezTo>
                      <a:pt x="533464" y="319266"/>
                      <a:pt x="536193" y="321089"/>
                      <a:pt x="536946" y="323850"/>
                    </a:cubicBezTo>
                    <a:cubicBezTo>
                      <a:pt x="542002" y="342388"/>
                      <a:pt x="533616" y="340402"/>
                      <a:pt x="546471" y="350044"/>
                    </a:cubicBezTo>
                    <a:cubicBezTo>
                      <a:pt x="547106" y="350520"/>
                      <a:pt x="544090" y="314722"/>
                      <a:pt x="546471" y="330994"/>
                    </a:cubicBezTo>
                    <a:close/>
                  </a:path>
                </a:pathLst>
              </a:custGeom>
              <a:solidFill>
                <a:schemeClr val="bg1"/>
              </a:solidFill>
              <a:ln w="3175" cap="flat" cmpd="sng" algn="ctr">
                <a:solidFill>
                  <a:sysClr val="windowText" lastClr="000000"/>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5" name="35 Forma libre"/>
              <p:cNvSpPr/>
              <p:nvPr/>
            </p:nvSpPr>
            <p:spPr>
              <a:xfrm>
                <a:off x="2721636" y="2174082"/>
                <a:ext cx="743083" cy="609599"/>
              </a:xfrm>
              <a:custGeom>
                <a:avLst/>
                <a:gdLst>
                  <a:gd name="connsiteX0" fmla="*/ 697839 w 743083"/>
                  <a:gd name="connsiteY0" fmla="*/ 2381 h 609599"/>
                  <a:gd name="connsiteX1" fmla="*/ 709745 w 743083"/>
                  <a:gd name="connsiteY1" fmla="*/ 28574 h 609599"/>
                  <a:gd name="connsiteX2" fmla="*/ 719270 w 743083"/>
                  <a:gd name="connsiteY2" fmla="*/ 47624 h 609599"/>
                  <a:gd name="connsiteX3" fmla="*/ 735939 w 743083"/>
                  <a:gd name="connsiteY3" fmla="*/ 92868 h 609599"/>
                  <a:gd name="connsiteX4" fmla="*/ 743083 w 743083"/>
                  <a:gd name="connsiteY4" fmla="*/ 130968 h 609599"/>
                  <a:gd name="connsiteX5" fmla="*/ 735939 w 743083"/>
                  <a:gd name="connsiteY5" fmla="*/ 171449 h 609599"/>
                  <a:gd name="connsiteX6" fmla="*/ 709745 w 743083"/>
                  <a:gd name="connsiteY6" fmla="*/ 240506 h 609599"/>
                  <a:gd name="connsiteX7" fmla="*/ 678789 w 743083"/>
                  <a:gd name="connsiteY7" fmla="*/ 290512 h 609599"/>
                  <a:gd name="connsiteX8" fmla="*/ 662120 w 743083"/>
                  <a:gd name="connsiteY8" fmla="*/ 323849 h 609599"/>
                  <a:gd name="connsiteX9" fmla="*/ 650214 w 743083"/>
                  <a:gd name="connsiteY9" fmla="*/ 350043 h 609599"/>
                  <a:gd name="connsiteX10" fmla="*/ 628783 w 743083"/>
                  <a:gd name="connsiteY10" fmla="*/ 380999 h 609599"/>
                  <a:gd name="connsiteX11" fmla="*/ 616877 w 743083"/>
                  <a:gd name="connsiteY11" fmla="*/ 423862 h 609599"/>
                  <a:gd name="connsiteX12" fmla="*/ 612114 w 743083"/>
                  <a:gd name="connsiteY12" fmla="*/ 447674 h 609599"/>
                  <a:gd name="connsiteX13" fmla="*/ 595445 w 743083"/>
                  <a:gd name="connsiteY13" fmla="*/ 473868 h 609599"/>
                  <a:gd name="connsiteX14" fmla="*/ 574014 w 743083"/>
                  <a:gd name="connsiteY14" fmla="*/ 495299 h 609599"/>
                  <a:gd name="connsiteX15" fmla="*/ 552583 w 743083"/>
                  <a:gd name="connsiteY15" fmla="*/ 509587 h 609599"/>
                  <a:gd name="connsiteX16" fmla="*/ 531152 w 743083"/>
                  <a:gd name="connsiteY16" fmla="*/ 526256 h 609599"/>
                  <a:gd name="connsiteX17" fmla="*/ 524008 w 743083"/>
                  <a:gd name="connsiteY17" fmla="*/ 531018 h 609599"/>
                  <a:gd name="connsiteX18" fmla="*/ 509720 w 743083"/>
                  <a:gd name="connsiteY18" fmla="*/ 538162 h 609599"/>
                  <a:gd name="connsiteX19" fmla="*/ 497814 w 743083"/>
                  <a:gd name="connsiteY19" fmla="*/ 547687 h 609599"/>
                  <a:gd name="connsiteX20" fmla="*/ 490670 w 743083"/>
                  <a:gd name="connsiteY20" fmla="*/ 552449 h 609599"/>
                  <a:gd name="connsiteX21" fmla="*/ 466858 w 743083"/>
                  <a:gd name="connsiteY21" fmla="*/ 578643 h 609599"/>
                  <a:gd name="connsiteX22" fmla="*/ 466858 w 743083"/>
                  <a:gd name="connsiteY22" fmla="*/ 578643 h 609599"/>
                  <a:gd name="connsiteX23" fmla="*/ 452570 w 743083"/>
                  <a:gd name="connsiteY23" fmla="*/ 590549 h 609599"/>
                  <a:gd name="connsiteX24" fmla="*/ 435902 w 743083"/>
                  <a:gd name="connsiteY24" fmla="*/ 600074 h 609599"/>
                  <a:gd name="connsiteX25" fmla="*/ 412089 w 743083"/>
                  <a:gd name="connsiteY25" fmla="*/ 607218 h 609599"/>
                  <a:gd name="connsiteX26" fmla="*/ 366845 w 743083"/>
                  <a:gd name="connsiteY26" fmla="*/ 609599 h 609599"/>
                  <a:gd name="connsiteX27" fmla="*/ 359702 w 743083"/>
                  <a:gd name="connsiteY27" fmla="*/ 607218 h 609599"/>
                  <a:gd name="connsiteX28" fmla="*/ 354939 w 743083"/>
                  <a:gd name="connsiteY28" fmla="*/ 597693 h 609599"/>
                  <a:gd name="connsiteX29" fmla="*/ 335889 w 743083"/>
                  <a:gd name="connsiteY29" fmla="*/ 592931 h 609599"/>
                  <a:gd name="connsiteX30" fmla="*/ 323983 w 743083"/>
                  <a:gd name="connsiteY30" fmla="*/ 578643 h 609599"/>
                  <a:gd name="connsiteX31" fmla="*/ 319220 w 743083"/>
                  <a:gd name="connsiteY31" fmla="*/ 564356 h 609599"/>
                  <a:gd name="connsiteX32" fmla="*/ 307314 w 743083"/>
                  <a:gd name="connsiteY32" fmla="*/ 561974 h 609599"/>
                  <a:gd name="connsiteX33" fmla="*/ 300170 w 743083"/>
                  <a:gd name="connsiteY33" fmla="*/ 559593 h 609599"/>
                  <a:gd name="connsiteX34" fmla="*/ 290645 w 743083"/>
                  <a:gd name="connsiteY34" fmla="*/ 557212 h 609599"/>
                  <a:gd name="connsiteX35" fmla="*/ 288264 w 743083"/>
                  <a:gd name="connsiteY35" fmla="*/ 464343 h 609599"/>
                  <a:gd name="connsiteX36" fmla="*/ 283502 w 743083"/>
                  <a:gd name="connsiteY36" fmla="*/ 457199 h 609599"/>
                  <a:gd name="connsiteX37" fmla="*/ 269214 w 743083"/>
                  <a:gd name="connsiteY37" fmla="*/ 442912 h 609599"/>
                  <a:gd name="connsiteX38" fmla="*/ 254927 w 743083"/>
                  <a:gd name="connsiteY38" fmla="*/ 423862 h 609599"/>
                  <a:gd name="connsiteX39" fmla="*/ 247783 w 743083"/>
                  <a:gd name="connsiteY39" fmla="*/ 411956 h 609599"/>
                  <a:gd name="connsiteX40" fmla="*/ 240639 w 743083"/>
                  <a:gd name="connsiteY40" fmla="*/ 407193 h 609599"/>
                  <a:gd name="connsiteX41" fmla="*/ 228733 w 743083"/>
                  <a:gd name="connsiteY41" fmla="*/ 395287 h 609599"/>
                  <a:gd name="connsiteX42" fmla="*/ 216827 w 743083"/>
                  <a:gd name="connsiteY42" fmla="*/ 380999 h 609599"/>
                  <a:gd name="connsiteX43" fmla="*/ 209683 w 743083"/>
                  <a:gd name="connsiteY43" fmla="*/ 383381 h 609599"/>
                  <a:gd name="connsiteX44" fmla="*/ 193014 w 743083"/>
                  <a:gd name="connsiteY44" fmla="*/ 404812 h 609599"/>
                  <a:gd name="connsiteX45" fmla="*/ 178727 w 743083"/>
                  <a:gd name="connsiteY45" fmla="*/ 421481 h 609599"/>
                  <a:gd name="connsiteX46" fmla="*/ 171583 w 743083"/>
                  <a:gd name="connsiteY46" fmla="*/ 426243 h 609599"/>
                  <a:gd name="connsiteX47" fmla="*/ 162058 w 743083"/>
                  <a:gd name="connsiteY47" fmla="*/ 440531 h 609599"/>
                  <a:gd name="connsiteX48" fmla="*/ 143008 w 743083"/>
                  <a:gd name="connsiteY48" fmla="*/ 431006 h 609599"/>
                  <a:gd name="connsiteX49" fmla="*/ 135864 w 743083"/>
                  <a:gd name="connsiteY49" fmla="*/ 421481 h 609599"/>
                  <a:gd name="connsiteX50" fmla="*/ 131102 w 743083"/>
                  <a:gd name="connsiteY50" fmla="*/ 411956 h 609599"/>
                  <a:gd name="connsiteX51" fmla="*/ 112052 w 743083"/>
                  <a:gd name="connsiteY51" fmla="*/ 395287 h 609599"/>
                  <a:gd name="connsiteX52" fmla="*/ 95383 w 743083"/>
                  <a:gd name="connsiteY52" fmla="*/ 390524 h 609599"/>
                  <a:gd name="connsiteX53" fmla="*/ 85858 w 743083"/>
                  <a:gd name="connsiteY53" fmla="*/ 376237 h 609599"/>
                  <a:gd name="connsiteX54" fmla="*/ 88239 w 743083"/>
                  <a:gd name="connsiteY54" fmla="*/ 366712 h 609599"/>
                  <a:gd name="connsiteX55" fmla="*/ 83477 w 743083"/>
                  <a:gd name="connsiteY55" fmla="*/ 335756 h 609599"/>
                  <a:gd name="connsiteX56" fmla="*/ 81095 w 743083"/>
                  <a:gd name="connsiteY56" fmla="*/ 328612 h 609599"/>
                  <a:gd name="connsiteX57" fmla="*/ 76333 w 743083"/>
                  <a:gd name="connsiteY57" fmla="*/ 321468 h 609599"/>
                  <a:gd name="connsiteX58" fmla="*/ 66808 w 743083"/>
                  <a:gd name="connsiteY58" fmla="*/ 323849 h 609599"/>
                  <a:gd name="connsiteX59" fmla="*/ 52520 w 743083"/>
                  <a:gd name="connsiteY59" fmla="*/ 335756 h 609599"/>
                  <a:gd name="connsiteX60" fmla="*/ 14420 w 743083"/>
                  <a:gd name="connsiteY60" fmla="*/ 333374 h 609599"/>
                  <a:gd name="connsiteX61" fmla="*/ 2514 w 743083"/>
                  <a:gd name="connsiteY61" fmla="*/ 330993 h 609599"/>
                  <a:gd name="connsiteX62" fmla="*/ 133 w 743083"/>
                  <a:gd name="connsiteY62" fmla="*/ 321468 h 609599"/>
                  <a:gd name="connsiteX63" fmla="*/ 16802 w 743083"/>
                  <a:gd name="connsiteY63" fmla="*/ 300037 h 609599"/>
                  <a:gd name="connsiteX64" fmla="*/ 9658 w 743083"/>
                  <a:gd name="connsiteY64" fmla="*/ 250031 h 609599"/>
                  <a:gd name="connsiteX65" fmla="*/ 4895 w 743083"/>
                  <a:gd name="connsiteY65" fmla="*/ 242887 h 609599"/>
                  <a:gd name="connsiteX66" fmla="*/ 14420 w 743083"/>
                  <a:gd name="connsiteY66" fmla="*/ 226218 h 609599"/>
                  <a:gd name="connsiteX67" fmla="*/ 28708 w 743083"/>
                  <a:gd name="connsiteY67" fmla="*/ 216693 h 609599"/>
                  <a:gd name="connsiteX68" fmla="*/ 45377 w 743083"/>
                  <a:gd name="connsiteY68" fmla="*/ 228599 h 609599"/>
                  <a:gd name="connsiteX69" fmla="*/ 52520 w 743083"/>
                  <a:gd name="connsiteY69" fmla="*/ 238124 h 609599"/>
                  <a:gd name="connsiteX70" fmla="*/ 59664 w 743083"/>
                  <a:gd name="connsiteY70" fmla="*/ 245268 h 609599"/>
                  <a:gd name="connsiteX71" fmla="*/ 62045 w 743083"/>
                  <a:gd name="connsiteY71" fmla="*/ 254793 h 609599"/>
                  <a:gd name="connsiteX72" fmla="*/ 76333 w 743083"/>
                  <a:gd name="connsiteY72" fmla="*/ 261937 h 609599"/>
                  <a:gd name="connsiteX73" fmla="*/ 97764 w 743083"/>
                  <a:gd name="connsiteY73" fmla="*/ 250031 h 609599"/>
                  <a:gd name="connsiteX74" fmla="*/ 100145 w 743083"/>
                  <a:gd name="connsiteY74" fmla="*/ 264318 h 609599"/>
                  <a:gd name="connsiteX75" fmla="*/ 102527 w 743083"/>
                  <a:gd name="connsiteY75" fmla="*/ 280987 h 609599"/>
                  <a:gd name="connsiteX76" fmla="*/ 109670 w 743083"/>
                  <a:gd name="connsiteY76" fmla="*/ 297656 h 609599"/>
                  <a:gd name="connsiteX77" fmla="*/ 116814 w 743083"/>
                  <a:gd name="connsiteY77" fmla="*/ 302418 h 609599"/>
                  <a:gd name="connsiteX78" fmla="*/ 133483 w 743083"/>
                  <a:gd name="connsiteY78" fmla="*/ 300037 h 609599"/>
                  <a:gd name="connsiteX79" fmla="*/ 135864 w 743083"/>
                  <a:gd name="connsiteY79" fmla="*/ 307181 h 609599"/>
                  <a:gd name="connsiteX80" fmla="*/ 150152 w 743083"/>
                  <a:gd name="connsiteY80" fmla="*/ 321468 h 609599"/>
                  <a:gd name="connsiteX81" fmla="*/ 166820 w 743083"/>
                  <a:gd name="connsiteY81" fmla="*/ 335756 h 609599"/>
                  <a:gd name="connsiteX82" fmla="*/ 171583 w 743083"/>
                  <a:gd name="connsiteY82" fmla="*/ 342899 h 609599"/>
                  <a:gd name="connsiteX83" fmla="*/ 178727 w 743083"/>
                  <a:gd name="connsiteY83" fmla="*/ 347662 h 609599"/>
                  <a:gd name="connsiteX84" fmla="*/ 195395 w 743083"/>
                  <a:gd name="connsiteY84" fmla="*/ 345281 h 609599"/>
                  <a:gd name="connsiteX85" fmla="*/ 202539 w 743083"/>
                  <a:gd name="connsiteY85" fmla="*/ 342899 h 609599"/>
                  <a:gd name="connsiteX86" fmla="*/ 212064 w 743083"/>
                  <a:gd name="connsiteY86" fmla="*/ 340518 h 609599"/>
                  <a:gd name="connsiteX87" fmla="*/ 228733 w 743083"/>
                  <a:gd name="connsiteY87" fmla="*/ 338137 h 609599"/>
                  <a:gd name="connsiteX88" fmla="*/ 235877 w 743083"/>
                  <a:gd name="connsiteY88" fmla="*/ 333374 h 609599"/>
                  <a:gd name="connsiteX89" fmla="*/ 252545 w 743083"/>
                  <a:gd name="connsiteY89" fmla="*/ 338137 h 609599"/>
                  <a:gd name="connsiteX90" fmla="*/ 259689 w 743083"/>
                  <a:gd name="connsiteY90" fmla="*/ 333374 h 609599"/>
                  <a:gd name="connsiteX91" fmla="*/ 269214 w 743083"/>
                  <a:gd name="connsiteY91" fmla="*/ 288131 h 609599"/>
                  <a:gd name="connsiteX92" fmla="*/ 281120 w 743083"/>
                  <a:gd name="connsiteY92" fmla="*/ 264318 h 609599"/>
                  <a:gd name="connsiteX93" fmla="*/ 288264 w 743083"/>
                  <a:gd name="connsiteY93" fmla="*/ 257174 h 609599"/>
                  <a:gd name="connsiteX94" fmla="*/ 297789 w 743083"/>
                  <a:gd name="connsiteY94" fmla="*/ 259556 h 609599"/>
                  <a:gd name="connsiteX95" fmla="*/ 309695 w 743083"/>
                  <a:gd name="connsiteY95" fmla="*/ 261937 h 609599"/>
                  <a:gd name="connsiteX96" fmla="*/ 326364 w 743083"/>
                  <a:gd name="connsiteY96" fmla="*/ 269081 h 609599"/>
                  <a:gd name="connsiteX97" fmla="*/ 331127 w 743083"/>
                  <a:gd name="connsiteY97" fmla="*/ 276224 h 609599"/>
                  <a:gd name="connsiteX98" fmla="*/ 326364 w 743083"/>
                  <a:gd name="connsiteY98" fmla="*/ 311943 h 609599"/>
                  <a:gd name="connsiteX99" fmla="*/ 323983 w 743083"/>
                  <a:gd name="connsiteY99" fmla="*/ 321468 h 609599"/>
                  <a:gd name="connsiteX100" fmla="*/ 321602 w 743083"/>
                  <a:gd name="connsiteY100" fmla="*/ 328612 h 609599"/>
                  <a:gd name="connsiteX101" fmla="*/ 333508 w 743083"/>
                  <a:gd name="connsiteY101" fmla="*/ 323849 h 609599"/>
                  <a:gd name="connsiteX102" fmla="*/ 340652 w 743083"/>
                  <a:gd name="connsiteY102" fmla="*/ 316706 h 609599"/>
                  <a:gd name="connsiteX103" fmla="*/ 347795 w 743083"/>
                  <a:gd name="connsiteY103" fmla="*/ 314324 h 609599"/>
                  <a:gd name="connsiteX104" fmla="*/ 354939 w 743083"/>
                  <a:gd name="connsiteY104" fmla="*/ 309562 h 609599"/>
                  <a:gd name="connsiteX105" fmla="*/ 366845 w 743083"/>
                  <a:gd name="connsiteY105" fmla="*/ 304799 h 609599"/>
                  <a:gd name="connsiteX106" fmla="*/ 362083 w 743083"/>
                  <a:gd name="connsiteY106" fmla="*/ 290512 h 609599"/>
                  <a:gd name="connsiteX107" fmla="*/ 357320 w 743083"/>
                  <a:gd name="connsiteY107" fmla="*/ 283368 h 609599"/>
                  <a:gd name="connsiteX108" fmla="*/ 373989 w 743083"/>
                  <a:gd name="connsiteY108" fmla="*/ 273843 h 609599"/>
                  <a:gd name="connsiteX109" fmla="*/ 385895 w 743083"/>
                  <a:gd name="connsiteY109" fmla="*/ 276224 h 609599"/>
                  <a:gd name="connsiteX110" fmla="*/ 395420 w 743083"/>
                  <a:gd name="connsiteY110" fmla="*/ 278606 h 609599"/>
                  <a:gd name="connsiteX111" fmla="*/ 407327 w 743083"/>
                  <a:gd name="connsiteY111" fmla="*/ 276224 h 609599"/>
                  <a:gd name="connsiteX112" fmla="*/ 416852 w 743083"/>
                  <a:gd name="connsiteY112" fmla="*/ 271462 h 609599"/>
                  <a:gd name="connsiteX113" fmla="*/ 423995 w 743083"/>
                  <a:gd name="connsiteY113" fmla="*/ 269081 h 609599"/>
                  <a:gd name="connsiteX114" fmla="*/ 435902 w 743083"/>
                  <a:gd name="connsiteY114" fmla="*/ 264318 h 609599"/>
                  <a:gd name="connsiteX115" fmla="*/ 450189 w 743083"/>
                  <a:gd name="connsiteY115" fmla="*/ 250031 h 609599"/>
                  <a:gd name="connsiteX116" fmla="*/ 459714 w 743083"/>
                  <a:gd name="connsiteY116" fmla="*/ 240506 h 609599"/>
                  <a:gd name="connsiteX117" fmla="*/ 464477 w 743083"/>
                  <a:gd name="connsiteY117" fmla="*/ 233362 h 609599"/>
                  <a:gd name="connsiteX118" fmla="*/ 474002 w 743083"/>
                  <a:gd name="connsiteY118" fmla="*/ 219074 h 609599"/>
                  <a:gd name="connsiteX119" fmla="*/ 483527 w 743083"/>
                  <a:gd name="connsiteY119" fmla="*/ 204787 h 609599"/>
                  <a:gd name="connsiteX120" fmla="*/ 485908 w 743083"/>
                  <a:gd name="connsiteY120" fmla="*/ 192881 h 609599"/>
                  <a:gd name="connsiteX121" fmla="*/ 488289 w 743083"/>
                  <a:gd name="connsiteY121" fmla="*/ 183356 h 609599"/>
                  <a:gd name="connsiteX122" fmla="*/ 485908 w 743083"/>
                  <a:gd name="connsiteY122" fmla="*/ 164306 h 609599"/>
                  <a:gd name="connsiteX123" fmla="*/ 481145 w 743083"/>
                  <a:gd name="connsiteY123" fmla="*/ 157162 h 609599"/>
                  <a:gd name="connsiteX124" fmla="*/ 478764 w 743083"/>
                  <a:gd name="connsiteY124" fmla="*/ 150018 h 609599"/>
                  <a:gd name="connsiteX125" fmla="*/ 478764 w 743083"/>
                  <a:gd name="connsiteY125" fmla="*/ 133349 h 609599"/>
                  <a:gd name="connsiteX126" fmla="*/ 485908 w 743083"/>
                  <a:gd name="connsiteY126" fmla="*/ 128587 h 609599"/>
                  <a:gd name="connsiteX127" fmla="*/ 507339 w 743083"/>
                  <a:gd name="connsiteY127" fmla="*/ 138112 h 609599"/>
                  <a:gd name="connsiteX128" fmla="*/ 519245 w 743083"/>
                  <a:gd name="connsiteY128" fmla="*/ 152399 h 609599"/>
                  <a:gd name="connsiteX129" fmla="*/ 531152 w 743083"/>
                  <a:gd name="connsiteY129" fmla="*/ 150018 h 609599"/>
                  <a:gd name="connsiteX130" fmla="*/ 540677 w 743083"/>
                  <a:gd name="connsiteY130" fmla="*/ 138112 h 609599"/>
                  <a:gd name="connsiteX131" fmla="*/ 547820 w 743083"/>
                  <a:gd name="connsiteY131" fmla="*/ 128587 h 609599"/>
                  <a:gd name="connsiteX132" fmla="*/ 552583 w 743083"/>
                  <a:gd name="connsiteY132" fmla="*/ 114299 h 609599"/>
                  <a:gd name="connsiteX133" fmla="*/ 554964 w 743083"/>
                  <a:gd name="connsiteY133" fmla="*/ 107156 h 609599"/>
                  <a:gd name="connsiteX134" fmla="*/ 554964 w 743083"/>
                  <a:gd name="connsiteY134" fmla="*/ 40481 h 609599"/>
                  <a:gd name="connsiteX135" fmla="*/ 593064 w 743083"/>
                  <a:gd name="connsiteY135" fmla="*/ 38099 h 609599"/>
                  <a:gd name="connsiteX136" fmla="*/ 600208 w 743083"/>
                  <a:gd name="connsiteY136" fmla="*/ 35718 h 609599"/>
                  <a:gd name="connsiteX137" fmla="*/ 624020 w 743083"/>
                  <a:gd name="connsiteY137" fmla="*/ 14287 h 609599"/>
                  <a:gd name="connsiteX138" fmla="*/ 633545 w 743083"/>
                  <a:gd name="connsiteY138" fmla="*/ 11906 h 609599"/>
                  <a:gd name="connsiteX139" fmla="*/ 643070 w 743083"/>
                  <a:gd name="connsiteY139" fmla="*/ 4762 h 609599"/>
                  <a:gd name="connsiteX140" fmla="*/ 676408 w 743083"/>
                  <a:gd name="connsiteY140" fmla="*/ 4762 h 609599"/>
                  <a:gd name="connsiteX141" fmla="*/ 697839 w 743083"/>
                  <a:gd name="connsiteY141" fmla="*/ 14287 h 609599"/>
                  <a:gd name="connsiteX142" fmla="*/ 697839 w 743083"/>
                  <a:gd name="connsiteY142" fmla="*/ 2381 h 6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43083" h="609599">
                    <a:moveTo>
                      <a:pt x="697839" y="2381"/>
                    </a:moveTo>
                    <a:cubicBezTo>
                      <a:pt x="699823" y="4762"/>
                      <a:pt x="696871" y="6504"/>
                      <a:pt x="709745" y="28574"/>
                    </a:cubicBezTo>
                    <a:cubicBezTo>
                      <a:pt x="713322" y="34706"/>
                      <a:pt x="716247" y="41200"/>
                      <a:pt x="719270" y="47624"/>
                    </a:cubicBezTo>
                    <a:cubicBezTo>
                      <a:pt x="727419" y="64940"/>
                      <a:pt x="731575" y="73958"/>
                      <a:pt x="735939" y="92868"/>
                    </a:cubicBezTo>
                    <a:cubicBezTo>
                      <a:pt x="738845" y="105458"/>
                      <a:pt x="743083" y="130968"/>
                      <a:pt x="743083" y="130968"/>
                    </a:cubicBezTo>
                    <a:cubicBezTo>
                      <a:pt x="740702" y="144462"/>
                      <a:pt x="739351" y="158179"/>
                      <a:pt x="735939" y="171449"/>
                    </a:cubicBezTo>
                    <a:cubicBezTo>
                      <a:pt x="731606" y="188300"/>
                      <a:pt x="719614" y="222962"/>
                      <a:pt x="709745" y="240506"/>
                    </a:cubicBezTo>
                    <a:cubicBezTo>
                      <a:pt x="700134" y="257592"/>
                      <a:pt x="687556" y="272978"/>
                      <a:pt x="678789" y="290512"/>
                    </a:cubicBezTo>
                    <a:cubicBezTo>
                      <a:pt x="673233" y="301624"/>
                      <a:pt x="667261" y="312539"/>
                      <a:pt x="662120" y="323849"/>
                    </a:cubicBezTo>
                    <a:cubicBezTo>
                      <a:pt x="658151" y="332580"/>
                      <a:pt x="654681" y="341556"/>
                      <a:pt x="650214" y="350043"/>
                    </a:cubicBezTo>
                    <a:cubicBezTo>
                      <a:pt x="642352" y="364981"/>
                      <a:pt x="638413" y="368962"/>
                      <a:pt x="628783" y="380999"/>
                    </a:cubicBezTo>
                    <a:cubicBezTo>
                      <a:pt x="624120" y="394987"/>
                      <a:pt x="618969" y="409219"/>
                      <a:pt x="616877" y="423862"/>
                    </a:cubicBezTo>
                    <a:cubicBezTo>
                      <a:pt x="616354" y="427524"/>
                      <a:pt x="615280" y="442134"/>
                      <a:pt x="612114" y="447674"/>
                    </a:cubicBezTo>
                    <a:cubicBezTo>
                      <a:pt x="606979" y="456660"/>
                      <a:pt x="601654" y="465588"/>
                      <a:pt x="595445" y="473868"/>
                    </a:cubicBezTo>
                    <a:cubicBezTo>
                      <a:pt x="579652" y="494926"/>
                      <a:pt x="588688" y="490408"/>
                      <a:pt x="574014" y="495299"/>
                    </a:cubicBezTo>
                    <a:cubicBezTo>
                      <a:pt x="566870" y="500062"/>
                      <a:pt x="559360" y="504316"/>
                      <a:pt x="552583" y="509587"/>
                    </a:cubicBezTo>
                    <a:cubicBezTo>
                      <a:pt x="545439" y="515143"/>
                      <a:pt x="538682" y="521236"/>
                      <a:pt x="531152" y="526256"/>
                    </a:cubicBezTo>
                    <a:cubicBezTo>
                      <a:pt x="528771" y="527843"/>
                      <a:pt x="526510" y="529628"/>
                      <a:pt x="524008" y="531018"/>
                    </a:cubicBezTo>
                    <a:cubicBezTo>
                      <a:pt x="519353" y="533604"/>
                      <a:pt x="514212" y="535303"/>
                      <a:pt x="509720" y="538162"/>
                    </a:cubicBezTo>
                    <a:cubicBezTo>
                      <a:pt x="505432" y="540891"/>
                      <a:pt x="501880" y="544638"/>
                      <a:pt x="497814" y="547687"/>
                    </a:cubicBezTo>
                    <a:cubicBezTo>
                      <a:pt x="495524" y="549404"/>
                      <a:pt x="493051" y="550862"/>
                      <a:pt x="490670" y="552449"/>
                    </a:cubicBezTo>
                    <a:cubicBezTo>
                      <a:pt x="482961" y="571726"/>
                      <a:pt x="489328" y="561791"/>
                      <a:pt x="466858" y="578643"/>
                    </a:cubicBezTo>
                    <a:lnTo>
                      <a:pt x="466858" y="578643"/>
                    </a:lnTo>
                    <a:cubicBezTo>
                      <a:pt x="459375" y="589866"/>
                      <a:pt x="465586" y="583111"/>
                      <a:pt x="452570" y="590549"/>
                    </a:cubicBezTo>
                    <a:cubicBezTo>
                      <a:pt x="442539" y="596281"/>
                      <a:pt x="447906" y="595272"/>
                      <a:pt x="435902" y="600074"/>
                    </a:cubicBezTo>
                    <a:cubicBezTo>
                      <a:pt x="433712" y="600950"/>
                      <a:pt x="416574" y="606828"/>
                      <a:pt x="412089" y="607218"/>
                    </a:cubicBezTo>
                    <a:cubicBezTo>
                      <a:pt x="397044" y="608526"/>
                      <a:pt x="381926" y="608805"/>
                      <a:pt x="366845" y="609599"/>
                    </a:cubicBezTo>
                    <a:cubicBezTo>
                      <a:pt x="364464" y="608805"/>
                      <a:pt x="361477" y="608993"/>
                      <a:pt x="359702" y="607218"/>
                    </a:cubicBezTo>
                    <a:cubicBezTo>
                      <a:pt x="357192" y="604708"/>
                      <a:pt x="357983" y="599519"/>
                      <a:pt x="354939" y="597693"/>
                    </a:cubicBezTo>
                    <a:cubicBezTo>
                      <a:pt x="349326" y="594326"/>
                      <a:pt x="335889" y="592931"/>
                      <a:pt x="335889" y="592931"/>
                    </a:cubicBezTo>
                    <a:cubicBezTo>
                      <a:pt x="331401" y="588443"/>
                      <a:pt x="326636" y="584612"/>
                      <a:pt x="323983" y="578643"/>
                    </a:cubicBezTo>
                    <a:cubicBezTo>
                      <a:pt x="321944" y="574056"/>
                      <a:pt x="324142" y="565341"/>
                      <a:pt x="319220" y="564356"/>
                    </a:cubicBezTo>
                    <a:cubicBezTo>
                      <a:pt x="315251" y="563562"/>
                      <a:pt x="311240" y="562956"/>
                      <a:pt x="307314" y="561974"/>
                    </a:cubicBezTo>
                    <a:cubicBezTo>
                      <a:pt x="304879" y="561365"/>
                      <a:pt x="302584" y="560283"/>
                      <a:pt x="300170" y="559593"/>
                    </a:cubicBezTo>
                    <a:cubicBezTo>
                      <a:pt x="297023" y="558694"/>
                      <a:pt x="293820" y="558006"/>
                      <a:pt x="290645" y="557212"/>
                    </a:cubicBezTo>
                    <a:cubicBezTo>
                      <a:pt x="289851" y="526256"/>
                      <a:pt x="290470" y="495231"/>
                      <a:pt x="288264" y="464343"/>
                    </a:cubicBezTo>
                    <a:cubicBezTo>
                      <a:pt x="288060" y="461488"/>
                      <a:pt x="285403" y="459338"/>
                      <a:pt x="283502" y="457199"/>
                    </a:cubicBezTo>
                    <a:cubicBezTo>
                      <a:pt x="279027" y="452165"/>
                      <a:pt x="273255" y="448300"/>
                      <a:pt x="269214" y="442912"/>
                    </a:cubicBezTo>
                    <a:cubicBezTo>
                      <a:pt x="264452" y="436562"/>
                      <a:pt x="259011" y="430668"/>
                      <a:pt x="254927" y="423862"/>
                    </a:cubicBezTo>
                    <a:cubicBezTo>
                      <a:pt x="252546" y="419893"/>
                      <a:pt x="250795" y="415470"/>
                      <a:pt x="247783" y="411956"/>
                    </a:cubicBezTo>
                    <a:cubicBezTo>
                      <a:pt x="245920" y="409783"/>
                      <a:pt x="243020" y="408781"/>
                      <a:pt x="240639" y="407193"/>
                    </a:cubicBezTo>
                    <a:cubicBezTo>
                      <a:pt x="231909" y="394096"/>
                      <a:pt x="240639" y="405208"/>
                      <a:pt x="228733" y="395287"/>
                    </a:cubicBezTo>
                    <a:cubicBezTo>
                      <a:pt x="221857" y="389557"/>
                      <a:pt x="221509" y="388024"/>
                      <a:pt x="216827" y="380999"/>
                    </a:cubicBezTo>
                    <a:cubicBezTo>
                      <a:pt x="214446" y="381793"/>
                      <a:pt x="211572" y="381728"/>
                      <a:pt x="209683" y="383381"/>
                    </a:cubicBezTo>
                    <a:cubicBezTo>
                      <a:pt x="201067" y="390920"/>
                      <a:pt x="198851" y="396640"/>
                      <a:pt x="193014" y="404812"/>
                    </a:cubicBezTo>
                    <a:cubicBezTo>
                      <a:pt x="188379" y="411300"/>
                      <a:pt x="184833" y="416393"/>
                      <a:pt x="178727" y="421481"/>
                    </a:cubicBezTo>
                    <a:cubicBezTo>
                      <a:pt x="176528" y="423313"/>
                      <a:pt x="173964" y="424656"/>
                      <a:pt x="171583" y="426243"/>
                    </a:cubicBezTo>
                    <a:cubicBezTo>
                      <a:pt x="168408" y="431006"/>
                      <a:pt x="167178" y="443091"/>
                      <a:pt x="162058" y="440531"/>
                    </a:cubicBezTo>
                    <a:lnTo>
                      <a:pt x="143008" y="431006"/>
                    </a:lnTo>
                    <a:cubicBezTo>
                      <a:pt x="140627" y="427831"/>
                      <a:pt x="137967" y="424847"/>
                      <a:pt x="135864" y="421481"/>
                    </a:cubicBezTo>
                    <a:cubicBezTo>
                      <a:pt x="133983" y="418471"/>
                      <a:pt x="133232" y="414796"/>
                      <a:pt x="131102" y="411956"/>
                    </a:cubicBezTo>
                    <a:cubicBezTo>
                      <a:pt x="127645" y="407346"/>
                      <a:pt x="117325" y="398300"/>
                      <a:pt x="112052" y="395287"/>
                    </a:cubicBezTo>
                    <a:cubicBezTo>
                      <a:pt x="109398" y="393771"/>
                      <a:pt x="97440" y="391039"/>
                      <a:pt x="95383" y="390524"/>
                    </a:cubicBezTo>
                    <a:cubicBezTo>
                      <a:pt x="91087" y="386228"/>
                      <a:pt x="85858" y="383130"/>
                      <a:pt x="85858" y="376237"/>
                    </a:cubicBezTo>
                    <a:cubicBezTo>
                      <a:pt x="85858" y="372964"/>
                      <a:pt x="87445" y="369887"/>
                      <a:pt x="88239" y="366712"/>
                    </a:cubicBezTo>
                    <a:cubicBezTo>
                      <a:pt x="86321" y="349449"/>
                      <a:pt x="87226" y="348875"/>
                      <a:pt x="83477" y="335756"/>
                    </a:cubicBezTo>
                    <a:cubicBezTo>
                      <a:pt x="82787" y="333342"/>
                      <a:pt x="82218" y="330857"/>
                      <a:pt x="81095" y="328612"/>
                    </a:cubicBezTo>
                    <a:cubicBezTo>
                      <a:pt x="79815" y="326052"/>
                      <a:pt x="77920" y="323849"/>
                      <a:pt x="76333" y="321468"/>
                    </a:cubicBezTo>
                    <a:cubicBezTo>
                      <a:pt x="73158" y="322262"/>
                      <a:pt x="69816" y="322560"/>
                      <a:pt x="66808" y="323849"/>
                    </a:cubicBezTo>
                    <a:cubicBezTo>
                      <a:pt x="61007" y="326335"/>
                      <a:pt x="56811" y="331465"/>
                      <a:pt x="52520" y="335756"/>
                    </a:cubicBezTo>
                    <a:cubicBezTo>
                      <a:pt x="39820" y="334962"/>
                      <a:pt x="27087" y="334581"/>
                      <a:pt x="14420" y="333374"/>
                    </a:cubicBezTo>
                    <a:cubicBezTo>
                      <a:pt x="10391" y="332990"/>
                      <a:pt x="5623" y="333584"/>
                      <a:pt x="2514" y="330993"/>
                    </a:cubicBezTo>
                    <a:cubicBezTo>
                      <a:pt x="0" y="328898"/>
                      <a:pt x="927" y="324643"/>
                      <a:pt x="133" y="321468"/>
                    </a:cubicBezTo>
                    <a:cubicBezTo>
                      <a:pt x="16195" y="305406"/>
                      <a:pt x="12290" y="313570"/>
                      <a:pt x="16802" y="300037"/>
                    </a:cubicBezTo>
                    <a:cubicBezTo>
                      <a:pt x="14887" y="267489"/>
                      <a:pt x="20287" y="268632"/>
                      <a:pt x="9658" y="250031"/>
                    </a:cubicBezTo>
                    <a:cubicBezTo>
                      <a:pt x="8238" y="247546"/>
                      <a:pt x="6483" y="245268"/>
                      <a:pt x="4895" y="242887"/>
                    </a:cubicBezTo>
                    <a:cubicBezTo>
                      <a:pt x="7460" y="232632"/>
                      <a:pt x="5616" y="233066"/>
                      <a:pt x="14420" y="226218"/>
                    </a:cubicBezTo>
                    <a:cubicBezTo>
                      <a:pt x="18938" y="222704"/>
                      <a:pt x="28708" y="216693"/>
                      <a:pt x="28708" y="216693"/>
                    </a:cubicBezTo>
                    <a:cubicBezTo>
                      <a:pt x="32761" y="219395"/>
                      <a:pt x="42427" y="225649"/>
                      <a:pt x="45377" y="228599"/>
                    </a:cubicBezTo>
                    <a:cubicBezTo>
                      <a:pt x="48183" y="231405"/>
                      <a:pt x="49937" y="235111"/>
                      <a:pt x="52520" y="238124"/>
                    </a:cubicBezTo>
                    <a:cubicBezTo>
                      <a:pt x="54712" y="240681"/>
                      <a:pt x="57283" y="242887"/>
                      <a:pt x="59664" y="245268"/>
                    </a:cubicBezTo>
                    <a:cubicBezTo>
                      <a:pt x="60458" y="248443"/>
                      <a:pt x="60230" y="252070"/>
                      <a:pt x="62045" y="254793"/>
                    </a:cubicBezTo>
                    <a:cubicBezTo>
                      <a:pt x="64683" y="258751"/>
                      <a:pt x="72257" y="260579"/>
                      <a:pt x="76333" y="261937"/>
                    </a:cubicBezTo>
                    <a:cubicBezTo>
                      <a:pt x="92709" y="251020"/>
                      <a:pt x="85190" y="254222"/>
                      <a:pt x="97764" y="250031"/>
                    </a:cubicBezTo>
                    <a:cubicBezTo>
                      <a:pt x="112961" y="265226"/>
                      <a:pt x="101652" y="249249"/>
                      <a:pt x="100145" y="264318"/>
                    </a:cubicBezTo>
                    <a:cubicBezTo>
                      <a:pt x="99587" y="269903"/>
                      <a:pt x="101523" y="275465"/>
                      <a:pt x="102527" y="280987"/>
                    </a:cubicBezTo>
                    <a:cubicBezTo>
                      <a:pt x="103741" y="287666"/>
                      <a:pt x="104720" y="292706"/>
                      <a:pt x="109670" y="297656"/>
                    </a:cubicBezTo>
                    <a:cubicBezTo>
                      <a:pt x="111694" y="299680"/>
                      <a:pt x="114433" y="300831"/>
                      <a:pt x="116814" y="302418"/>
                    </a:cubicBezTo>
                    <a:cubicBezTo>
                      <a:pt x="122647" y="298530"/>
                      <a:pt x="125795" y="293887"/>
                      <a:pt x="133483" y="300037"/>
                    </a:cubicBezTo>
                    <a:cubicBezTo>
                      <a:pt x="135443" y="301605"/>
                      <a:pt x="134323" y="305200"/>
                      <a:pt x="135864" y="307181"/>
                    </a:cubicBezTo>
                    <a:cubicBezTo>
                      <a:pt x="139999" y="312497"/>
                      <a:pt x="150152" y="321468"/>
                      <a:pt x="150152" y="321468"/>
                    </a:cubicBezTo>
                    <a:cubicBezTo>
                      <a:pt x="155082" y="336260"/>
                      <a:pt x="148452" y="321980"/>
                      <a:pt x="166820" y="335756"/>
                    </a:cubicBezTo>
                    <a:cubicBezTo>
                      <a:pt x="169109" y="337473"/>
                      <a:pt x="169559" y="340875"/>
                      <a:pt x="171583" y="342899"/>
                    </a:cubicBezTo>
                    <a:cubicBezTo>
                      <a:pt x="173607" y="344923"/>
                      <a:pt x="176346" y="346074"/>
                      <a:pt x="178727" y="347662"/>
                    </a:cubicBezTo>
                    <a:cubicBezTo>
                      <a:pt x="184283" y="346868"/>
                      <a:pt x="189892" y="346382"/>
                      <a:pt x="195395" y="345281"/>
                    </a:cubicBezTo>
                    <a:cubicBezTo>
                      <a:pt x="197856" y="344789"/>
                      <a:pt x="200125" y="343589"/>
                      <a:pt x="202539" y="342899"/>
                    </a:cubicBezTo>
                    <a:cubicBezTo>
                      <a:pt x="205686" y="342000"/>
                      <a:pt x="208844" y="341103"/>
                      <a:pt x="212064" y="340518"/>
                    </a:cubicBezTo>
                    <a:cubicBezTo>
                      <a:pt x="217586" y="339514"/>
                      <a:pt x="223177" y="338931"/>
                      <a:pt x="228733" y="338137"/>
                    </a:cubicBezTo>
                    <a:cubicBezTo>
                      <a:pt x="231114" y="336549"/>
                      <a:pt x="233044" y="333779"/>
                      <a:pt x="235877" y="333374"/>
                    </a:cubicBezTo>
                    <a:cubicBezTo>
                      <a:pt x="237968" y="333075"/>
                      <a:pt x="249865" y="337244"/>
                      <a:pt x="252545" y="338137"/>
                    </a:cubicBezTo>
                    <a:cubicBezTo>
                      <a:pt x="254926" y="336549"/>
                      <a:pt x="257490" y="335206"/>
                      <a:pt x="259689" y="333374"/>
                    </a:cubicBezTo>
                    <a:cubicBezTo>
                      <a:pt x="275987" y="319793"/>
                      <a:pt x="266035" y="319921"/>
                      <a:pt x="269214" y="288131"/>
                    </a:cubicBezTo>
                    <a:cubicBezTo>
                      <a:pt x="270110" y="279168"/>
                      <a:pt x="274804" y="270634"/>
                      <a:pt x="281120" y="264318"/>
                    </a:cubicBezTo>
                    <a:lnTo>
                      <a:pt x="288264" y="257174"/>
                    </a:lnTo>
                    <a:cubicBezTo>
                      <a:pt x="291439" y="257968"/>
                      <a:pt x="294594" y="258846"/>
                      <a:pt x="297789" y="259556"/>
                    </a:cubicBezTo>
                    <a:cubicBezTo>
                      <a:pt x="301740" y="260434"/>
                      <a:pt x="305769" y="260955"/>
                      <a:pt x="309695" y="261937"/>
                    </a:cubicBezTo>
                    <a:cubicBezTo>
                      <a:pt x="316705" y="263689"/>
                      <a:pt x="319546" y="265672"/>
                      <a:pt x="326364" y="269081"/>
                    </a:cubicBezTo>
                    <a:cubicBezTo>
                      <a:pt x="327952" y="271462"/>
                      <a:pt x="330908" y="273371"/>
                      <a:pt x="331127" y="276224"/>
                    </a:cubicBezTo>
                    <a:cubicBezTo>
                      <a:pt x="331779" y="284707"/>
                      <a:pt x="328565" y="302036"/>
                      <a:pt x="326364" y="311943"/>
                    </a:cubicBezTo>
                    <a:cubicBezTo>
                      <a:pt x="325654" y="315138"/>
                      <a:pt x="324882" y="318321"/>
                      <a:pt x="323983" y="321468"/>
                    </a:cubicBezTo>
                    <a:cubicBezTo>
                      <a:pt x="323293" y="323882"/>
                      <a:pt x="319167" y="328003"/>
                      <a:pt x="321602" y="328612"/>
                    </a:cubicBezTo>
                    <a:cubicBezTo>
                      <a:pt x="325749" y="329649"/>
                      <a:pt x="329539" y="325437"/>
                      <a:pt x="333508" y="323849"/>
                    </a:cubicBezTo>
                    <a:cubicBezTo>
                      <a:pt x="335889" y="321468"/>
                      <a:pt x="337850" y="318574"/>
                      <a:pt x="340652" y="316706"/>
                    </a:cubicBezTo>
                    <a:cubicBezTo>
                      <a:pt x="342740" y="315314"/>
                      <a:pt x="345550" y="315447"/>
                      <a:pt x="347795" y="314324"/>
                    </a:cubicBezTo>
                    <a:cubicBezTo>
                      <a:pt x="350355" y="313044"/>
                      <a:pt x="352379" y="310842"/>
                      <a:pt x="354939" y="309562"/>
                    </a:cubicBezTo>
                    <a:cubicBezTo>
                      <a:pt x="358762" y="307650"/>
                      <a:pt x="362876" y="306387"/>
                      <a:pt x="366845" y="304799"/>
                    </a:cubicBezTo>
                    <a:cubicBezTo>
                      <a:pt x="365258" y="300037"/>
                      <a:pt x="364122" y="295099"/>
                      <a:pt x="362083" y="290512"/>
                    </a:cubicBezTo>
                    <a:cubicBezTo>
                      <a:pt x="360921" y="287897"/>
                      <a:pt x="356415" y="286083"/>
                      <a:pt x="357320" y="283368"/>
                    </a:cubicBezTo>
                    <a:cubicBezTo>
                      <a:pt x="359122" y="277961"/>
                      <a:pt x="369234" y="275428"/>
                      <a:pt x="373989" y="273843"/>
                    </a:cubicBezTo>
                    <a:cubicBezTo>
                      <a:pt x="377958" y="274637"/>
                      <a:pt x="381944" y="275346"/>
                      <a:pt x="385895" y="276224"/>
                    </a:cubicBezTo>
                    <a:cubicBezTo>
                      <a:pt x="389090" y="276934"/>
                      <a:pt x="392147" y="278606"/>
                      <a:pt x="395420" y="278606"/>
                    </a:cubicBezTo>
                    <a:cubicBezTo>
                      <a:pt x="399468" y="278606"/>
                      <a:pt x="403358" y="277018"/>
                      <a:pt x="407327" y="276224"/>
                    </a:cubicBezTo>
                    <a:cubicBezTo>
                      <a:pt x="410502" y="274637"/>
                      <a:pt x="413589" y="272860"/>
                      <a:pt x="416852" y="271462"/>
                    </a:cubicBezTo>
                    <a:cubicBezTo>
                      <a:pt x="419159" y="270473"/>
                      <a:pt x="421645" y="269962"/>
                      <a:pt x="423995" y="269081"/>
                    </a:cubicBezTo>
                    <a:cubicBezTo>
                      <a:pt x="427998" y="267580"/>
                      <a:pt x="431933" y="265906"/>
                      <a:pt x="435902" y="264318"/>
                    </a:cubicBezTo>
                    <a:lnTo>
                      <a:pt x="450189" y="250031"/>
                    </a:lnTo>
                    <a:cubicBezTo>
                      <a:pt x="453364" y="246856"/>
                      <a:pt x="457223" y="244242"/>
                      <a:pt x="459714" y="240506"/>
                    </a:cubicBezTo>
                    <a:lnTo>
                      <a:pt x="464477" y="233362"/>
                    </a:lnTo>
                    <a:cubicBezTo>
                      <a:pt x="470138" y="216377"/>
                      <a:pt x="462111" y="236909"/>
                      <a:pt x="474002" y="219074"/>
                    </a:cubicBezTo>
                    <a:cubicBezTo>
                      <a:pt x="487787" y="198397"/>
                      <a:pt x="460735" y="227579"/>
                      <a:pt x="483527" y="204787"/>
                    </a:cubicBezTo>
                    <a:cubicBezTo>
                      <a:pt x="484321" y="200818"/>
                      <a:pt x="485030" y="196832"/>
                      <a:pt x="485908" y="192881"/>
                    </a:cubicBezTo>
                    <a:cubicBezTo>
                      <a:pt x="486618" y="189686"/>
                      <a:pt x="488289" y="186629"/>
                      <a:pt x="488289" y="183356"/>
                    </a:cubicBezTo>
                    <a:cubicBezTo>
                      <a:pt x="488289" y="176957"/>
                      <a:pt x="487592" y="170480"/>
                      <a:pt x="485908" y="164306"/>
                    </a:cubicBezTo>
                    <a:cubicBezTo>
                      <a:pt x="485155" y="161545"/>
                      <a:pt x="482733" y="159543"/>
                      <a:pt x="481145" y="157162"/>
                    </a:cubicBezTo>
                    <a:cubicBezTo>
                      <a:pt x="480351" y="154781"/>
                      <a:pt x="479454" y="152432"/>
                      <a:pt x="478764" y="150018"/>
                    </a:cubicBezTo>
                    <a:cubicBezTo>
                      <a:pt x="477101" y="144196"/>
                      <a:pt x="474331" y="138890"/>
                      <a:pt x="478764" y="133349"/>
                    </a:cubicBezTo>
                    <a:cubicBezTo>
                      <a:pt x="480552" y="131114"/>
                      <a:pt x="483527" y="130174"/>
                      <a:pt x="485908" y="128587"/>
                    </a:cubicBezTo>
                    <a:cubicBezTo>
                      <a:pt x="490155" y="130286"/>
                      <a:pt x="503089" y="135076"/>
                      <a:pt x="507339" y="138112"/>
                    </a:cubicBezTo>
                    <a:cubicBezTo>
                      <a:pt x="513173" y="142279"/>
                      <a:pt x="515447" y="146703"/>
                      <a:pt x="519245" y="152399"/>
                    </a:cubicBezTo>
                    <a:cubicBezTo>
                      <a:pt x="523214" y="151605"/>
                      <a:pt x="527362" y="151439"/>
                      <a:pt x="531152" y="150018"/>
                    </a:cubicBezTo>
                    <a:cubicBezTo>
                      <a:pt x="541829" y="146014"/>
                      <a:pt x="536122" y="146084"/>
                      <a:pt x="540677" y="138112"/>
                    </a:cubicBezTo>
                    <a:cubicBezTo>
                      <a:pt x="542646" y="134666"/>
                      <a:pt x="545439" y="131762"/>
                      <a:pt x="547820" y="128587"/>
                    </a:cubicBezTo>
                    <a:lnTo>
                      <a:pt x="552583" y="114299"/>
                    </a:lnTo>
                    <a:lnTo>
                      <a:pt x="554964" y="107156"/>
                    </a:lnTo>
                    <a:cubicBezTo>
                      <a:pt x="553842" y="94816"/>
                      <a:pt x="548240" y="47601"/>
                      <a:pt x="554964" y="40481"/>
                    </a:cubicBezTo>
                    <a:cubicBezTo>
                      <a:pt x="563701" y="31230"/>
                      <a:pt x="580364" y="38893"/>
                      <a:pt x="593064" y="38099"/>
                    </a:cubicBezTo>
                    <a:cubicBezTo>
                      <a:pt x="595445" y="37305"/>
                      <a:pt x="598227" y="37259"/>
                      <a:pt x="600208" y="35718"/>
                    </a:cubicBezTo>
                    <a:cubicBezTo>
                      <a:pt x="608198" y="29504"/>
                      <a:pt x="614471" y="19061"/>
                      <a:pt x="624020" y="14287"/>
                    </a:cubicBezTo>
                    <a:cubicBezTo>
                      <a:pt x="626947" y="12823"/>
                      <a:pt x="630370" y="12700"/>
                      <a:pt x="633545" y="11906"/>
                    </a:cubicBezTo>
                    <a:cubicBezTo>
                      <a:pt x="636720" y="9525"/>
                      <a:pt x="639385" y="6236"/>
                      <a:pt x="643070" y="4762"/>
                    </a:cubicBezTo>
                    <a:cubicBezTo>
                      <a:pt x="654514" y="185"/>
                      <a:pt x="664703" y="3299"/>
                      <a:pt x="676408" y="4762"/>
                    </a:cubicBezTo>
                    <a:cubicBezTo>
                      <a:pt x="686266" y="8048"/>
                      <a:pt x="686264" y="7673"/>
                      <a:pt x="697839" y="14287"/>
                    </a:cubicBezTo>
                    <a:cubicBezTo>
                      <a:pt x="698814" y="14844"/>
                      <a:pt x="695855" y="0"/>
                      <a:pt x="697839" y="2381"/>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26" name="36 Forma libre"/>
              <p:cNvSpPr/>
              <p:nvPr/>
            </p:nvSpPr>
            <p:spPr>
              <a:xfrm>
                <a:off x="3301311" y="2152239"/>
                <a:ext cx="789677" cy="374267"/>
              </a:xfrm>
              <a:custGeom>
                <a:avLst/>
                <a:gdLst>
                  <a:gd name="connsiteX0" fmla="*/ 782533 w 789677"/>
                  <a:gd name="connsiteY0" fmla="*/ 269492 h 374267"/>
                  <a:gd name="connsiteX1" fmla="*/ 789677 w 789677"/>
                  <a:gd name="connsiteY1" fmla="*/ 305211 h 374267"/>
                  <a:gd name="connsiteX2" fmla="*/ 784914 w 789677"/>
                  <a:gd name="connsiteY2" fmla="*/ 329024 h 374267"/>
                  <a:gd name="connsiteX3" fmla="*/ 770627 w 789677"/>
                  <a:gd name="connsiteY3" fmla="*/ 340930 h 374267"/>
                  <a:gd name="connsiteX4" fmla="*/ 703952 w 789677"/>
                  <a:gd name="connsiteY4" fmla="*/ 340930 h 374267"/>
                  <a:gd name="connsiteX5" fmla="*/ 672995 w 789677"/>
                  <a:gd name="connsiteY5" fmla="*/ 348074 h 374267"/>
                  <a:gd name="connsiteX6" fmla="*/ 592033 w 789677"/>
                  <a:gd name="connsiteY6" fmla="*/ 343311 h 374267"/>
                  <a:gd name="connsiteX7" fmla="*/ 539645 w 789677"/>
                  <a:gd name="connsiteY7" fmla="*/ 350455 h 374267"/>
                  <a:gd name="connsiteX8" fmla="*/ 508689 w 789677"/>
                  <a:gd name="connsiteY8" fmla="*/ 352836 h 374267"/>
                  <a:gd name="connsiteX9" fmla="*/ 477733 w 789677"/>
                  <a:gd name="connsiteY9" fmla="*/ 359980 h 374267"/>
                  <a:gd name="connsiteX10" fmla="*/ 434870 w 789677"/>
                  <a:gd name="connsiteY10" fmla="*/ 371886 h 374267"/>
                  <a:gd name="connsiteX11" fmla="*/ 406295 w 789677"/>
                  <a:gd name="connsiteY11" fmla="*/ 374267 h 374267"/>
                  <a:gd name="connsiteX12" fmla="*/ 382483 w 789677"/>
                  <a:gd name="connsiteY12" fmla="*/ 367124 h 374267"/>
                  <a:gd name="connsiteX13" fmla="*/ 358670 w 789677"/>
                  <a:gd name="connsiteY13" fmla="*/ 355217 h 374267"/>
                  <a:gd name="connsiteX14" fmla="*/ 322952 w 789677"/>
                  <a:gd name="connsiteY14" fmla="*/ 350455 h 374267"/>
                  <a:gd name="connsiteX15" fmla="*/ 258658 w 789677"/>
                  <a:gd name="connsiteY15" fmla="*/ 343311 h 374267"/>
                  <a:gd name="connsiteX16" fmla="*/ 213414 w 789677"/>
                  <a:gd name="connsiteY16" fmla="*/ 331405 h 374267"/>
                  <a:gd name="connsiteX17" fmla="*/ 158645 w 789677"/>
                  <a:gd name="connsiteY17" fmla="*/ 326642 h 374267"/>
                  <a:gd name="connsiteX18" fmla="*/ 141977 w 789677"/>
                  <a:gd name="connsiteY18" fmla="*/ 309974 h 374267"/>
                  <a:gd name="connsiteX19" fmla="*/ 130070 w 789677"/>
                  <a:gd name="connsiteY19" fmla="*/ 302830 h 374267"/>
                  <a:gd name="connsiteX20" fmla="*/ 111020 w 789677"/>
                  <a:gd name="connsiteY20" fmla="*/ 293305 h 374267"/>
                  <a:gd name="connsiteX21" fmla="*/ 37202 w 789677"/>
                  <a:gd name="connsiteY21" fmla="*/ 288542 h 374267"/>
                  <a:gd name="connsiteX22" fmla="*/ 25295 w 789677"/>
                  <a:gd name="connsiteY22" fmla="*/ 281399 h 374267"/>
                  <a:gd name="connsiteX23" fmla="*/ 13389 w 789677"/>
                  <a:gd name="connsiteY23" fmla="*/ 267111 h 374267"/>
                  <a:gd name="connsiteX24" fmla="*/ 6245 w 789677"/>
                  <a:gd name="connsiteY24" fmla="*/ 259967 h 374267"/>
                  <a:gd name="connsiteX25" fmla="*/ 3864 w 789677"/>
                  <a:gd name="connsiteY25" fmla="*/ 229011 h 374267"/>
                  <a:gd name="connsiteX26" fmla="*/ 6245 w 789677"/>
                  <a:gd name="connsiteY26" fmla="*/ 221867 h 374267"/>
                  <a:gd name="connsiteX27" fmla="*/ 15770 w 789677"/>
                  <a:gd name="connsiteY27" fmla="*/ 205199 h 374267"/>
                  <a:gd name="connsiteX28" fmla="*/ 20533 w 789677"/>
                  <a:gd name="connsiteY28" fmla="*/ 198055 h 374267"/>
                  <a:gd name="connsiteX29" fmla="*/ 22914 w 789677"/>
                  <a:gd name="connsiteY29" fmla="*/ 190911 h 374267"/>
                  <a:gd name="connsiteX30" fmla="*/ 32439 w 789677"/>
                  <a:gd name="connsiteY30" fmla="*/ 186149 h 374267"/>
                  <a:gd name="connsiteX31" fmla="*/ 46727 w 789677"/>
                  <a:gd name="connsiteY31" fmla="*/ 176624 h 374267"/>
                  <a:gd name="connsiteX32" fmla="*/ 61014 w 789677"/>
                  <a:gd name="connsiteY32" fmla="*/ 162336 h 374267"/>
                  <a:gd name="connsiteX33" fmla="*/ 75302 w 789677"/>
                  <a:gd name="connsiteY33" fmla="*/ 145667 h 374267"/>
                  <a:gd name="connsiteX34" fmla="*/ 87208 w 789677"/>
                  <a:gd name="connsiteY34" fmla="*/ 95661 h 374267"/>
                  <a:gd name="connsiteX35" fmla="*/ 96733 w 789677"/>
                  <a:gd name="connsiteY35" fmla="*/ 86136 h 374267"/>
                  <a:gd name="connsiteX36" fmla="*/ 106258 w 789677"/>
                  <a:gd name="connsiteY36" fmla="*/ 71849 h 374267"/>
                  <a:gd name="connsiteX37" fmla="*/ 108639 w 789677"/>
                  <a:gd name="connsiteY37" fmla="*/ 62324 h 374267"/>
                  <a:gd name="connsiteX38" fmla="*/ 106258 w 789677"/>
                  <a:gd name="connsiteY38" fmla="*/ 36130 h 374267"/>
                  <a:gd name="connsiteX39" fmla="*/ 108639 w 789677"/>
                  <a:gd name="connsiteY39" fmla="*/ 26605 h 374267"/>
                  <a:gd name="connsiteX40" fmla="*/ 118164 w 789677"/>
                  <a:gd name="connsiteY40" fmla="*/ 21842 h 374267"/>
                  <a:gd name="connsiteX41" fmla="*/ 139595 w 789677"/>
                  <a:gd name="connsiteY41" fmla="*/ 19461 h 374267"/>
                  <a:gd name="connsiteX42" fmla="*/ 175314 w 789677"/>
                  <a:gd name="connsiteY42" fmla="*/ 9936 h 374267"/>
                  <a:gd name="connsiteX43" fmla="*/ 184839 w 789677"/>
                  <a:gd name="connsiteY43" fmla="*/ 14699 h 374267"/>
                  <a:gd name="connsiteX44" fmla="*/ 191983 w 789677"/>
                  <a:gd name="connsiteY44" fmla="*/ 21842 h 374267"/>
                  <a:gd name="connsiteX45" fmla="*/ 361052 w 789677"/>
                  <a:gd name="connsiteY45" fmla="*/ 24224 h 374267"/>
                  <a:gd name="connsiteX46" fmla="*/ 365814 w 789677"/>
                  <a:gd name="connsiteY46" fmla="*/ 31367 h 374267"/>
                  <a:gd name="connsiteX47" fmla="*/ 392008 w 789677"/>
                  <a:gd name="connsiteY47" fmla="*/ 12317 h 374267"/>
                  <a:gd name="connsiteX48" fmla="*/ 401533 w 789677"/>
                  <a:gd name="connsiteY48" fmla="*/ 9936 h 374267"/>
                  <a:gd name="connsiteX49" fmla="*/ 470589 w 789677"/>
                  <a:gd name="connsiteY49" fmla="*/ 17080 h 374267"/>
                  <a:gd name="connsiteX50" fmla="*/ 496783 w 789677"/>
                  <a:gd name="connsiteY50" fmla="*/ 31367 h 374267"/>
                  <a:gd name="connsiteX51" fmla="*/ 506308 w 789677"/>
                  <a:gd name="connsiteY51" fmla="*/ 36130 h 374267"/>
                  <a:gd name="connsiteX52" fmla="*/ 513452 w 789677"/>
                  <a:gd name="connsiteY52" fmla="*/ 40892 h 374267"/>
                  <a:gd name="connsiteX53" fmla="*/ 527739 w 789677"/>
                  <a:gd name="connsiteY53" fmla="*/ 43274 h 374267"/>
                  <a:gd name="connsiteX54" fmla="*/ 549170 w 789677"/>
                  <a:gd name="connsiteY54" fmla="*/ 40892 h 374267"/>
                  <a:gd name="connsiteX55" fmla="*/ 551552 w 789677"/>
                  <a:gd name="connsiteY55" fmla="*/ 33749 h 374267"/>
                  <a:gd name="connsiteX56" fmla="*/ 558695 w 789677"/>
                  <a:gd name="connsiteY56" fmla="*/ 28986 h 374267"/>
                  <a:gd name="connsiteX57" fmla="*/ 599177 w 789677"/>
                  <a:gd name="connsiteY57" fmla="*/ 31367 h 374267"/>
                  <a:gd name="connsiteX58" fmla="*/ 611083 w 789677"/>
                  <a:gd name="connsiteY58" fmla="*/ 45655 h 374267"/>
                  <a:gd name="connsiteX59" fmla="*/ 622989 w 789677"/>
                  <a:gd name="connsiteY59" fmla="*/ 55180 h 374267"/>
                  <a:gd name="connsiteX60" fmla="*/ 651564 w 789677"/>
                  <a:gd name="connsiteY60" fmla="*/ 76611 h 374267"/>
                  <a:gd name="connsiteX61" fmla="*/ 663470 w 789677"/>
                  <a:gd name="connsiteY61" fmla="*/ 95661 h 374267"/>
                  <a:gd name="connsiteX62" fmla="*/ 665852 w 789677"/>
                  <a:gd name="connsiteY62" fmla="*/ 102805 h 374267"/>
                  <a:gd name="connsiteX63" fmla="*/ 689664 w 789677"/>
                  <a:gd name="connsiteY63" fmla="*/ 126617 h 374267"/>
                  <a:gd name="connsiteX64" fmla="*/ 696808 w 789677"/>
                  <a:gd name="connsiteY64" fmla="*/ 143286 h 374267"/>
                  <a:gd name="connsiteX65" fmla="*/ 703952 w 789677"/>
                  <a:gd name="connsiteY65" fmla="*/ 148049 h 374267"/>
                  <a:gd name="connsiteX66" fmla="*/ 715858 w 789677"/>
                  <a:gd name="connsiteY66" fmla="*/ 164717 h 374267"/>
                  <a:gd name="connsiteX67" fmla="*/ 723002 w 789677"/>
                  <a:gd name="connsiteY67" fmla="*/ 171861 h 374267"/>
                  <a:gd name="connsiteX68" fmla="*/ 732527 w 789677"/>
                  <a:gd name="connsiteY68" fmla="*/ 186149 h 374267"/>
                  <a:gd name="connsiteX69" fmla="*/ 746814 w 789677"/>
                  <a:gd name="connsiteY69" fmla="*/ 202817 h 374267"/>
                  <a:gd name="connsiteX70" fmla="*/ 756339 w 789677"/>
                  <a:gd name="connsiteY70" fmla="*/ 219486 h 374267"/>
                  <a:gd name="connsiteX71" fmla="*/ 761102 w 789677"/>
                  <a:gd name="connsiteY71" fmla="*/ 226630 h 374267"/>
                  <a:gd name="connsiteX72" fmla="*/ 780152 w 789677"/>
                  <a:gd name="connsiteY72" fmla="*/ 248061 h 374267"/>
                  <a:gd name="connsiteX73" fmla="*/ 782533 w 789677"/>
                  <a:gd name="connsiteY73" fmla="*/ 269492 h 3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89677" h="374267">
                    <a:moveTo>
                      <a:pt x="782533" y="269492"/>
                    </a:moveTo>
                    <a:cubicBezTo>
                      <a:pt x="786622" y="281760"/>
                      <a:pt x="789677" y="289689"/>
                      <a:pt x="789677" y="305211"/>
                    </a:cubicBezTo>
                    <a:cubicBezTo>
                      <a:pt x="789677" y="313306"/>
                      <a:pt x="788723" y="321881"/>
                      <a:pt x="784914" y="329024"/>
                    </a:cubicBezTo>
                    <a:cubicBezTo>
                      <a:pt x="781997" y="334494"/>
                      <a:pt x="775389" y="336961"/>
                      <a:pt x="770627" y="340930"/>
                    </a:cubicBezTo>
                    <a:cubicBezTo>
                      <a:pt x="741820" y="339010"/>
                      <a:pt x="731855" y="336637"/>
                      <a:pt x="703952" y="340930"/>
                    </a:cubicBezTo>
                    <a:cubicBezTo>
                      <a:pt x="693485" y="342540"/>
                      <a:pt x="683314" y="345693"/>
                      <a:pt x="672995" y="348074"/>
                    </a:cubicBezTo>
                    <a:cubicBezTo>
                      <a:pt x="646008" y="346486"/>
                      <a:pt x="619060" y="343925"/>
                      <a:pt x="592033" y="343311"/>
                    </a:cubicBezTo>
                    <a:cubicBezTo>
                      <a:pt x="577500" y="342981"/>
                      <a:pt x="553224" y="348825"/>
                      <a:pt x="539645" y="350455"/>
                    </a:cubicBezTo>
                    <a:cubicBezTo>
                      <a:pt x="529370" y="351688"/>
                      <a:pt x="519008" y="352042"/>
                      <a:pt x="508689" y="352836"/>
                    </a:cubicBezTo>
                    <a:cubicBezTo>
                      <a:pt x="498370" y="355217"/>
                      <a:pt x="487987" y="357334"/>
                      <a:pt x="477733" y="359980"/>
                    </a:cubicBezTo>
                    <a:cubicBezTo>
                      <a:pt x="463375" y="363685"/>
                      <a:pt x="449411" y="368978"/>
                      <a:pt x="434870" y="371886"/>
                    </a:cubicBezTo>
                    <a:cubicBezTo>
                      <a:pt x="425498" y="373760"/>
                      <a:pt x="415820" y="373473"/>
                      <a:pt x="406295" y="374267"/>
                    </a:cubicBezTo>
                    <a:cubicBezTo>
                      <a:pt x="398358" y="371886"/>
                      <a:pt x="390100" y="370388"/>
                      <a:pt x="382483" y="367124"/>
                    </a:cubicBezTo>
                    <a:cubicBezTo>
                      <a:pt x="359223" y="357156"/>
                      <a:pt x="389017" y="360997"/>
                      <a:pt x="358670" y="355217"/>
                    </a:cubicBezTo>
                    <a:cubicBezTo>
                      <a:pt x="346871" y="352970"/>
                      <a:pt x="334834" y="352215"/>
                      <a:pt x="322952" y="350455"/>
                    </a:cubicBezTo>
                    <a:cubicBezTo>
                      <a:pt x="273430" y="343118"/>
                      <a:pt x="315351" y="347090"/>
                      <a:pt x="258658" y="343311"/>
                    </a:cubicBezTo>
                    <a:cubicBezTo>
                      <a:pt x="247641" y="340164"/>
                      <a:pt x="221952" y="332625"/>
                      <a:pt x="213414" y="331405"/>
                    </a:cubicBezTo>
                    <a:cubicBezTo>
                      <a:pt x="195273" y="328813"/>
                      <a:pt x="176901" y="328230"/>
                      <a:pt x="158645" y="326642"/>
                    </a:cubicBezTo>
                    <a:cubicBezTo>
                      <a:pt x="153089" y="321086"/>
                      <a:pt x="148013" y="315004"/>
                      <a:pt x="141977" y="309974"/>
                    </a:cubicBezTo>
                    <a:cubicBezTo>
                      <a:pt x="138421" y="307011"/>
                      <a:pt x="133995" y="305283"/>
                      <a:pt x="130070" y="302830"/>
                    </a:cubicBezTo>
                    <a:cubicBezTo>
                      <a:pt x="121623" y="297550"/>
                      <a:pt x="122219" y="296359"/>
                      <a:pt x="111020" y="293305"/>
                    </a:cubicBezTo>
                    <a:cubicBezTo>
                      <a:pt x="92582" y="288277"/>
                      <a:pt x="38052" y="288576"/>
                      <a:pt x="37202" y="288542"/>
                    </a:cubicBezTo>
                    <a:cubicBezTo>
                      <a:pt x="33233" y="286161"/>
                      <a:pt x="28998" y="284176"/>
                      <a:pt x="25295" y="281399"/>
                    </a:cubicBezTo>
                    <a:cubicBezTo>
                      <a:pt x="16024" y="274446"/>
                      <a:pt x="20109" y="275174"/>
                      <a:pt x="13389" y="267111"/>
                    </a:cubicBezTo>
                    <a:cubicBezTo>
                      <a:pt x="11233" y="264524"/>
                      <a:pt x="8626" y="262348"/>
                      <a:pt x="6245" y="259967"/>
                    </a:cubicBezTo>
                    <a:cubicBezTo>
                      <a:pt x="399" y="242429"/>
                      <a:pt x="0" y="248331"/>
                      <a:pt x="3864" y="229011"/>
                    </a:cubicBezTo>
                    <a:cubicBezTo>
                      <a:pt x="4356" y="226550"/>
                      <a:pt x="5636" y="224302"/>
                      <a:pt x="6245" y="221867"/>
                    </a:cubicBezTo>
                    <a:cubicBezTo>
                      <a:pt x="10070" y="206567"/>
                      <a:pt x="4636" y="212622"/>
                      <a:pt x="15770" y="205199"/>
                    </a:cubicBezTo>
                    <a:cubicBezTo>
                      <a:pt x="17358" y="202818"/>
                      <a:pt x="19253" y="200615"/>
                      <a:pt x="20533" y="198055"/>
                    </a:cubicBezTo>
                    <a:cubicBezTo>
                      <a:pt x="21656" y="195810"/>
                      <a:pt x="21139" y="192686"/>
                      <a:pt x="22914" y="190911"/>
                    </a:cubicBezTo>
                    <a:cubicBezTo>
                      <a:pt x="25424" y="188401"/>
                      <a:pt x="29395" y="187975"/>
                      <a:pt x="32439" y="186149"/>
                    </a:cubicBezTo>
                    <a:cubicBezTo>
                      <a:pt x="37347" y="183204"/>
                      <a:pt x="42680" y="180672"/>
                      <a:pt x="46727" y="176624"/>
                    </a:cubicBezTo>
                    <a:cubicBezTo>
                      <a:pt x="51489" y="171861"/>
                      <a:pt x="56973" y="167724"/>
                      <a:pt x="61014" y="162336"/>
                    </a:cubicBezTo>
                    <a:cubicBezTo>
                      <a:pt x="70179" y="150117"/>
                      <a:pt x="65352" y="155617"/>
                      <a:pt x="75302" y="145667"/>
                    </a:cubicBezTo>
                    <a:cubicBezTo>
                      <a:pt x="79172" y="112766"/>
                      <a:pt x="72308" y="112690"/>
                      <a:pt x="87208" y="95661"/>
                    </a:cubicBezTo>
                    <a:cubicBezTo>
                      <a:pt x="90165" y="92282"/>
                      <a:pt x="93928" y="89642"/>
                      <a:pt x="96733" y="86136"/>
                    </a:cubicBezTo>
                    <a:cubicBezTo>
                      <a:pt x="100309" y="81667"/>
                      <a:pt x="106258" y="71849"/>
                      <a:pt x="106258" y="71849"/>
                    </a:cubicBezTo>
                    <a:cubicBezTo>
                      <a:pt x="107052" y="68674"/>
                      <a:pt x="108639" y="65597"/>
                      <a:pt x="108639" y="62324"/>
                    </a:cubicBezTo>
                    <a:cubicBezTo>
                      <a:pt x="108639" y="53557"/>
                      <a:pt x="106258" y="44897"/>
                      <a:pt x="106258" y="36130"/>
                    </a:cubicBezTo>
                    <a:cubicBezTo>
                      <a:pt x="106258" y="32857"/>
                      <a:pt x="106544" y="29119"/>
                      <a:pt x="108639" y="26605"/>
                    </a:cubicBezTo>
                    <a:cubicBezTo>
                      <a:pt x="110911" y="23878"/>
                      <a:pt x="114705" y="22640"/>
                      <a:pt x="118164" y="21842"/>
                    </a:cubicBezTo>
                    <a:cubicBezTo>
                      <a:pt x="125168" y="20226"/>
                      <a:pt x="132451" y="20255"/>
                      <a:pt x="139595" y="19461"/>
                    </a:cubicBezTo>
                    <a:cubicBezTo>
                      <a:pt x="159058" y="0"/>
                      <a:pt x="147308" y="3713"/>
                      <a:pt x="175314" y="9936"/>
                    </a:cubicBezTo>
                    <a:cubicBezTo>
                      <a:pt x="178489" y="11524"/>
                      <a:pt x="181950" y="12636"/>
                      <a:pt x="184839" y="14699"/>
                    </a:cubicBezTo>
                    <a:cubicBezTo>
                      <a:pt x="187579" y="16656"/>
                      <a:pt x="188620" y="21660"/>
                      <a:pt x="191983" y="21842"/>
                    </a:cubicBezTo>
                    <a:cubicBezTo>
                      <a:pt x="248263" y="24884"/>
                      <a:pt x="304696" y="23430"/>
                      <a:pt x="361052" y="24224"/>
                    </a:cubicBezTo>
                    <a:cubicBezTo>
                      <a:pt x="362639" y="26605"/>
                      <a:pt x="362981" y="30962"/>
                      <a:pt x="365814" y="31367"/>
                    </a:cubicBezTo>
                    <a:cubicBezTo>
                      <a:pt x="379854" y="33373"/>
                      <a:pt x="381189" y="15022"/>
                      <a:pt x="392008" y="12317"/>
                    </a:cubicBezTo>
                    <a:lnTo>
                      <a:pt x="401533" y="9936"/>
                    </a:lnTo>
                    <a:cubicBezTo>
                      <a:pt x="424140" y="11012"/>
                      <a:pt x="448731" y="8884"/>
                      <a:pt x="470589" y="17080"/>
                    </a:cubicBezTo>
                    <a:cubicBezTo>
                      <a:pt x="502113" y="28900"/>
                      <a:pt x="459784" y="12866"/>
                      <a:pt x="496783" y="31367"/>
                    </a:cubicBezTo>
                    <a:cubicBezTo>
                      <a:pt x="499958" y="32955"/>
                      <a:pt x="503226" y="34369"/>
                      <a:pt x="506308" y="36130"/>
                    </a:cubicBezTo>
                    <a:cubicBezTo>
                      <a:pt x="508793" y="37550"/>
                      <a:pt x="510737" y="39987"/>
                      <a:pt x="513452" y="40892"/>
                    </a:cubicBezTo>
                    <a:cubicBezTo>
                      <a:pt x="518032" y="42419"/>
                      <a:pt x="522977" y="42480"/>
                      <a:pt x="527739" y="43274"/>
                    </a:cubicBezTo>
                    <a:cubicBezTo>
                      <a:pt x="534883" y="42480"/>
                      <a:pt x="542496" y="43561"/>
                      <a:pt x="549170" y="40892"/>
                    </a:cubicBezTo>
                    <a:cubicBezTo>
                      <a:pt x="551500" y="39960"/>
                      <a:pt x="549984" y="35709"/>
                      <a:pt x="551552" y="33749"/>
                    </a:cubicBezTo>
                    <a:cubicBezTo>
                      <a:pt x="553340" y="31514"/>
                      <a:pt x="556314" y="30574"/>
                      <a:pt x="558695" y="28986"/>
                    </a:cubicBezTo>
                    <a:cubicBezTo>
                      <a:pt x="572189" y="29780"/>
                      <a:pt x="585922" y="28716"/>
                      <a:pt x="599177" y="31367"/>
                    </a:cubicBezTo>
                    <a:cubicBezTo>
                      <a:pt x="604051" y="32342"/>
                      <a:pt x="608101" y="42673"/>
                      <a:pt x="611083" y="45655"/>
                    </a:cubicBezTo>
                    <a:cubicBezTo>
                      <a:pt x="614677" y="49249"/>
                      <a:pt x="619228" y="51761"/>
                      <a:pt x="622989" y="55180"/>
                    </a:cubicBezTo>
                    <a:cubicBezTo>
                      <a:pt x="645053" y="75237"/>
                      <a:pt x="628082" y="64869"/>
                      <a:pt x="651564" y="76611"/>
                    </a:cubicBezTo>
                    <a:cubicBezTo>
                      <a:pt x="655533" y="82961"/>
                      <a:pt x="661101" y="88557"/>
                      <a:pt x="663470" y="95661"/>
                    </a:cubicBezTo>
                    <a:cubicBezTo>
                      <a:pt x="664264" y="98042"/>
                      <a:pt x="664231" y="100889"/>
                      <a:pt x="665852" y="102805"/>
                    </a:cubicBezTo>
                    <a:cubicBezTo>
                      <a:pt x="673103" y="111374"/>
                      <a:pt x="689664" y="126617"/>
                      <a:pt x="689664" y="126617"/>
                    </a:cubicBezTo>
                    <a:cubicBezTo>
                      <a:pt x="691319" y="131582"/>
                      <a:pt x="693537" y="139361"/>
                      <a:pt x="696808" y="143286"/>
                    </a:cubicBezTo>
                    <a:cubicBezTo>
                      <a:pt x="698640" y="145485"/>
                      <a:pt x="701571" y="146461"/>
                      <a:pt x="703952" y="148049"/>
                    </a:cubicBezTo>
                    <a:cubicBezTo>
                      <a:pt x="707722" y="153703"/>
                      <a:pt x="711427" y="159547"/>
                      <a:pt x="715858" y="164717"/>
                    </a:cubicBezTo>
                    <a:cubicBezTo>
                      <a:pt x="718050" y="167274"/>
                      <a:pt x="720934" y="169203"/>
                      <a:pt x="723002" y="171861"/>
                    </a:cubicBezTo>
                    <a:cubicBezTo>
                      <a:pt x="726516" y="176379"/>
                      <a:pt x="728480" y="182102"/>
                      <a:pt x="732527" y="186149"/>
                    </a:cubicBezTo>
                    <a:cubicBezTo>
                      <a:pt x="742476" y="196098"/>
                      <a:pt x="737650" y="190598"/>
                      <a:pt x="746814" y="202817"/>
                    </a:cubicBezTo>
                    <a:cubicBezTo>
                      <a:pt x="750678" y="214410"/>
                      <a:pt x="747329" y="206872"/>
                      <a:pt x="756339" y="219486"/>
                    </a:cubicBezTo>
                    <a:cubicBezTo>
                      <a:pt x="758003" y="221815"/>
                      <a:pt x="759078" y="224606"/>
                      <a:pt x="761102" y="226630"/>
                    </a:cubicBezTo>
                    <a:cubicBezTo>
                      <a:pt x="767075" y="232603"/>
                      <a:pt x="780152" y="237114"/>
                      <a:pt x="780152" y="248061"/>
                    </a:cubicBezTo>
                    <a:lnTo>
                      <a:pt x="782533" y="269492"/>
                    </a:ln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7" name="37 Forma libre"/>
              <p:cNvSpPr/>
              <p:nvPr/>
            </p:nvSpPr>
            <p:spPr>
              <a:xfrm>
                <a:off x="3131344" y="2381250"/>
                <a:ext cx="864708" cy="583406"/>
              </a:xfrm>
              <a:custGeom>
                <a:avLst/>
                <a:gdLst>
                  <a:gd name="connsiteX0" fmla="*/ 859631 w 864708"/>
                  <a:gd name="connsiteY0" fmla="*/ 69056 h 583406"/>
                  <a:gd name="connsiteX1" fmla="*/ 862012 w 864708"/>
                  <a:gd name="connsiteY1" fmla="*/ 147638 h 583406"/>
                  <a:gd name="connsiteX2" fmla="*/ 864394 w 864708"/>
                  <a:gd name="connsiteY2" fmla="*/ 183356 h 583406"/>
                  <a:gd name="connsiteX3" fmla="*/ 852487 w 864708"/>
                  <a:gd name="connsiteY3" fmla="*/ 257175 h 583406"/>
                  <a:gd name="connsiteX4" fmla="*/ 840581 w 864708"/>
                  <a:gd name="connsiteY4" fmla="*/ 283369 h 583406"/>
                  <a:gd name="connsiteX5" fmla="*/ 816769 w 864708"/>
                  <a:gd name="connsiteY5" fmla="*/ 311944 h 583406"/>
                  <a:gd name="connsiteX6" fmla="*/ 754856 w 864708"/>
                  <a:gd name="connsiteY6" fmla="*/ 361950 h 583406"/>
                  <a:gd name="connsiteX7" fmla="*/ 731044 w 864708"/>
                  <a:gd name="connsiteY7" fmla="*/ 373856 h 583406"/>
                  <a:gd name="connsiteX8" fmla="*/ 709612 w 864708"/>
                  <a:gd name="connsiteY8" fmla="*/ 385763 h 583406"/>
                  <a:gd name="connsiteX9" fmla="*/ 685800 w 864708"/>
                  <a:gd name="connsiteY9" fmla="*/ 395288 h 583406"/>
                  <a:gd name="connsiteX10" fmla="*/ 561975 w 864708"/>
                  <a:gd name="connsiteY10" fmla="*/ 438150 h 583406"/>
                  <a:gd name="connsiteX11" fmla="*/ 450056 w 864708"/>
                  <a:gd name="connsiteY11" fmla="*/ 481013 h 583406"/>
                  <a:gd name="connsiteX12" fmla="*/ 414337 w 864708"/>
                  <a:gd name="connsiteY12" fmla="*/ 492919 h 583406"/>
                  <a:gd name="connsiteX13" fmla="*/ 352425 w 864708"/>
                  <a:gd name="connsiteY13" fmla="*/ 509588 h 583406"/>
                  <a:gd name="connsiteX14" fmla="*/ 307181 w 864708"/>
                  <a:gd name="connsiteY14" fmla="*/ 531019 h 583406"/>
                  <a:gd name="connsiteX15" fmla="*/ 261937 w 864708"/>
                  <a:gd name="connsiteY15" fmla="*/ 547688 h 583406"/>
                  <a:gd name="connsiteX16" fmla="*/ 245269 w 864708"/>
                  <a:gd name="connsiteY16" fmla="*/ 554831 h 583406"/>
                  <a:gd name="connsiteX17" fmla="*/ 209550 w 864708"/>
                  <a:gd name="connsiteY17" fmla="*/ 569119 h 583406"/>
                  <a:gd name="connsiteX18" fmla="*/ 147637 w 864708"/>
                  <a:gd name="connsiteY18" fmla="*/ 578644 h 583406"/>
                  <a:gd name="connsiteX19" fmla="*/ 121444 w 864708"/>
                  <a:gd name="connsiteY19" fmla="*/ 583406 h 583406"/>
                  <a:gd name="connsiteX20" fmla="*/ 104775 w 864708"/>
                  <a:gd name="connsiteY20" fmla="*/ 571500 h 583406"/>
                  <a:gd name="connsiteX21" fmla="*/ 92869 w 864708"/>
                  <a:gd name="connsiteY21" fmla="*/ 566738 h 583406"/>
                  <a:gd name="connsiteX22" fmla="*/ 57150 w 864708"/>
                  <a:gd name="connsiteY22" fmla="*/ 561975 h 583406"/>
                  <a:gd name="connsiteX23" fmla="*/ 45244 w 864708"/>
                  <a:gd name="connsiteY23" fmla="*/ 533400 h 583406"/>
                  <a:gd name="connsiteX24" fmla="*/ 40481 w 864708"/>
                  <a:gd name="connsiteY24" fmla="*/ 497681 h 583406"/>
                  <a:gd name="connsiteX25" fmla="*/ 35719 w 864708"/>
                  <a:gd name="connsiteY25" fmla="*/ 481013 h 583406"/>
                  <a:gd name="connsiteX26" fmla="*/ 30956 w 864708"/>
                  <a:gd name="connsiteY26" fmla="*/ 473869 h 583406"/>
                  <a:gd name="connsiteX27" fmla="*/ 19050 w 864708"/>
                  <a:gd name="connsiteY27" fmla="*/ 457200 h 583406"/>
                  <a:gd name="connsiteX28" fmla="*/ 14287 w 864708"/>
                  <a:gd name="connsiteY28" fmla="*/ 442913 h 583406"/>
                  <a:gd name="connsiteX29" fmla="*/ 9525 w 864708"/>
                  <a:gd name="connsiteY29" fmla="*/ 435769 h 583406"/>
                  <a:gd name="connsiteX30" fmla="*/ 4762 w 864708"/>
                  <a:gd name="connsiteY30" fmla="*/ 421481 h 583406"/>
                  <a:gd name="connsiteX31" fmla="*/ 0 w 864708"/>
                  <a:gd name="connsiteY31" fmla="*/ 402431 h 583406"/>
                  <a:gd name="connsiteX32" fmla="*/ 2381 w 864708"/>
                  <a:gd name="connsiteY32" fmla="*/ 366713 h 583406"/>
                  <a:gd name="connsiteX33" fmla="*/ 4762 w 864708"/>
                  <a:gd name="connsiteY33" fmla="*/ 352425 h 583406"/>
                  <a:gd name="connsiteX34" fmla="*/ 11906 w 864708"/>
                  <a:gd name="connsiteY34" fmla="*/ 347663 h 583406"/>
                  <a:gd name="connsiteX35" fmla="*/ 16669 w 864708"/>
                  <a:gd name="connsiteY35" fmla="*/ 340519 h 583406"/>
                  <a:gd name="connsiteX36" fmla="*/ 30956 w 864708"/>
                  <a:gd name="connsiteY36" fmla="*/ 330994 h 583406"/>
                  <a:gd name="connsiteX37" fmla="*/ 40481 w 864708"/>
                  <a:gd name="connsiteY37" fmla="*/ 316706 h 583406"/>
                  <a:gd name="connsiteX38" fmla="*/ 30956 w 864708"/>
                  <a:gd name="connsiteY38" fmla="*/ 292894 h 583406"/>
                  <a:gd name="connsiteX39" fmla="*/ 38100 w 864708"/>
                  <a:gd name="connsiteY39" fmla="*/ 259556 h 583406"/>
                  <a:gd name="connsiteX40" fmla="*/ 47625 w 864708"/>
                  <a:gd name="connsiteY40" fmla="*/ 254794 h 583406"/>
                  <a:gd name="connsiteX41" fmla="*/ 54769 w 864708"/>
                  <a:gd name="connsiteY41" fmla="*/ 252413 h 583406"/>
                  <a:gd name="connsiteX42" fmla="*/ 69056 w 864708"/>
                  <a:gd name="connsiteY42" fmla="*/ 240506 h 583406"/>
                  <a:gd name="connsiteX43" fmla="*/ 76200 w 864708"/>
                  <a:gd name="connsiteY43" fmla="*/ 247650 h 583406"/>
                  <a:gd name="connsiteX44" fmla="*/ 92869 w 864708"/>
                  <a:gd name="connsiteY44" fmla="*/ 254794 h 583406"/>
                  <a:gd name="connsiteX45" fmla="*/ 97631 w 864708"/>
                  <a:gd name="connsiteY45" fmla="*/ 261938 h 583406"/>
                  <a:gd name="connsiteX46" fmla="*/ 111919 w 864708"/>
                  <a:gd name="connsiteY46" fmla="*/ 257175 h 583406"/>
                  <a:gd name="connsiteX47" fmla="*/ 119062 w 864708"/>
                  <a:gd name="connsiteY47" fmla="*/ 252413 h 583406"/>
                  <a:gd name="connsiteX48" fmla="*/ 121444 w 864708"/>
                  <a:gd name="connsiteY48" fmla="*/ 245269 h 583406"/>
                  <a:gd name="connsiteX49" fmla="*/ 133350 w 864708"/>
                  <a:gd name="connsiteY49" fmla="*/ 230981 h 583406"/>
                  <a:gd name="connsiteX50" fmla="*/ 142875 w 864708"/>
                  <a:gd name="connsiteY50" fmla="*/ 226219 h 583406"/>
                  <a:gd name="connsiteX51" fmla="*/ 150019 w 864708"/>
                  <a:gd name="connsiteY51" fmla="*/ 221456 h 583406"/>
                  <a:gd name="connsiteX52" fmla="*/ 154781 w 864708"/>
                  <a:gd name="connsiteY52" fmla="*/ 207169 h 583406"/>
                  <a:gd name="connsiteX53" fmla="*/ 157162 w 864708"/>
                  <a:gd name="connsiteY53" fmla="*/ 200025 h 583406"/>
                  <a:gd name="connsiteX54" fmla="*/ 164306 w 864708"/>
                  <a:gd name="connsiteY54" fmla="*/ 197644 h 583406"/>
                  <a:gd name="connsiteX55" fmla="*/ 171450 w 864708"/>
                  <a:gd name="connsiteY55" fmla="*/ 200025 h 583406"/>
                  <a:gd name="connsiteX56" fmla="*/ 188119 w 864708"/>
                  <a:gd name="connsiteY56" fmla="*/ 195263 h 583406"/>
                  <a:gd name="connsiteX57" fmla="*/ 204787 w 864708"/>
                  <a:gd name="connsiteY57" fmla="*/ 190500 h 583406"/>
                  <a:gd name="connsiteX58" fmla="*/ 209550 w 864708"/>
                  <a:gd name="connsiteY58" fmla="*/ 183356 h 583406"/>
                  <a:gd name="connsiteX59" fmla="*/ 216694 w 864708"/>
                  <a:gd name="connsiteY59" fmla="*/ 176213 h 583406"/>
                  <a:gd name="connsiteX60" fmla="*/ 214312 w 864708"/>
                  <a:gd name="connsiteY60" fmla="*/ 135731 h 583406"/>
                  <a:gd name="connsiteX61" fmla="*/ 202406 w 864708"/>
                  <a:gd name="connsiteY61" fmla="*/ 123825 h 583406"/>
                  <a:gd name="connsiteX62" fmla="*/ 195262 w 864708"/>
                  <a:gd name="connsiteY62" fmla="*/ 116681 h 583406"/>
                  <a:gd name="connsiteX63" fmla="*/ 173831 w 864708"/>
                  <a:gd name="connsiteY63" fmla="*/ 104775 h 583406"/>
                  <a:gd name="connsiteX64" fmla="*/ 164306 w 864708"/>
                  <a:gd name="connsiteY64" fmla="*/ 102394 h 583406"/>
                  <a:gd name="connsiteX65" fmla="*/ 171450 w 864708"/>
                  <a:gd name="connsiteY65" fmla="*/ 100013 h 583406"/>
                  <a:gd name="connsiteX66" fmla="*/ 178594 w 864708"/>
                  <a:gd name="connsiteY66" fmla="*/ 85725 h 583406"/>
                  <a:gd name="connsiteX67" fmla="*/ 183356 w 864708"/>
                  <a:gd name="connsiteY67" fmla="*/ 61913 h 583406"/>
                  <a:gd name="connsiteX68" fmla="*/ 190500 w 864708"/>
                  <a:gd name="connsiteY68" fmla="*/ 54769 h 583406"/>
                  <a:gd name="connsiteX69" fmla="*/ 207169 w 864708"/>
                  <a:gd name="connsiteY69" fmla="*/ 42863 h 583406"/>
                  <a:gd name="connsiteX70" fmla="*/ 216694 w 864708"/>
                  <a:gd name="connsiteY70" fmla="*/ 47625 h 583406"/>
                  <a:gd name="connsiteX71" fmla="*/ 233362 w 864708"/>
                  <a:gd name="connsiteY71" fmla="*/ 59531 h 583406"/>
                  <a:gd name="connsiteX72" fmla="*/ 257175 w 864708"/>
                  <a:gd name="connsiteY72" fmla="*/ 57150 h 583406"/>
                  <a:gd name="connsiteX73" fmla="*/ 264319 w 864708"/>
                  <a:gd name="connsiteY73" fmla="*/ 54769 h 583406"/>
                  <a:gd name="connsiteX74" fmla="*/ 273844 w 864708"/>
                  <a:gd name="connsiteY74" fmla="*/ 45244 h 583406"/>
                  <a:gd name="connsiteX75" fmla="*/ 297656 w 864708"/>
                  <a:gd name="connsiteY75" fmla="*/ 28575 h 583406"/>
                  <a:gd name="connsiteX76" fmla="*/ 304800 w 864708"/>
                  <a:gd name="connsiteY76" fmla="*/ 26194 h 583406"/>
                  <a:gd name="connsiteX77" fmla="*/ 323850 w 864708"/>
                  <a:gd name="connsiteY77" fmla="*/ 19050 h 583406"/>
                  <a:gd name="connsiteX78" fmla="*/ 435769 w 864708"/>
                  <a:gd name="connsiteY78" fmla="*/ 16669 h 583406"/>
                  <a:gd name="connsiteX79" fmla="*/ 442912 w 864708"/>
                  <a:gd name="connsiteY79" fmla="*/ 9525 h 583406"/>
                  <a:gd name="connsiteX80" fmla="*/ 450056 w 864708"/>
                  <a:gd name="connsiteY80" fmla="*/ 4763 h 583406"/>
                  <a:gd name="connsiteX81" fmla="*/ 461962 w 864708"/>
                  <a:gd name="connsiteY81" fmla="*/ 2381 h 583406"/>
                  <a:gd name="connsiteX82" fmla="*/ 471487 w 864708"/>
                  <a:gd name="connsiteY82" fmla="*/ 0 h 583406"/>
                  <a:gd name="connsiteX83" fmla="*/ 507206 w 864708"/>
                  <a:gd name="connsiteY83" fmla="*/ 2381 h 583406"/>
                  <a:gd name="connsiteX84" fmla="*/ 519112 w 864708"/>
                  <a:gd name="connsiteY84" fmla="*/ 4763 h 583406"/>
                  <a:gd name="connsiteX85" fmla="*/ 533400 w 864708"/>
                  <a:gd name="connsiteY85" fmla="*/ 7144 h 583406"/>
                  <a:gd name="connsiteX86" fmla="*/ 554831 w 864708"/>
                  <a:gd name="connsiteY86" fmla="*/ 11906 h 583406"/>
                  <a:gd name="connsiteX87" fmla="*/ 583406 w 864708"/>
                  <a:gd name="connsiteY87" fmla="*/ 14288 h 583406"/>
                  <a:gd name="connsiteX88" fmla="*/ 604837 w 864708"/>
                  <a:gd name="connsiteY88" fmla="*/ 19050 h 583406"/>
                  <a:gd name="connsiteX89" fmla="*/ 659606 w 864708"/>
                  <a:gd name="connsiteY89" fmla="*/ 23813 h 583406"/>
                  <a:gd name="connsiteX90" fmla="*/ 683419 w 864708"/>
                  <a:gd name="connsiteY90" fmla="*/ 16669 h 583406"/>
                  <a:gd name="connsiteX91" fmla="*/ 707231 w 864708"/>
                  <a:gd name="connsiteY91" fmla="*/ 2381 h 583406"/>
                  <a:gd name="connsiteX92" fmla="*/ 738187 w 864708"/>
                  <a:gd name="connsiteY92" fmla="*/ 4763 h 583406"/>
                  <a:gd name="connsiteX93" fmla="*/ 766762 w 864708"/>
                  <a:gd name="connsiteY93" fmla="*/ 23813 h 583406"/>
                  <a:gd name="connsiteX94" fmla="*/ 785812 w 864708"/>
                  <a:gd name="connsiteY94" fmla="*/ 35719 h 583406"/>
                  <a:gd name="connsiteX95" fmla="*/ 804862 w 864708"/>
                  <a:gd name="connsiteY95" fmla="*/ 47625 h 583406"/>
                  <a:gd name="connsiteX96" fmla="*/ 831056 w 864708"/>
                  <a:gd name="connsiteY96" fmla="*/ 50006 h 583406"/>
                  <a:gd name="connsiteX97" fmla="*/ 847725 w 864708"/>
                  <a:gd name="connsiteY97" fmla="*/ 64294 h 583406"/>
                  <a:gd name="connsiteX98" fmla="*/ 850106 w 864708"/>
                  <a:gd name="connsiteY98" fmla="*/ 83344 h 583406"/>
                  <a:gd name="connsiteX99" fmla="*/ 859631 w 864708"/>
                  <a:gd name="connsiteY99" fmla="*/ 69056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64708" h="583406">
                    <a:moveTo>
                      <a:pt x="859631" y="69056"/>
                    </a:moveTo>
                    <a:cubicBezTo>
                      <a:pt x="861615" y="79772"/>
                      <a:pt x="860921" y="121455"/>
                      <a:pt x="862012" y="147638"/>
                    </a:cubicBezTo>
                    <a:cubicBezTo>
                      <a:pt x="862509" y="159560"/>
                      <a:pt x="864708" y="171428"/>
                      <a:pt x="864394" y="183356"/>
                    </a:cubicBezTo>
                    <a:cubicBezTo>
                      <a:pt x="863324" y="224017"/>
                      <a:pt x="864481" y="228688"/>
                      <a:pt x="852487" y="257175"/>
                    </a:cubicBezTo>
                    <a:cubicBezTo>
                      <a:pt x="848765" y="266014"/>
                      <a:pt x="845820" y="275335"/>
                      <a:pt x="840581" y="283369"/>
                    </a:cubicBezTo>
                    <a:cubicBezTo>
                      <a:pt x="833808" y="293754"/>
                      <a:pt x="825355" y="303000"/>
                      <a:pt x="816769" y="311944"/>
                    </a:cubicBezTo>
                    <a:cubicBezTo>
                      <a:pt x="794684" y="334949"/>
                      <a:pt x="781221" y="346371"/>
                      <a:pt x="754856" y="361950"/>
                    </a:cubicBezTo>
                    <a:cubicBezTo>
                      <a:pt x="747216" y="366465"/>
                      <a:pt x="738897" y="369723"/>
                      <a:pt x="731044" y="373856"/>
                    </a:cubicBezTo>
                    <a:cubicBezTo>
                      <a:pt x="723812" y="377662"/>
                      <a:pt x="716998" y="382264"/>
                      <a:pt x="709612" y="385763"/>
                    </a:cubicBezTo>
                    <a:cubicBezTo>
                      <a:pt x="701886" y="389423"/>
                      <a:pt x="693857" y="392429"/>
                      <a:pt x="685800" y="395288"/>
                    </a:cubicBezTo>
                    <a:cubicBezTo>
                      <a:pt x="644637" y="409894"/>
                      <a:pt x="602613" y="422141"/>
                      <a:pt x="561975" y="438150"/>
                    </a:cubicBezTo>
                    <a:cubicBezTo>
                      <a:pt x="508265" y="459308"/>
                      <a:pt x="494880" y="465556"/>
                      <a:pt x="450056" y="481013"/>
                    </a:cubicBezTo>
                    <a:cubicBezTo>
                      <a:pt x="438191" y="485104"/>
                      <a:pt x="426554" y="490044"/>
                      <a:pt x="414337" y="492919"/>
                    </a:cubicBezTo>
                    <a:cubicBezTo>
                      <a:pt x="397891" y="496789"/>
                      <a:pt x="369969" y="502069"/>
                      <a:pt x="352425" y="509588"/>
                    </a:cubicBezTo>
                    <a:cubicBezTo>
                      <a:pt x="337087" y="516162"/>
                      <a:pt x="322840" y="525250"/>
                      <a:pt x="307181" y="531019"/>
                    </a:cubicBezTo>
                    <a:cubicBezTo>
                      <a:pt x="292100" y="536575"/>
                      <a:pt x="276710" y="541357"/>
                      <a:pt x="261937" y="547688"/>
                    </a:cubicBezTo>
                    <a:cubicBezTo>
                      <a:pt x="256381" y="550069"/>
                      <a:pt x="250757" y="552298"/>
                      <a:pt x="245269" y="554831"/>
                    </a:cubicBezTo>
                    <a:cubicBezTo>
                      <a:pt x="229065" y="562310"/>
                      <a:pt x="229218" y="564580"/>
                      <a:pt x="209550" y="569119"/>
                    </a:cubicBezTo>
                    <a:cubicBezTo>
                      <a:pt x="161795" y="580140"/>
                      <a:pt x="182790" y="573372"/>
                      <a:pt x="147637" y="578644"/>
                    </a:cubicBezTo>
                    <a:cubicBezTo>
                      <a:pt x="138861" y="579960"/>
                      <a:pt x="130175" y="581819"/>
                      <a:pt x="121444" y="583406"/>
                    </a:cubicBezTo>
                    <a:cubicBezTo>
                      <a:pt x="115888" y="579437"/>
                      <a:pt x="110673" y="574940"/>
                      <a:pt x="104775" y="571500"/>
                    </a:cubicBezTo>
                    <a:cubicBezTo>
                      <a:pt x="101083" y="569346"/>
                      <a:pt x="96963" y="567966"/>
                      <a:pt x="92869" y="566738"/>
                    </a:cubicBezTo>
                    <a:cubicBezTo>
                      <a:pt x="82999" y="563777"/>
                      <a:pt x="65559" y="562816"/>
                      <a:pt x="57150" y="561975"/>
                    </a:cubicBezTo>
                    <a:cubicBezTo>
                      <a:pt x="46161" y="539998"/>
                      <a:pt x="49347" y="549813"/>
                      <a:pt x="45244" y="533400"/>
                    </a:cubicBezTo>
                    <a:cubicBezTo>
                      <a:pt x="43756" y="518528"/>
                      <a:pt x="43768" y="510830"/>
                      <a:pt x="40481" y="497681"/>
                    </a:cubicBezTo>
                    <a:cubicBezTo>
                      <a:pt x="39080" y="492075"/>
                      <a:pt x="37865" y="486378"/>
                      <a:pt x="35719" y="481013"/>
                    </a:cubicBezTo>
                    <a:cubicBezTo>
                      <a:pt x="34656" y="478356"/>
                      <a:pt x="32620" y="476198"/>
                      <a:pt x="30956" y="473869"/>
                    </a:cubicBezTo>
                    <a:cubicBezTo>
                      <a:pt x="29917" y="472415"/>
                      <a:pt x="20372" y="460175"/>
                      <a:pt x="19050" y="457200"/>
                    </a:cubicBezTo>
                    <a:cubicBezTo>
                      <a:pt x="17011" y="452613"/>
                      <a:pt x="17071" y="447090"/>
                      <a:pt x="14287" y="442913"/>
                    </a:cubicBezTo>
                    <a:cubicBezTo>
                      <a:pt x="12700" y="440532"/>
                      <a:pt x="10687" y="438384"/>
                      <a:pt x="9525" y="435769"/>
                    </a:cubicBezTo>
                    <a:cubicBezTo>
                      <a:pt x="7486" y="431181"/>
                      <a:pt x="6350" y="426244"/>
                      <a:pt x="4762" y="421481"/>
                    </a:cubicBezTo>
                    <a:cubicBezTo>
                      <a:pt x="1101" y="410499"/>
                      <a:pt x="2873" y="416797"/>
                      <a:pt x="0" y="402431"/>
                    </a:cubicBezTo>
                    <a:cubicBezTo>
                      <a:pt x="794" y="390525"/>
                      <a:pt x="1250" y="378592"/>
                      <a:pt x="2381" y="366713"/>
                    </a:cubicBezTo>
                    <a:cubicBezTo>
                      <a:pt x="2839" y="361906"/>
                      <a:pt x="2603" y="356744"/>
                      <a:pt x="4762" y="352425"/>
                    </a:cubicBezTo>
                    <a:cubicBezTo>
                      <a:pt x="6042" y="349865"/>
                      <a:pt x="9525" y="349250"/>
                      <a:pt x="11906" y="347663"/>
                    </a:cubicBezTo>
                    <a:cubicBezTo>
                      <a:pt x="13494" y="345282"/>
                      <a:pt x="14515" y="342404"/>
                      <a:pt x="16669" y="340519"/>
                    </a:cubicBezTo>
                    <a:cubicBezTo>
                      <a:pt x="20976" y="336750"/>
                      <a:pt x="30956" y="330994"/>
                      <a:pt x="30956" y="330994"/>
                    </a:cubicBezTo>
                    <a:cubicBezTo>
                      <a:pt x="34131" y="326231"/>
                      <a:pt x="42291" y="322136"/>
                      <a:pt x="40481" y="316706"/>
                    </a:cubicBezTo>
                    <a:cubicBezTo>
                      <a:pt x="34597" y="299051"/>
                      <a:pt x="37964" y="306909"/>
                      <a:pt x="30956" y="292894"/>
                    </a:cubicBezTo>
                    <a:cubicBezTo>
                      <a:pt x="31663" y="285118"/>
                      <a:pt x="29105" y="267052"/>
                      <a:pt x="38100" y="259556"/>
                    </a:cubicBezTo>
                    <a:cubicBezTo>
                      <a:pt x="40827" y="257284"/>
                      <a:pt x="44362" y="256192"/>
                      <a:pt x="47625" y="254794"/>
                    </a:cubicBezTo>
                    <a:cubicBezTo>
                      <a:pt x="49932" y="253805"/>
                      <a:pt x="52388" y="253207"/>
                      <a:pt x="54769" y="252413"/>
                    </a:cubicBezTo>
                    <a:cubicBezTo>
                      <a:pt x="55578" y="251604"/>
                      <a:pt x="66214" y="240032"/>
                      <a:pt x="69056" y="240506"/>
                    </a:cubicBezTo>
                    <a:cubicBezTo>
                      <a:pt x="72378" y="241060"/>
                      <a:pt x="73613" y="245494"/>
                      <a:pt x="76200" y="247650"/>
                    </a:cubicBezTo>
                    <a:cubicBezTo>
                      <a:pt x="83248" y="253524"/>
                      <a:pt x="83790" y="252525"/>
                      <a:pt x="92869" y="254794"/>
                    </a:cubicBezTo>
                    <a:cubicBezTo>
                      <a:pt x="94456" y="257175"/>
                      <a:pt x="95396" y="260150"/>
                      <a:pt x="97631" y="261938"/>
                    </a:cubicBezTo>
                    <a:cubicBezTo>
                      <a:pt x="105694" y="268388"/>
                      <a:pt x="106054" y="262063"/>
                      <a:pt x="111919" y="257175"/>
                    </a:cubicBezTo>
                    <a:cubicBezTo>
                      <a:pt x="114117" y="255343"/>
                      <a:pt x="116681" y="254000"/>
                      <a:pt x="119062" y="252413"/>
                    </a:cubicBezTo>
                    <a:cubicBezTo>
                      <a:pt x="119856" y="250032"/>
                      <a:pt x="120321" y="247514"/>
                      <a:pt x="121444" y="245269"/>
                    </a:cubicBezTo>
                    <a:cubicBezTo>
                      <a:pt x="123765" y="240626"/>
                      <a:pt x="129252" y="233908"/>
                      <a:pt x="133350" y="230981"/>
                    </a:cubicBezTo>
                    <a:cubicBezTo>
                      <a:pt x="136239" y="228918"/>
                      <a:pt x="139793" y="227980"/>
                      <a:pt x="142875" y="226219"/>
                    </a:cubicBezTo>
                    <a:cubicBezTo>
                      <a:pt x="145360" y="224799"/>
                      <a:pt x="147638" y="223044"/>
                      <a:pt x="150019" y="221456"/>
                    </a:cubicBezTo>
                    <a:lnTo>
                      <a:pt x="154781" y="207169"/>
                    </a:lnTo>
                    <a:cubicBezTo>
                      <a:pt x="155575" y="204788"/>
                      <a:pt x="154781" y="200819"/>
                      <a:pt x="157162" y="200025"/>
                    </a:cubicBezTo>
                    <a:lnTo>
                      <a:pt x="164306" y="197644"/>
                    </a:lnTo>
                    <a:cubicBezTo>
                      <a:pt x="166687" y="198438"/>
                      <a:pt x="168940" y="200025"/>
                      <a:pt x="171450" y="200025"/>
                    </a:cubicBezTo>
                    <a:cubicBezTo>
                      <a:pt x="175171" y="200025"/>
                      <a:pt x="184190" y="196386"/>
                      <a:pt x="188119" y="195263"/>
                    </a:cubicBezTo>
                    <a:cubicBezTo>
                      <a:pt x="209040" y="189285"/>
                      <a:pt x="187667" y="196207"/>
                      <a:pt x="204787" y="190500"/>
                    </a:cubicBezTo>
                    <a:cubicBezTo>
                      <a:pt x="206375" y="188119"/>
                      <a:pt x="207718" y="185555"/>
                      <a:pt x="209550" y="183356"/>
                    </a:cubicBezTo>
                    <a:cubicBezTo>
                      <a:pt x="211706" y="180769"/>
                      <a:pt x="216359" y="179564"/>
                      <a:pt x="216694" y="176213"/>
                    </a:cubicBezTo>
                    <a:cubicBezTo>
                      <a:pt x="218039" y="162763"/>
                      <a:pt x="216317" y="149099"/>
                      <a:pt x="214312" y="135731"/>
                    </a:cubicBezTo>
                    <a:cubicBezTo>
                      <a:pt x="213314" y="129080"/>
                      <a:pt x="206578" y="127302"/>
                      <a:pt x="202406" y="123825"/>
                    </a:cubicBezTo>
                    <a:cubicBezTo>
                      <a:pt x="199819" y="121669"/>
                      <a:pt x="197920" y="118749"/>
                      <a:pt x="195262" y="116681"/>
                    </a:cubicBezTo>
                    <a:cubicBezTo>
                      <a:pt x="185357" y="108977"/>
                      <a:pt x="183567" y="107556"/>
                      <a:pt x="173831" y="104775"/>
                    </a:cubicBezTo>
                    <a:cubicBezTo>
                      <a:pt x="170684" y="103876"/>
                      <a:pt x="167481" y="103188"/>
                      <a:pt x="164306" y="102394"/>
                    </a:cubicBezTo>
                    <a:cubicBezTo>
                      <a:pt x="166687" y="101600"/>
                      <a:pt x="169490" y="101581"/>
                      <a:pt x="171450" y="100013"/>
                    </a:cubicBezTo>
                    <a:cubicBezTo>
                      <a:pt x="175645" y="96657"/>
                      <a:pt x="177025" y="90429"/>
                      <a:pt x="178594" y="85725"/>
                    </a:cubicBezTo>
                    <a:cubicBezTo>
                      <a:pt x="178796" y="84314"/>
                      <a:pt x="180333" y="66447"/>
                      <a:pt x="183356" y="61913"/>
                    </a:cubicBezTo>
                    <a:cubicBezTo>
                      <a:pt x="185224" y="59111"/>
                      <a:pt x="188119" y="57150"/>
                      <a:pt x="190500" y="54769"/>
                    </a:cubicBezTo>
                    <a:cubicBezTo>
                      <a:pt x="196542" y="36641"/>
                      <a:pt x="190339" y="39496"/>
                      <a:pt x="207169" y="42863"/>
                    </a:cubicBezTo>
                    <a:cubicBezTo>
                      <a:pt x="210344" y="44450"/>
                      <a:pt x="213854" y="45495"/>
                      <a:pt x="216694" y="47625"/>
                    </a:cubicBezTo>
                    <a:cubicBezTo>
                      <a:pt x="234775" y="61185"/>
                      <a:pt x="218169" y="54467"/>
                      <a:pt x="233362" y="59531"/>
                    </a:cubicBezTo>
                    <a:cubicBezTo>
                      <a:pt x="241300" y="58737"/>
                      <a:pt x="249290" y="58363"/>
                      <a:pt x="257175" y="57150"/>
                    </a:cubicBezTo>
                    <a:cubicBezTo>
                      <a:pt x="259656" y="56768"/>
                      <a:pt x="262276" y="56228"/>
                      <a:pt x="264319" y="54769"/>
                    </a:cubicBezTo>
                    <a:cubicBezTo>
                      <a:pt x="267973" y="52159"/>
                      <a:pt x="270465" y="48201"/>
                      <a:pt x="273844" y="45244"/>
                    </a:cubicBezTo>
                    <a:cubicBezTo>
                      <a:pt x="277188" y="42318"/>
                      <a:pt x="295585" y="29265"/>
                      <a:pt x="297656" y="28575"/>
                    </a:cubicBezTo>
                    <a:cubicBezTo>
                      <a:pt x="300037" y="27781"/>
                      <a:pt x="302493" y="27183"/>
                      <a:pt x="304800" y="26194"/>
                    </a:cubicBezTo>
                    <a:cubicBezTo>
                      <a:pt x="322235" y="18722"/>
                      <a:pt x="306287" y="23440"/>
                      <a:pt x="323850" y="19050"/>
                    </a:cubicBezTo>
                    <a:cubicBezTo>
                      <a:pt x="349121" y="19816"/>
                      <a:pt x="404131" y="25974"/>
                      <a:pt x="435769" y="16669"/>
                    </a:cubicBezTo>
                    <a:cubicBezTo>
                      <a:pt x="439000" y="15719"/>
                      <a:pt x="440325" y="11681"/>
                      <a:pt x="442912" y="9525"/>
                    </a:cubicBezTo>
                    <a:cubicBezTo>
                      <a:pt x="445111" y="7693"/>
                      <a:pt x="447376" y="5768"/>
                      <a:pt x="450056" y="4763"/>
                    </a:cubicBezTo>
                    <a:cubicBezTo>
                      <a:pt x="453846" y="3342"/>
                      <a:pt x="458011" y="3259"/>
                      <a:pt x="461962" y="2381"/>
                    </a:cubicBezTo>
                    <a:cubicBezTo>
                      <a:pt x="465157" y="1671"/>
                      <a:pt x="468312" y="794"/>
                      <a:pt x="471487" y="0"/>
                    </a:cubicBezTo>
                    <a:cubicBezTo>
                      <a:pt x="483393" y="794"/>
                      <a:pt x="495332" y="1194"/>
                      <a:pt x="507206" y="2381"/>
                    </a:cubicBezTo>
                    <a:cubicBezTo>
                      <a:pt x="511233" y="2784"/>
                      <a:pt x="515130" y="4039"/>
                      <a:pt x="519112" y="4763"/>
                    </a:cubicBezTo>
                    <a:cubicBezTo>
                      <a:pt x="523862" y="5627"/>
                      <a:pt x="528665" y="6197"/>
                      <a:pt x="533400" y="7144"/>
                    </a:cubicBezTo>
                    <a:cubicBezTo>
                      <a:pt x="542798" y="9023"/>
                      <a:pt x="544728" y="10717"/>
                      <a:pt x="554831" y="11906"/>
                    </a:cubicBezTo>
                    <a:cubicBezTo>
                      <a:pt x="564324" y="13023"/>
                      <a:pt x="573881" y="13494"/>
                      <a:pt x="583406" y="14288"/>
                    </a:cubicBezTo>
                    <a:cubicBezTo>
                      <a:pt x="590338" y="16021"/>
                      <a:pt x="597784" y="18043"/>
                      <a:pt x="604837" y="19050"/>
                    </a:cubicBezTo>
                    <a:cubicBezTo>
                      <a:pt x="622888" y="21628"/>
                      <a:pt x="641502" y="22519"/>
                      <a:pt x="659606" y="23813"/>
                    </a:cubicBezTo>
                    <a:cubicBezTo>
                      <a:pt x="674069" y="21402"/>
                      <a:pt x="672021" y="23182"/>
                      <a:pt x="683419" y="16669"/>
                    </a:cubicBezTo>
                    <a:cubicBezTo>
                      <a:pt x="691456" y="12076"/>
                      <a:pt x="707231" y="2381"/>
                      <a:pt x="707231" y="2381"/>
                    </a:cubicBezTo>
                    <a:cubicBezTo>
                      <a:pt x="717550" y="3175"/>
                      <a:pt x="728450" y="1257"/>
                      <a:pt x="738187" y="4763"/>
                    </a:cubicBezTo>
                    <a:cubicBezTo>
                      <a:pt x="748958" y="8641"/>
                      <a:pt x="756523" y="18694"/>
                      <a:pt x="766762" y="23813"/>
                    </a:cubicBezTo>
                    <a:cubicBezTo>
                      <a:pt x="785366" y="33114"/>
                      <a:pt x="767265" y="23354"/>
                      <a:pt x="785812" y="35719"/>
                    </a:cubicBezTo>
                    <a:cubicBezTo>
                      <a:pt x="792043" y="39873"/>
                      <a:pt x="797405" y="46947"/>
                      <a:pt x="804862" y="47625"/>
                    </a:cubicBezTo>
                    <a:lnTo>
                      <a:pt x="831056" y="50006"/>
                    </a:lnTo>
                    <a:cubicBezTo>
                      <a:pt x="843278" y="56117"/>
                      <a:pt x="845693" y="53114"/>
                      <a:pt x="847725" y="64294"/>
                    </a:cubicBezTo>
                    <a:cubicBezTo>
                      <a:pt x="848870" y="70590"/>
                      <a:pt x="848422" y="77170"/>
                      <a:pt x="850106" y="83344"/>
                    </a:cubicBezTo>
                    <a:cubicBezTo>
                      <a:pt x="850859" y="86105"/>
                      <a:pt x="857647" y="58340"/>
                      <a:pt x="859631" y="69056"/>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28" name="38 Forma libre"/>
              <p:cNvSpPr/>
              <p:nvPr/>
            </p:nvSpPr>
            <p:spPr>
              <a:xfrm>
                <a:off x="2647939" y="2746731"/>
                <a:ext cx="1165003" cy="869429"/>
              </a:xfrm>
              <a:custGeom>
                <a:avLst/>
                <a:gdLst>
                  <a:gd name="connsiteX0" fmla="*/ 1009661 w 1165003"/>
                  <a:gd name="connsiteY0" fmla="*/ 533105 h 869429"/>
                  <a:gd name="connsiteX1" fmla="*/ 974356 w 1165003"/>
                  <a:gd name="connsiteY1" fmla="*/ 564880 h 869429"/>
                  <a:gd name="connsiteX2" fmla="*/ 931990 w 1165003"/>
                  <a:gd name="connsiteY2" fmla="*/ 589593 h 869429"/>
                  <a:gd name="connsiteX3" fmla="*/ 843727 w 1165003"/>
                  <a:gd name="connsiteY3" fmla="*/ 617837 h 869429"/>
                  <a:gd name="connsiteX4" fmla="*/ 702507 w 1165003"/>
                  <a:gd name="connsiteY4" fmla="*/ 699039 h 869429"/>
                  <a:gd name="connsiteX5" fmla="*/ 667202 w 1165003"/>
                  <a:gd name="connsiteY5" fmla="*/ 720222 h 869429"/>
                  <a:gd name="connsiteX6" fmla="*/ 635428 w 1165003"/>
                  <a:gd name="connsiteY6" fmla="*/ 734344 h 869429"/>
                  <a:gd name="connsiteX7" fmla="*/ 624836 w 1165003"/>
                  <a:gd name="connsiteY7" fmla="*/ 741405 h 869429"/>
                  <a:gd name="connsiteX8" fmla="*/ 603653 w 1165003"/>
                  <a:gd name="connsiteY8" fmla="*/ 744935 h 869429"/>
                  <a:gd name="connsiteX9" fmla="*/ 578940 w 1165003"/>
                  <a:gd name="connsiteY9" fmla="*/ 751996 h 869429"/>
                  <a:gd name="connsiteX10" fmla="*/ 561287 w 1165003"/>
                  <a:gd name="connsiteY10" fmla="*/ 766118 h 869429"/>
                  <a:gd name="connsiteX11" fmla="*/ 494208 w 1165003"/>
                  <a:gd name="connsiteY11" fmla="*/ 787301 h 869429"/>
                  <a:gd name="connsiteX12" fmla="*/ 469494 w 1165003"/>
                  <a:gd name="connsiteY12" fmla="*/ 797893 h 869429"/>
                  <a:gd name="connsiteX13" fmla="*/ 430659 w 1165003"/>
                  <a:gd name="connsiteY13" fmla="*/ 812015 h 869429"/>
                  <a:gd name="connsiteX14" fmla="*/ 409476 w 1165003"/>
                  <a:gd name="connsiteY14" fmla="*/ 815545 h 869429"/>
                  <a:gd name="connsiteX15" fmla="*/ 352988 w 1165003"/>
                  <a:gd name="connsiteY15" fmla="*/ 819076 h 869429"/>
                  <a:gd name="connsiteX16" fmla="*/ 338866 w 1165003"/>
                  <a:gd name="connsiteY16" fmla="*/ 826137 h 869429"/>
                  <a:gd name="connsiteX17" fmla="*/ 324744 w 1165003"/>
                  <a:gd name="connsiteY17" fmla="*/ 840259 h 869429"/>
                  <a:gd name="connsiteX18" fmla="*/ 307091 w 1165003"/>
                  <a:gd name="connsiteY18" fmla="*/ 843789 h 869429"/>
                  <a:gd name="connsiteX19" fmla="*/ 289439 w 1165003"/>
                  <a:gd name="connsiteY19" fmla="*/ 861442 h 869429"/>
                  <a:gd name="connsiteX20" fmla="*/ 278847 w 1165003"/>
                  <a:gd name="connsiteY20" fmla="*/ 868503 h 869429"/>
                  <a:gd name="connsiteX21" fmla="*/ 240012 w 1165003"/>
                  <a:gd name="connsiteY21" fmla="*/ 864972 h 869429"/>
                  <a:gd name="connsiteX22" fmla="*/ 218829 w 1165003"/>
                  <a:gd name="connsiteY22" fmla="*/ 847320 h 869429"/>
                  <a:gd name="connsiteX23" fmla="*/ 204707 w 1165003"/>
                  <a:gd name="connsiteY23" fmla="*/ 826137 h 869429"/>
                  <a:gd name="connsiteX24" fmla="*/ 183524 w 1165003"/>
                  <a:gd name="connsiteY24" fmla="*/ 819076 h 869429"/>
                  <a:gd name="connsiteX25" fmla="*/ 172932 w 1165003"/>
                  <a:gd name="connsiteY25" fmla="*/ 804954 h 869429"/>
                  <a:gd name="connsiteX26" fmla="*/ 109383 w 1165003"/>
                  <a:gd name="connsiteY26" fmla="*/ 794362 h 869429"/>
                  <a:gd name="connsiteX27" fmla="*/ 95261 w 1165003"/>
                  <a:gd name="connsiteY27" fmla="*/ 773179 h 869429"/>
                  <a:gd name="connsiteX28" fmla="*/ 88200 w 1165003"/>
                  <a:gd name="connsiteY28" fmla="*/ 762588 h 869429"/>
                  <a:gd name="connsiteX29" fmla="*/ 70547 w 1165003"/>
                  <a:gd name="connsiteY29" fmla="*/ 741405 h 869429"/>
                  <a:gd name="connsiteX30" fmla="*/ 63486 w 1165003"/>
                  <a:gd name="connsiteY30" fmla="*/ 723752 h 869429"/>
                  <a:gd name="connsiteX31" fmla="*/ 56425 w 1165003"/>
                  <a:gd name="connsiteY31" fmla="*/ 702569 h 869429"/>
                  <a:gd name="connsiteX32" fmla="*/ 56425 w 1165003"/>
                  <a:gd name="connsiteY32" fmla="*/ 642551 h 869429"/>
                  <a:gd name="connsiteX33" fmla="*/ 49364 w 1165003"/>
                  <a:gd name="connsiteY33" fmla="*/ 628429 h 869429"/>
                  <a:gd name="connsiteX34" fmla="*/ 63486 w 1165003"/>
                  <a:gd name="connsiteY34" fmla="*/ 589593 h 869429"/>
                  <a:gd name="connsiteX35" fmla="*/ 77608 w 1165003"/>
                  <a:gd name="connsiteY35" fmla="*/ 568410 h 869429"/>
                  <a:gd name="connsiteX36" fmla="*/ 74078 w 1165003"/>
                  <a:gd name="connsiteY36" fmla="*/ 554288 h 869429"/>
                  <a:gd name="connsiteX37" fmla="*/ 42303 w 1165003"/>
                  <a:gd name="connsiteY37" fmla="*/ 533105 h 869429"/>
                  <a:gd name="connsiteX38" fmla="*/ 31712 w 1165003"/>
                  <a:gd name="connsiteY38" fmla="*/ 522514 h 869429"/>
                  <a:gd name="connsiteX39" fmla="*/ 6998 w 1165003"/>
                  <a:gd name="connsiteY39" fmla="*/ 501331 h 869429"/>
                  <a:gd name="connsiteX40" fmla="*/ 10529 w 1165003"/>
                  <a:gd name="connsiteY40" fmla="*/ 476617 h 869429"/>
                  <a:gd name="connsiteX41" fmla="*/ 31712 w 1165003"/>
                  <a:gd name="connsiteY41" fmla="*/ 458965 h 869429"/>
                  <a:gd name="connsiteX42" fmla="*/ 52895 w 1165003"/>
                  <a:gd name="connsiteY42" fmla="*/ 437782 h 869429"/>
                  <a:gd name="connsiteX43" fmla="*/ 59956 w 1165003"/>
                  <a:gd name="connsiteY43" fmla="*/ 409538 h 869429"/>
                  <a:gd name="connsiteX44" fmla="*/ 63486 w 1165003"/>
                  <a:gd name="connsiteY44" fmla="*/ 395416 h 869429"/>
                  <a:gd name="connsiteX45" fmla="*/ 70547 w 1165003"/>
                  <a:gd name="connsiteY45" fmla="*/ 367172 h 869429"/>
                  <a:gd name="connsiteX46" fmla="*/ 77608 w 1165003"/>
                  <a:gd name="connsiteY46" fmla="*/ 349519 h 869429"/>
                  <a:gd name="connsiteX47" fmla="*/ 88200 w 1165003"/>
                  <a:gd name="connsiteY47" fmla="*/ 338928 h 869429"/>
                  <a:gd name="connsiteX48" fmla="*/ 95261 w 1165003"/>
                  <a:gd name="connsiteY48" fmla="*/ 328336 h 869429"/>
                  <a:gd name="connsiteX49" fmla="*/ 116444 w 1165003"/>
                  <a:gd name="connsiteY49" fmla="*/ 303623 h 869429"/>
                  <a:gd name="connsiteX50" fmla="*/ 127036 w 1165003"/>
                  <a:gd name="connsiteY50" fmla="*/ 300092 h 869429"/>
                  <a:gd name="connsiteX51" fmla="*/ 151749 w 1165003"/>
                  <a:gd name="connsiteY51" fmla="*/ 275379 h 869429"/>
                  <a:gd name="connsiteX52" fmla="*/ 169402 w 1165003"/>
                  <a:gd name="connsiteY52" fmla="*/ 250665 h 869429"/>
                  <a:gd name="connsiteX53" fmla="*/ 176463 w 1165003"/>
                  <a:gd name="connsiteY53" fmla="*/ 240074 h 869429"/>
                  <a:gd name="connsiteX54" fmla="*/ 190585 w 1165003"/>
                  <a:gd name="connsiteY54" fmla="*/ 233013 h 869429"/>
                  <a:gd name="connsiteX55" fmla="*/ 197646 w 1165003"/>
                  <a:gd name="connsiteY55" fmla="*/ 222421 h 869429"/>
                  <a:gd name="connsiteX56" fmla="*/ 208237 w 1165003"/>
                  <a:gd name="connsiteY56" fmla="*/ 218891 h 869429"/>
                  <a:gd name="connsiteX57" fmla="*/ 218829 w 1165003"/>
                  <a:gd name="connsiteY57" fmla="*/ 211830 h 869429"/>
                  <a:gd name="connsiteX58" fmla="*/ 243542 w 1165003"/>
                  <a:gd name="connsiteY58" fmla="*/ 204769 h 869429"/>
                  <a:gd name="connsiteX59" fmla="*/ 278847 w 1165003"/>
                  <a:gd name="connsiteY59" fmla="*/ 194177 h 869429"/>
                  <a:gd name="connsiteX60" fmla="*/ 289439 w 1165003"/>
                  <a:gd name="connsiteY60" fmla="*/ 187116 h 869429"/>
                  <a:gd name="connsiteX61" fmla="*/ 300030 w 1165003"/>
                  <a:gd name="connsiteY61" fmla="*/ 183586 h 869429"/>
                  <a:gd name="connsiteX62" fmla="*/ 303561 w 1165003"/>
                  <a:gd name="connsiteY62" fmla="*/ 172994 h 869429"/>
                  <a:gd name="connsiteX63" fmla="*/ 317683 w 1165003"/>
                  <a:gd name="connsiteY63" fmla="*/ 116506 h 869429"/>
                  <a:gd name="connsiteX64" fmla="*/ 328274 w 1165003"/>
                  <a:gd name="connsiteY64" fmla="*/ 112976 h 869429"/>
                  <a:gd name="connsiteX65" fmla="*/ 349457 w 1165003"/>
                  <a:gd name="connsiteY65" fmla="*/ 151811 h 869429"/>
                  <a:gd name="connsiteX66" fmla="*/ 360049 w 1165003"/>
                  <a:gd name="connsiteY66" fmla="*/ 155342 h 869429"/>
                  <a:gd name="connsiteX67" fmla="*/ 402415 w 1165003"/>
                  <a:gd name="connsiteY67" fmla="*/ 158872 h 869429"/>
                  <a:gd name="connsiteX68" fmla="*/ 444781 w 1165003"/>
                  <a:gd name="connsiteY68" fmla="*/ 169464 h 869429"/>
                  <a:gd name="connsiteX69" fmla="*/ 469494 w 1165003"/>
                  <a:gd name="connsiteY69" fmla="*/ 183586 h 869429"/>
                  <a:gd name="connsiteX70" fmla="*/ 476555 w 1165003"/>
                  <a:gd name="connsiteY70" fmla="*/ 172994 h 869429"/>
                  <a:gd name="connsiteX71" fmla="*/ 483616 w 1165003"/>
                  <a:gd name="connsiteY71" fmla="*/ 148281 h 869429"/>
                  <a:gd name="connsiteX72" fmla="*/ 487147 w 1165003"/>
                  <a:gd name="connsiteY72" fmla="*/ 137689 h 869429"/>
                  <a:gd name="connsiteX73" fmla="*/ 494208 w 1165003"/>
                  <a:gd name="connsiteY73" fmla="*/ 112976 h 869429"/>
                  <a:gd name="connsiteX74" fmla="*/ 483616 w 1165003"/>
                  <a:gd name="connsiteY74" fmla="*/ 84732 h 869429"/>
                  <a:gd name="connsiteX75" fmla="*/ 487147 w 1165003"/>
                  <a:gd name="connsiteY75" fmla="*/ 67079 h 869429"/>
                  <a:gd name="connsiteX76" fmla="*/ 497738 w 1165003"/>
                  <a:gd name="connsiteY76" fmla="*/ 84732 h 869429"/>
                  <a:gd name="connsiteX77" fmla="*/ 504799 w 1165003"/>
                  <a:gd name="connsiteY77" fmla="*/ 95323 h 869429"/>
                  <a:gd name="connsiteX78" fmla="*/ 508330 w 1165003"/>
                  <a:gd name="connsiteY78" fmla="*/ 105915 h 869429"/>
                  <a:gd name="connsiteX79" fmla="*/ 525982 w 1165003"/>
                  <a:gd name="connsiteY79" fmla="*/ 130628 h 869429"/>
                  <a:gd name="connsiteX80" fmla="*/ 547165 w 1165003"/>
                  <a:gd name="connsiteY80" fmla="*/ 144750 h 869429"/>
                  <a:gd name="connsiteX81" fmla="*/ 557757 w 1165003"/>
                  <a:gd name="connsiteY81" fmla="*/ 151811 h 869429"/>
                  <a:gd name="connsiteX82" fmla="*/ 561287 w 1165003"/>
                  <a:gd name="connsiteY82" fmla="*/ 162403 h 869429"/>
                  <a:gd name="connsiteX83" fmla="*/ 571879 w 1165003"/>
                  <a:gd name="connsiteY83" fmla="*/ 165933 h 869429"/>
                  <a:gd name="connsiteX84" fmla="*/ 607184 w 1165003"/>
                  <a:gd name="connsiteY84" fmla="*/ 158872 h 869429"/>
                  <a:gd name="connsiteX85" fmla="*/ 631897 w 1165003"/>
                  <a:gd name="connsiteY85" fmla="*/ 155342 h 869429"/>
                  <a:gd name="connsiteX86" fmla="*/ 663672 w 1165003"/>
                  <a:gd name="connsiteY86" fmla="*/ 144750 h 869429"/>
                  <a:gd name="connsiteX87" fmla="*/ 674263 w 1165003"/>
                  <a:gd name="connsiteY87" fmla="*/ 141220 h 869429"/>
                  <a:gd name="connsiteX88" fmla="*/ 688385 w 1165003"/>
                  <a:gd name="connsiteY88" fmla="*/ 134159 h 869429"/>
                  <a:gd name="connsiteX89" fmla="*/ 698977 w 1165003"/>
                  <a:gd name="connsiteY89" fmla="*/ 127098 h 869429"/>
                  <a:gd name="connsiteX90" fmla="*/ 734282 w 1165003"/>
                  <a:gd name="connsiteY90" fmla="*/ 123567 h 869429"/>
                  <a:gd name="connsiteX91" fmla="*/ 787239 w 1165003"/>
                  <a:gd name="connsiteY91" fmla="*/ 112976 h 869429"/>
                  <a:gd name="connsiteX92" fmla="*/ 797831 w 1165003"/>
                  <a:gd name="connsiteY92" fmla="*/ 116506 h 869429"/>
                  <a:gd name="connsiteX93" fmla="*/ 801361 w 1165003"/>
                  <a:gd name="connsiteY93" fmla="*/ 105915 h 869429"/>
                  <a:gd name="connsiteX94" fmla="*/ 833136 w 1165003"/>
                  <a:gd name="connsiteY94" fmla="*/ 88262 h 869429"/>
                  <a:gd name="connsiteX95" fmla="*/ 850788 w 1165003"/>
                  <a:gd name="connsiteY95" fmla="*/ 77671 h 869429"/>
                  <a:gd name="connsiteX96" fmla="*/ 893154 w 1165003"/>
                  <a:gd name="connsiteY96" fmla="*/ 74140 h 869429"/>
                  <a:gd name="connsiteX97" fmla="*/ 956703 w 1165003"/>
                  <a:gd name="connsiteY97" fmla="*/ 31774 h 869429"/>
                  <a:gd name="connsiteX98" fmla="*/ 977886 w 1165003"/>
                  <a:gd name="connsiteY98" fmla="*/ 17652 h 869429"/>
                  <a:gd name="connsiteX99" fmla="*/ 988478 w 1165003"/>
                  <a:gd name="connsiteY99" fmla="*/ 10591 h 869429"/>
                  <a:gd name="connsiteX100" fmla="*/ 1002600 w 1165003"/>
                  <a:gd name="connsiteY100" fmla="*/ 0 h 869429"/>
                  <a:gd name="connsiteX101" fmla="*/ 1041436 w 1165003"/>
                  <a:gd name="connsiteY101" fmla="*/ 56488 h 869429"/>
                  <a:gd name="connsiteX102" fmla="*/ 1059088 w 1165003"/>
                  <a:gd name="connsiteY102" fmla="*/ 91793 h 869429"/>
                  <a:gd name="connsiteX103" fmla="*/ 1066149 w 1165003"/>
                  <a:gd name="connsiteY103" fmla="*/ 105915 h 869429"/>
                  <a:gd name="connsiteX104" fmla="*/ 1090863 w 1165003"/>
                  <a:gd name="connsiteY104" fmla="*/ 144750 h 869429"/>
                  <a:gd name="connsiteX105" fmla="*/ 1129698 w 1165003"/>
                  <a:gd name="connsiteY105" fmla="*/ 204769 h 869429"/>
                  <a:gd name="connsiteX106" fmla="*/ 1154412 w 1165003"/>
                  <a:gd name="connsiteY106" fmla="*/ 247135 h 869429"/>
                  <a:gd name="connsiteX107" fmla="*/ 1161473 w 1165003"/>
                  <a:gd name="connsiteY107" fmla="*/ 271848 h 869429"/>
                  <a:gd name="connsiteX108" fmla="*/ 1165003 w 1165003"/>
                  <a:gd name="connsiteY108" fmla="*/ 282440 h 869429"/>
                  <a:gd name="connsiteX109" fmla="*/ 1147351 w 1165003"/>
                  <a:gd name="connsiteY109" fmla="*/ 317745 h 869429"/>
                  <a:gd name="connsiteX110" fmla="*/ 1140290 w 1165003"/>
                  <a:gd name="connsiteY110" fmla="*/ 338928 h 869429"/>
                  <a:gd name="connsiteX111" fmla="*/ 1115576 w 1165003"/>
                  <a:gd name="connsiteY111" fmla="*/ 381294 h 869429"/>
                  <a:gd name="connsiteX112" fmla="*/ 1108515 w 1165003"/>
                  <a:gd name="connsiteY112" fmla="*/ 395416 h 869429"/>
                  <a:gd name="connsiteX113" fmla="*/ 1094393 w 1165003"/>
                  <a:gd name="connsiteY113" fmla="*/ 413068 h 869429"/>
                  <a:gd name="connsiteX114" fmla="*/ 1090863 w 1165003"/>
                  <a:gd name="connsiteY114" fmla="*/ 423660 h 869429"/>
                  <a:gd name="connsiteX115" fmla="*/ 1066149 w 1165003"/>
                  <a:gd name="connsiteY115" fmla="*/ 455434 h 869429"/>
                  <a:gd name="connsiteX116" fmla="*/ 1048497 w 1165003"/>
                  <a:gd name="connsiteY116" fmla="*/ 494270 h 869429"/>
                  <a:gd name="connsiteX117" fmla="*/ 1027314 w 1165003"/>
                  <a:gd name="connsiteY117" fmla="*/ 515453 h 869429"/>
                  <a:gd name="connsiteX118" fmla="*/ 1020253 w 1165003"/>
                  <a:gd name="connsiteY118" fmla="*/ 526044 h 869429"/>
                  <a:gd name="connsiteX119" fmla="*/ 1009661 w 1165003"/>
                  <a:gd name="connsiteY119" fmla="*/ 533105 h 86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65003" h="869429">
                    <a:moveTo>
                      <a:pt x="1009661" y="533105"/>
                    </a:moveTo>
                    <a:cubicBezTo>
                      <a:pt x="1002012" y="539578"/>
                      <a:pt x="987249" y="556058"/>
                      <a:pt x="974356" y="564880"/>
                    </a:cubicBezTo>
                    <a:cubicBezTo>
                      <a:pt x="960863" y="574112"/>
                      <a:pt x="946834" y="582742"/>
                      <a:pt x="931990" y="589593"/>
                    </a:cubicBezTo>
                    <a:cubicBezTo>
                      <a:pt x="904236" y="602403"/>
                      <a:pt x="873128" y="609819"/>
                      <a:pt x="843727" y="617837"/>
                    </a:cubicBezTo>
                    <a:cubicBezTo>
                      <a:pt x="658314" y="739070"/>
                      <a:pt x="824084" y="638251"/>
                      <a:pt x="702507" y="699039"/>
                    </a:cubicBezTo>
                    <a:cubicBezTo>
                      <a:pt x="690232" y="705177"/>
                      <a:pt x="679347" y="713830"/>
                      <a:pt x="667202" y="720222"/>
                    </a:cubicBezTo>
                    <a:cubicBezTo>
                      <a:pt x="656946" y="725620"/>
                      <a:pt x="645795" y="729161"/>
                      <a:pt x="635428" y="734344"/>
                    </a:cubicBezTo>
                    <a:cubicBezTo>
                      <a:pt x="631633" y="736242"/>
                      <a:pt x="628862" y="740063"/>
                      <a:pt x="624836" y="741405"/>
                    </a:cubicBezTo>
                    <a:cubicBezTo>
                      <a:pt x="618045" y="743669"/>
                      <a:pt x="610628" y="743325"/>
                      <a:pt x="603653" y="744935"/>
                    </a:cubicBezTo>
                    <a:cubicBezTo>
                      <a:pt x="595305" y="746861"/>
                      <a:pt x="587178" y="749642"/>
                      <a:pt x="578940" y="751996"/>
                    </a:cubicBezTo>
                    <a:cubicBezTo>
                      <a:pt x="573056" y="756703"/>
                      <a:pt x="567936" y="762572"/>
                      <a:pt x="561287" y="766118"/>
                    </a:cubicBezTo>
                    <a:cubicBezTo>
                      <a:pt x="535356" y="779948"/>
                      <a:pt x="521708" y="781190"/>
                      <a:pt x="494208" y="787301"/>
                    </a:cubicBezTo>
                    <a:cubicBezTo>
                      <a:pt x="469412" y="799699"/>
                      <a:pt x="490273" y="790101"/>
                      <a:pt x="469494" y="797893"/>
                    </a:cubicBezTo>
                    <a:cubicBezTo>
                      <a:pt x="460508" y="801263"/>
                      <a:pt x="439559" y="810532"/>
                      <a:pt x="430659" y="812015"/>
                    </a:cubicBezTo>
                    <a:cubicBezTo>
                      <a:pt x="423598" y="813192"/>
                      <a:pt x="416605" y="814897"/>
                      <a:pt x="409476" y="815545"/>
                    </a:cubicBezTo>
                    <a:cubicBezTo>
                      <a:pt x="390687" y="817253"/>
                      <a:pt x="371817" y="817899"/>
                      <a:pt x="352988" y="819076"/>
                    </a:cubicBezTo>
                    <a:cubicBezTo>
                      <a:pt x="348281" y="821430"/>
                      <a:pt x="343076" y="822979"/>
                      <a:pt x="338866" y="826137"/>
                    </a:cubicBezTo>
                    <a:cubicBezTo>
                      <a:pt x="333540" y="830131"/>
                      <a:pt x="330563" y="837026"/>
                      <a:pt x="324744" y="840259"/>
                    </a:cubicBezTo>
                    <a:cubicBezTo>
                      <a:pt x="319498" y="843173"/>
                      <a:pt x="312975" y="842612"/>
                      <a:pt x="307091" y="843789"/>
                    </a:cubicBezTo>
                    <a:cubicBezTo>
                      <a:pt x="301207" y="849673"/>
                      <a:pt x="295701" y="855962"/>
                      <a:pt x="289439" y="861442"/>
                    </a:cubicBezTo>
                    <a:cubicBezTo>
                      <a:pt x="286246" y="864236"/>
                      <a:pt x="283079" y="868201"/>
                      <a:pt x="278847" y="868503"/>
                    </a:cubicBezTo>
                    <a:cubicBezTo>
                      <a:pt x="265882" y="869429"/>
                      <a:pt x="252957" y="866149"/>
                      <a:pt x="240012" y="864972"/>
                    </a:cubicBezTo>
                    <a:cubicBezTo>
                      <a:pt x="230597" y="858696"/>
                      <a:pt x="226148" y="856730"/>
                      <a:pt x="218829" y="847320"/>
                    </a:cubicBezTo>
                    <a:cubicBezTo>
                      <a:pt x="213619" y="840621"/>
                      <a:pt x="212758" y="828821"/>
                      <a:pt x="204707" y="826137"/>
                    </a:cubicBezTo>
                    <a:lnTo>
                      <a:pt x="183524" y="819076"/>
                    </a:lnTo>
                    <a:cubicBezTo>
                      <a:pt x="179993" y="814369"/>
                      <a:pt x="177828" y="808218"/>
                      <a:pt x="172932" y="804954"/>
                    </a:cubicBezTo>
                    <a:cubicBezTo>
                      <a:pt x="158092" y="795061"/>
                      <a:pt x="121493" y="795371"/>
                      <a:pt x="109383" y="794362"/>
                    </a:cubicBezTo>
                    <a:lnTo>
                      <a:pt x="95261" y="773179"/>
                    </a:lnTo>
                    <a:cubicBezTo>
                      <a:pt x="92907" y="769649"/>
                      <a:pt x="91200" y="765588"/>
                      <a:pt x="88200" y="762588"/>
                    </a:cubicBezTo>
                    <a:cubicBezTo>
                      <a:pt x="80393" y="754781"/>
                      <a:pt x="75462" y="751234"/>
                      <a:pt x="70547" y="741405"/>
                    </a:cubicBezTo>
                    <a:cubicBezTo>
                      <a:pt x="67713" y="735736"/>
                      <a:pt x="65652" y="729708"/>
                      <a:pt x="63486" y="723752"/>
                    </a:cubicBezTo>
                    <a:cubicBezTo>
                      <a:pt x="60942" y="716757"/>
                      <a:pt x="56425" y="702569"/>
                      <a:pt x="56425" y="702569"/>
                    </a:cubicBezTo>
                    <a:cubicBezTo>
                      <a:pt x="59736" y="676088"/>
                      <a:pt x="62736" y="669898"/>
                      <a:pt x="56425" y="642551"/>
                    </a:cubicBezTo>
                    <a:cubicBezTo>
                      <a:pt x="55242" y="637423"/>
                      <a:pt x="51718" y="633136"/>
                      <a:pt x="49364" y="628429"/>
                    </a:cubicBezTo>
                    <a:cubicBezTo>
                      <a:pt x="56326" y="565780"/>
                      <a:pt x="42849" y="613179"/>
                      <a:pt x="63486" y="589593"/>
                    </a:cubicBezTo>
                    <a:cubicBezTo>
                      <a:pt x="69074" y="583206"/>
                      <a:pt x="77608" y="568410"/>
                      <a:pt x="77608" y="568410"/>
                    </a:cubicBezTo>
                    <a:cubicBezTo>
                      <a:pt x="76431" y="563703"/>
                      <a:pt x="77273" y="557940"/>
                      <a:pt x="74078" y="554288"/>
                    </a:cubicBezTo>
                    <a:cubicBezTo>
                      <a:pt x="49361" y="526039"/>
                      <a:pt x="59958" y="550760"/>
                      <a:pt x="42303" y="533105"/>
                    </a:cubicBezTo>
                    <a:cubicBezTo>
                      <a:pt x="38773" y="529575"/>
                      <a:pt x="35503" y="525763"/>
                      <a:pt x="31712" y="522514"/>
                    </a:cubicBezTo>
                    <a:cubicBezTo>
                      <a:pt x="0" y="495332"/>
                      <a:pt x="33287" y="527618"/>
                      <a:pt x="6998" y="501331"/>
                    </a:cubicBezTo>
                    <a:cubicBezTo>
                      <a:pt x="8175" y="493093"/>
                      <a:pt x="7438" y="484343"/>
                      <a:pt x="10529" y="476617"/>
                    </a:cubicBezTo>
                    <a:cubicBezTo>
                      <a:pt x="13860" y="468290"/>
                      <a:pt x="25686" y="464321"/>
                      <a:pt x="31712" y="458965"/>
                    </a:cubicBezTo>
                    <a:cubicBezTo>
                      <a:pt x="39176" y="452331"/>
                      <a:pt x="52895" y="437782"/>
                      <a:pt x="52895" y="437782"/>
                    </a:cubicBezTo>
                    <a:cubicBezTo>
                      <a:pt x="59202" y="418857"/>
                      <a:pt x="54276" y="435096"/>
                      <a:pt x="59956" y="409538"/>
                    </a:cubicBezTo>
                    <a:cubicBezTo>
                      <a:pt x="61009" y="404801"/>
                      <a:pt x="62433" y="400153"/>
                      <a:pt x="63486" y="395416"/>
                    </a:cubicBezTo>
                    <a:cubicBezTo>
                      <a:pt x="67315" y="378184"/>
                      <a:pt x="65387" y="380932"/>
                      <a:pt x="70547" y="367172"/>
                    </a:cubicBezTo>
                    <a:cubicBezTo>
                      <a:pt x="72772" y="361238"/>
                      <a:pt x="74249" y="354893"/>
                      <a:pt x="77608" y="349519"/>
                    </a:cubicBezTo>
                    <a:cubicBezTo>
                      <a:pt x="80254" y="345285"/>
                      <a:pt x="85004" y="342764"/>
                      <a:pt x="88200" y="338928"/>
                    </a:cubicBezTo>
                    <a:cubicBezTo>
                      <a:pt x="90917" y="335668"/>
                      <a:pt x="92795" y="331789"/>
                      <a:pt x="95261" y="328336"/>
                    </a:cubicBezTo>
                    <a:cubicBezTo>
                      <a:pt x="99709" y="322108"/>
                      <a:pt x="109447" y="308288"/>
                      <a:pt x="116444" y="303623"/>
                    </a:cubicBezTo>
                    <a:cubicBezTo>
                      <a:pt x="119541" y="301559"/>
                      <a:pt x="123505" y="301269"/>
                      <a:pt x="127036" y="300092"/>
                    </a:cubicBezTo>
                    <a:cubicBezTo>
                      <a:pt x="135274" y="291854"/>
                      <a:pt x="145287" y="285072"/>
                      <a:pt x="151749" y="275379"/>
                    </a:cubicBezTo>
                    <a:cubicBezTo>
                      <a:pt x="168381" y="250430"/>
                      <a:pt x="147518" y="281301"/>
                      <a:pt x="169402" y="250665"/>
                    </a:cubicBezTo>
                    <a:cubicBezTo>
                      <a:pt x="171868" y="247212"/>
                      <a:pt x="173203" y="242790"/>
                      <a:pt x="176463" y="240074"/>
                    </a:cubicBezTo>
                    <a:cubicBezTo>
                      <a:pt x="180506" y="236705"/>
                      <a:pt x="185878" y="235367"/>
                      <a:pt x="190585" y="233013"/>
                    </a:cubicBezTo>
                    <a:cubicBezTo>
                      <a:pt x="192939" y="229482"/>
                      <a:pt x="194333" y="225072"/>
                      <a:pt x="197646" y="222421"/>
                    </a:cubicBezTo>
                    <a:cubicBezTo>
                      <a:pt x="200552" y="220096"/>
                      <a:pt x="204909" y="220555"/>
                      <a:pt x="208237" y="218891"/>
                    </a:cubicBezTo>
                    <a:cubicBezTo>
                      <a:pt x="212032" y="216993"/>
                      <a:pt x="215034" y="213728"/>
                      <a:pt x="218829" y="211830"/>
                    </a:cubicBezTo>
                    <a:cubicBezTo>
                      <a:pt x="224767" y="208861"/>
                      <a:pt x="237878" y="206468"/>
                      <a:pt x="243542" y="204769"/>
                    </a:cubicBezTo>
                    <a:cubicBezTo>
                      <a:pt x="286543" y="191869"/>
                      <a:pt x="246281" y="202320"/>
                      <a:pt x="278847" y="194177"/>
                    </a:cubicBezTo>
                    <a:cubicBezTo>
                      <a:pt x="282378" y="191823"/>
                      <a:pt x="285644" y="189014"/>
                      <a:pt x="289439" y="187116"/>
                    </a:cubicBezTo>
                    <a:cubicBezTo>
                      <a:pt x="292767" y="185452"/>
                      <a:pt x="297399" y="186217"/>
                      <a:pt x="300030" y="183586"/>
                    </a:cubicBezTo>
                    <a:cubicBezTo>
                      <a:pt x="302662" y="180954"/>
                      <a:pt x="302384" y="176525"/>
                      <a:pt x="303561" y="172994"/>
                    </a:cubicBezTo>
                    <a:cubicBezTo>
                      <a:pt x="306224" y="135707"/>
                      <a:pt x="293648" y="128523"/>
                      <a:pt x="317683" y="116506"/>
                    </a:cubicBezTo>
                    <a:cubicBezTo>
                      <a:pt x="321011" y="114842"/>
                      <a:pt x="324744" y="114153"/>
                      <a:pt x="328274" y="112976"/>
                    </a:cubicBezTo>
                    <a:cubicBezTo>
                      <a:pt x="363479" y="120016"/>
                      <a:pt x="333594" y="108188"/>
                      <a:pt x="349457" y="151811"/>
                    </a:cubicBezTo>
                    <a:cubicBezTo>
                      <a:pt x="350729" y="155309"/>
                      <a:pt x="356360" y="154850"/>
                      <a:pt x="360049" y="155342"/>
                    </a:cubicBezTo>
                    <a:cubicBezTo>
                      <a:pt x="374096" y="157215"/>
                      <a:pt x="388293" y="157695"/>
                      <a:pt x="402415" y="158872"/>
                    </a:cubicBezTo>
                    <a:cubicBezTo>
                      <a:pt x="418299" y="162049"/>
                      <a:pt x="428817" y="163659"/>
                      <a:pt x="444781" y="169464"/>
                    </a:cubicBezTo>
                    <a:cubicBezTo>
                      <a:pt x="454636" y="173048"/>
                      <a:pt x="461024" y="177939"/>
                      <a:pt x="469494" y="183586"/>
                    </a:cubicBezTo>
                    <a:cubicBezTo>
                      <a:pt x="471848" y="180055"/>
                      <a:pt x="474657" y="176789"/>
                      <a:pt x="476555" y="172994"/>
                    </a:cubicBezTo>
                    <a:cubicBezTo>
                      <a:pt x="479380" y="167345"/>
                      <a:pt x="482105" y="153568"/>
                      <a:pt x="483616" y="148281"/>
                    </a:cubicBezTo>
                    <a:cubicBezTo>
                      <a:pt x="484638" y="144703"/>
                      <a:pt x="486125" y="141267"/>
                      <a:pt x="487147" y="137689"/>
                    </a:cubicBezTo>
                    <a:cubicBezTo>
                      <a:pt x="496011" y="106666"/>
                      <a:pt x="485744" y="138364"/>
                      <a:pt x="494208" y="112976"/>
                    </a:cubicBezTo>
                    <a:cubicBezTo>
                      <a:pt x="490192" y="104943"/>
                      <a:pt x="483616" y="94345"/>
                      <a:pt x="483616" y="84732"/>
                    </a:cubicBezTo>
                    <a:cubicBezTo>
                      <a:pt x="483616" y="78731"/>
                      <a:pt x="485970" y="72963"/>
                      <a:pt x="487147" y="67079"/>
                    </a:cubicBezTo>
                    <a:cubicBezTo>
                      <a:pt x="490677" y="72963"/>
                      <a:pt x="494101" y="78913"/>
                      <a:pt x="497738" y="84732"/>
                    </a:cubicBezTo>
                    <a:cubicBezTo>
                      <a:pt x="499987" y="88330"/>
                      <a:pt x="502901" y="91528"/>
                      <a:pt x="504799" y="95323"/>
                    </a:cubicBezTo>
                    <a:cubicBezTo>
                      <a:pt x="506463" y="98652"/>
                      <a:pt x="506666" y="102586"/>
                      <a:pt x="508330" y="105915"/>
                    </a:cubicBezTo>
                    <a:cubicBezTo>
                      <a:pt x="510219" y="109692"/>
                      <a:pt x="524545" y="129350"/>
                      <a:pt x="525982" y="130628"/>
                    </a:cubicBezTo>
                    <a:cubicBezTo>
                      <a:pt x="532325" y="136266"/>
                      <a:pt x="540104" y="140043"/>
                      <a:pt x="547165" y="144750"/>
                    </a:cubicBezTo>
                    <a:lnTo>
                      <a:pt x="557757" y="151811"/>
                    </a:lnTo>
                    <a:cubicBezTo>
                      <a:pt x="558934" y="155342"/>
                      <a:pt x="558655" y="159771"/>
                      <a:pt x="561287" y="162403"/>
                    </a:cubicBezTo>
                    <a:cubicBezTo>
                      <a:pt x="563919" y="165035"/>
                      <a:pt x="568157" y="165933"/>
                      <a:pt x="571879" y="165933"/>
                    </a:cubicBezTo>
                    <a:cubicBezTo>
                      <a:pt x="585707" y="165933"/>
                      <a:pt x="594347" y="161206"/>
                      <a:pt x="607184" y="158872"/>
                    </a:cubicBezTo>
                    <a:cubicBezTo>
                      <a:pt x="615371" y="157383"/>
                      <a:pt x="623659" y="156519"/>
                      <a:pt x="631897" y="155342"/>
                    </a:cubicBezTo>
                    <a:lnTo>
                      <a:pt x="663672" y="144750"/>
                    </a:lnTo>
                    <a:cubicBezTo>
                      <a:pt x="667202" y="143573"/>
                      <a:pt x="670935" y="142884"/>
                      <a:pt x="674263" y="141220"/>
                    </a:cubicBezTo>
                    <a:cubicBezTo>
                      <a:pt x="678970" y="138866"/>
                      <a:pt x="683815" y="136770"/>
                      <a:pt x="688385" y="134159"/>
                    </a:cubicBezTo>
                    <a:cubicBezTo>
                      <a:pt x="692069" y="132054"/>
                      <a:pt x="694842" y="128052"/>
                      <a:pt x="698977" y="127098"/>
                    </a:cubicBezTo>
                    <a:cubicBezTo>
                      <a:pt x="710501" y="124438"/>
                      <a:pt x="722603" y="125436"/>
                      <a:pt x="734282" y="123567"/>
                    </a:cubicBezTo>
                    <a:cubicBezTo>
                      <a:pt x="752058" y="120723"/>
                      <a:pt x="769587" y="116506"/>
                      <a:pt x="787239" y="112976"/>
                    </a:cubicBezTo>
                    <a:cubicBezTo>
                      <a:pt x="790770" y="114153"/>
                      <a:pt x="794502" y="118170"/>
                      <a:pt x="797831" y="116506"/>
                    </a:cubicBezTo>
                    <a:cubicBezTo>
                      <a:pt x="801159" y="114842"/>
                      <a:pt x="798730" y="108546"/>
                      <a:pt x="801361" y="105915"/>
                    </a:cubicBezTo>
                    <a:cubicBezTo>
                      <a:pt x="823621" y="83655"/>
                      <a:pt x="815379" y="97141"/>
                      <a:pt x="833136" y="88262"/>
                    </a:cubicBezTo>
                    <a:cubicBezTo>
                      <a:pt x="839273" y="85193"/>
                      <a:pt x="844109" y="79243"/>
                      <a:pt x="850788" y="77671"/>
                    </a:cubicBezTo>
                    <a:cubicBezTo>
                      <a:pt x="864582" y="74425"/>
                      <a:pt x="879032" y="75317"/>
                      <a:pt x="893154" y="74140"/>
                    </a:cubicBezTo>
                    <a:lnTo>
                      <a:pt x="956703" y="31774"/>
                    </a:lnTo>
                    <a:lnTo>
                      <a:pt x="977886" y="17652"/>
                    </a:lnTo>
                    <a:cubicBezTo>
                      <a:pt x="981417" y="15298"/>
                      <a:pt x="985083" y="13137"/>
                      <a:pt x="988478" y="10591"/>
                    </a:cubicBezTo>
                    <a:lnTo>
                      <a:pt x="1002600" y="0"/>
                    </a:lnTo>
                    <a:cubicBezTo>
                      <a:pt x="1015545" y="18829"/>
                      <a:pt x="1031217" y="36050"/>
                      <a:pt x="1041436" y="56488"/>
                    </a:cubicBezTo>
                    <a:lnTo>
                      <a:pt x="1059088" y="91793"/>
                    </a:lnTo>
                    <a:cubicBezTo>
                      <a:pt x="1061442" y="96500"/>
                      <a:pt x="1062991" y="101705"/>
                      <a:pt x="1066149" y="105915"/>
                    </a:cubicBezTo>
                    <a:cubicBezTo>
                      <a:pt x="1088375" y="135548"/>
                      <a:pt x="1064242" y="102156"/>
                      <a:pt x="1090863" y="144750"/>
                    </a:cubicBezTo>
                    <a:cubicBezTo>
                      <a:pt x="1103492" y="164957"/>
                      <a:pt x="1116681" y="184809"/>
                      <a:pt x="1129698" y="204769"/>
                    </a:cubicBezTo>
                    <a:cubicBezTo>
                      <a:pt x="1140077" y="220684"/>
                      <a:pt x="1147580" y="229373"/>
                      <a:pt x="1154412" y="247135"/>
                    </a:cubicBezTo>
                    <a:cubicBezTo>
                      <a:pt x="1157488" y="255131"/>
                      <a:pt x="1159011" y="263642"/>
                      <a:pt x="1161473" y="271848"/>
                    </a:cubicBezTo>
                    <a:cubicBezTo>
                      <a:pt x="1162542" y="275413"/>
                      <a:pt x="1163826" y="278909"/>
                      <a:pt x="1165003" y="282440"/>
                    </a:cubicBezTo>
                    <a:cubicBezTo>
                      <a:pt x="1159119" y="294208"/>
                      <a:pt x="1152625" y="305691"/>
                      <a:pt x="1147351" y="317745"/>
                    </a:cubicBezTo>
                    <a:cubicBezTo>
                      <a:pt x="1144368" y="324564"/>
                      <a:pt x="1143619" y="332271"/>
                      <a:pt x="1140290" y="338928"/>
                    </a:cubicBezTo>
                    <a:cubicBezTo>
                      <a:pt x="1132978" y="353551"/>
                      <a:pt x="1122888" y="366671"/>
                      <a:pt x="1115576" y="381294"/>
                    </a:cubicBezTo>
                    <a:cubicBezTo>
                      <a:pt x="1113222" y="386001"/>
                      <a:pt x="1111434" y="391037"/>
                      <a:pt x="1108515" y="395416"/>
                    </a:cubicBezTo>
                    <a:cubicBezTo>
                      <a:pt x="1104335" y="401686"/>
                      <a:pt x="1099100" y="407184"/>
                      <a:pt x="1094393" y="413068"/>
                    </a:cubicBezTo>
                    <a:cubicBezTo>
                      <a:pt x="1093216" y="416599"/>
                      <a:pt x="1092527" y="420331"/>
                      <a:pt x="1090863" y="423660"/>
                    </a:cubicBezTo>
                    <a:cubicBezTo>
                      <a:pt x="1086304" y="432778"/>
                      <a:pt x="1070052" y="450750"/>
                      <a:pt x="1066149" y="455434"/>
                    </a:cubicBezTo>
                    <a:cubicBezTo>
                      <a:pt x="1061738" y="468669"/>
                      <a:pt x="1057982" y="483599"/>
                      <a:pt x="1048497" y="494270"/>
                    </a:cubicBezTo>
                    <a:cubicBezTo>
                      <a:pt x="1041863" y="501734"/>
                      <a:pt x="1032853" y="507144"/>
                      <a:pt x="1027314" y="515453"/>
                    </a:cubicBezTo>
                    <a:cubicBezTo>
                      <a:pt x="1024960" y="518983"/>
                      <a:pt x="1023253" y="523044"/>
                      <a:pt x="1020253" y="526044"/>
                    </a:cubicBezTo>
                    <a:cubicBezTo>
                      <a:pt x="1017252" y="529044"/>
                      <a:pt x="1017310" y="526632"/>
                      <a:pt x="1009661" y="533105"/>
                    </a:cubicBezTo>
                    <a:close/>
                  </a:path>
                </a:pathLst>
              </a:custGeom>
              <a:solidFill>
                <a:schemeClr val="bg1"/>
              </a:solid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29" name="39 Forma libre"/>
              <p:cNvSpPr/>
              <p:nvPr/>
            </p:nvSpPr>
            <p:spPr>
              <a:xfrm>
                <a:off x="3584790" y="2362200"/>
                <a:ext cx="1016287" cy="940706"/>
              </a:xfrm>
              <a:custGeom>
                <a:avLst/>
                <a:gdLst>
                  <a:gd name="connsiteX0" fmla="*/ 282360 w 1016287"/>
                  <a:gd name="connsiteY0" fmla="*/ 938213 h 940706"/>
                  <a:gd name="connsiteX1" fmla="*/ 151391 w 1016287"/>
                  <a:gd name="connsiteY1" fmla="*/ 926306 h 940706"/>
                  <a:gd name="connsiteX2" fmla="*/ 106148 w 1016287"/>
                  <a:gd name="connsiteY2" fmla="*/ 928688 h 940706"/>
                  <a:gd name="connsiteX3" fmla="*/ 58523 w 1016287"/>
                  <a:gd name="connsiteY3" fmla="*/ 926306 h 940706"/>
                  <a:gd name="connsiteX4" fmla="*/ 65666 w 1016287"/>
                  <a:gd name="connsiteY4" fmla="*/ 897731 h 940706"/>
                  <a:gd name="connsiteX5" fmla="*/ 70429 w 1016287"/>
                  <a:gd name="connsiteY5" fmla="*/ 876300 h 940706"/>
                  <a:gd name="connsiteX6" fmla="*/ 77573 w 1016287"/>
                  <a:gd name="connsiteY6" fmla="*/ 823913 h 940706"/>
                  <a:gd name="connsiteX7" fmla="*/ 72810 w 1016287"/>
                  <a:gd name="connsiteY7" fmla="*/ 657225 h 940706"/>
                  <a:gd name="connsiteX8" fmla="*/ 70429 w 1016287"/>
                  <a:gd name="connsiteY8" fmla="*/ 647700 h 940706"/>
                  <a:gd name="connsiteX9" fmla="*/ 68048 w 1016287"/>
                  <a:gd name="connsiteY9" fmla="*/ 635794 h 940706"/>
                  <a:gd name="connsiteX10" fmla="*/ 65666 w 1016287"/>
                  <a:gd name="connsiteY10" fmla="*/ 609600 h 940706"/>
                  <a:gd name="connsiteX11" fmla="*/ 77573 w 1016287"/>
                  <a:gd name="connsiteY11" fmla="*/ 376238 h 940706"/>
                  <a:gd name="connsiteX12" fmla="*/ 87098 w 1016287"/>
                  <a:gd name="connsiteY12" fmla="*/ 359569 h 940706"/>
                  <a:gd name="connsiteX13" fmla="*/ 96623 w 1016287"/>
                  <a:gd name="connsiteY13" fmla="*/ 338138 h 940706"/>
                  <a:gd name="connsiteX14" fmla="*/ 108529 w 1016287"/>
                  <a:gd name="connsiteY14" fmla="*/ 326231 h 940706"/>
                  <a:gd name="connsiteX15" fmla="*/ 134723 w 1016287"/>
                  <a:gd name="connsiteY15" fmla="*/ 307181 h 940706"/>
                  <a:gd name="connsiteX16" fmla="*/ 149010 w 1016287"/>
                  <a:gd name="connsiteY16" fmla="*/ 290513 h 940706"/>
                  <a:gd name="connsiteX17" fmla="*/ 156154 w 1016287"/>
                  <a:gd name="connsiteY17" fmla="*/ 285750 h 940706"/>
                  <a:gd name="connsiteX18" fmla="*/ 170441 w 1016287"/>
                  <a:gd name="connsiteY18" fmla="*/ 271463 h 940706"/>
                  <a:gd name="connsiteX19" fmla="*/ 170441 w 1016287"/>
                  <a:gd name="connsiteY19" fmla="*/ 271463 h 940706"/>
                  <a:gd name="connsiteX20" fmla="*/ 184729 w 1016287"/>
                  <a:gd name="connsiteY20" fmla="*/ 257175 h 940706"/>
                  <a:gd name="connsiteX21" fmla="*/ 199016 w 1016287"/>
                  <a:gd name="connsiteY21" fmla="*/ 238125 h 940706"/>
                  <a:gd name="connsiteX22" fmla="*/ 206160 w 1016287"/>
                  <a:gd name="connsiteY22" fmla="*/ 233363 h 940706"/>
                  <a:gd name="connsiteX23" fmla="*/ 222829 w 1016287"/>
                  <a:gd name="connsiteY23" fmla="*/ 221456 h 940706"/>
                  <a:gd name="connsiteX24" fmla="*/ 249023 w 1016287"/>
                  <a:gd name="connsiteY24" fmla="*/ 219075 h 940706"/>
                  <a:gd name="connsiteX25" fmla="*/ 299029 w 1016287"/>
                  <a:gd name="connsiteY25" fmla="*/ 207169 h 940706"/>
                  <a:gd name="connsiteX26" fmla="*/ 308554 w 1016287"/>
                  <a:gd name="connsiteY26" fmla="*/ 204788 h 940706"/>
                  <a:gd name="connsiteX27" fmla="*/ 334748 w 1016287"/>
                  <a:gd name="connsiteY27" fmla="*/ 180975 h 940706"/>
                  <a:gd name="connsiteX28" fmla="*/ 339510 w 1016287"/>
                  <a:gd name="connsiteY28" fmla="*/ 173831 h 940706"/>
                  <a:gd name="connsiteX29" fmla="*/ 346654 w 1016287"/>
                  <a:gd name="connsiteY29" fmla="*/ 152400 h 940706"/>
                  <a:gd name="connsiteX30" fmla="*/ 353798 w 1016287"/>
                  <a:gd name="connsiteY30" fmla="*/ 133350 h 940706"/>
                  <a:gd name="connsiteX31" fmla="*/ 368085 w 1016287"/>
                  <a:gd name="connsiteY31" fmla="*/ 123825 h 940706"/>
                  <a:gd name="connsiteX32" fmla="*/ 384754 w 1016287"/>
                  <a:gd name="connsiteY32" fmla="*/ 100013 h 940706"/>
                  <a:gd name="connsiteX33" fmla="*/ 387135 w 1016287"/>
                  <a:gd name="connsiteY33" fmla="*/ 92869 h 940706"/>
                  <a:gd name="connsiteX34" fmla="*/ 394279 w 1016287"/>
                  <a:gd name="connsiteY34" fmla="*/ 88106 h 940706"/>
                  <a:gd name="connsiteX35" fmla="*/ 401423 w 1016287"/>
                  <a:gd name="connsiteY35" fmla="*/ 80963 h 940706"/>
                  <a:gd name="connsiteX36" fmla="*/ 403804 w 1016287"/>
                  <a:gd name="connsiteY36" fmla="*/ 73819 h 940706"/>
                  <a:gd name="connsiteX37" fmla="*/ 429998 w 1016287"/>
                  <a:gd name="connsiteY37" fmla="*/ 73819 h 940706"/>
                  <a:gd name="connsiteX38" fmla="*/ 470479 w 1016287"/>
                  <a:gd name="connsiteY38" fmla="*/ 71438 h 940706"/>
                  <a:gd name="connsiteX39" fmla="*/ 482385 w 1016287"/>
                  <a:gd name="connsiteY39" fmla="*/ 69056 h 940706"/>
                  <a:gd name="connsiteX40" fmla="*/ 506198 w 1016287"/>
                  <a:gd name="connsiteY40" fmla="*/ 47625 h 940706"/>
                  <a:gd name="connsiteX41" fmla="*/ 549060 w 1016287"/>
                  <a:gd name="connsiteY41" fmla="*/ 57150 h 940706"/>
                  <a:gd name="connsiteX42" fmla="*/ 558585 w 1016287"/>
                  <a:gd name="connsiteY42" fmla="*/ 61913 h 940706"/>
                  <a:gd name="connsiteX43" fmla="*/ 560966 w 1016287"/>
                  <a:gd name="connsiteY43" fmla="*/ 52388 h 940706"/>
                  <a:gd name="connsiteX44" fmla="*/ 565729 w 1016287"/>
                  <a:gd name="connsiteY44" fmla="*/ 45244 h 940706"/>
                  <a:gd name="connsiteX45" fmla="*/ 587160 w 1016287"/>
                  <a:gd name="connsiteY45" fmla="*/ 38100 h 940706"/>
                  <a:gd name="connsiteX46" fmla="*/ 603829 w 1016287"/>
                  <a:gd name="connsiteY46" fmla="*/ 28575 h 940706"/>
                  <a:gd name="connsiteX47" fmla="*/ 613354 w 1016287"/>
                  <a:gd name="connsiteY47" fmla="*/ 30956 h 940706"/>
                  <a:gd name="connsiteX48" fmla="*/ 660979 w 1016287"/>
                  <a:gd name="connsiteY48" fmla="*/ 33338 h 940706"/>
                  <a:gd name="connsiteX49" fmla="*/ 675266 w 1016287"/>
                  <a:gd name="connsiteY49" fmla="*/ 40481 h 940706"/>
                  <a:gd name="connsiteX50" fmla="*/ 722891 w 1016287"/>
                  <a:gd name="connsiteY50" fmla="*/ 40481 h 940706"/>
                  <a:gd name="connsiteX51" fmla="*/ 732416 w 1016287"/>
                  <a:gd name="connsiteY51" fmla="*/ 35719 h 940706"/>
                  <a:gd name="connsiteX52" fmla="*/ 803854 w 1016287"/>
                  <a:gd name="connsiteY52" fmla="*/ 35719 h 940706"/>
                  <a:gd name="connsiteX53" fmla="*/ 822904 w 1016287"/>
                  <a:gd name="connsiteY53" fmla="*/ 26194 h 940706"/>
                  <a:gd name="connsiteX54" fmla="*/ 856241 w 1016287"/>
                  <a:gd name="connsiteY54" fmla="*/ 4763 h 940706"/>
                  <a:gd name="connsiteX55" fmla="*/ 863385 w 1016287"/>
                  <a:gd name="connsiteY55" fmla="*/ 2381 h 940706"/>
                  <a:gd name="connsiteX56" fmla="*/ 913391 w 1016287"/>
                  <a:gd name="connsiteY56" fmla="*/ 0 h 940706"/>
                  <a:gd name="connsiteX57" fmla="*/ 953873 w 1016287"/>
                  <a:gd name="connsiteY57" fmla="*/ 2381 h 940706"/>
                  <a:gd name="connsiteX58" fmla="*/ 987210 w 1016287"/>
                  <a:gd name="connsiteY58" fmla="*/ 4763 h 940706"/>
                  <a:gd name="connsiteX59" fmla="*/ 991973 w 1016287"/>
                  <a:gd name="connsiteY59" fmla="*/ 11906 h 940706"/>
                  <a:gd name="connsiteX60" fmla="*/ 999116 w 1016287"/>
                  <a:gd name="connsiteY60" fmla="*/ 30956 h 940706"/>
                  <a:gd name="connsiteX61" fmla="*/ 1001498 w 1016287"/>
                  <a:gd name="connsiteY61" fmla="*/ 47625 h 940706"/>
                  <a:gd name="connsiteX62" fmla="*/ 1013404 w 1016287"/>
                  <a:gd name="connsiteY62" fmla="*/ 61913 h 940706"/>
                  <a:gd name="connsiteX63" fmla="*/ 1015785 w 1016287"/>
                  <a:gd name="connsiteY63" fmla="*/ 73819 h 940706"/>
                  <a:gd name="connsiteX64" fmla="*/ 1003879 w 1016287"/>
                  <a:gd name="connsiteY64" fmla="*/ 85725 h 940706"/>
                  <a:gd name="connsiteX65" fmla="*/ 989591 w 1016287"/>
                  <a:gd name="connsiteY65" fmla="*/ 107156 h 940706"/>
                  <a:gd name="connsiteX66" fmla="*/ 987210 w 1016287"/>
                  <a:gd name="connsiteY66" fmla="*/ 114300 h 940706"/>
                  <a:gd name="connsiteX67" fmla="*/ 975304 w 1016287"/>
                  <a:gd name="connsiteY67" fmla="*/ 128588 h 940706"/>
                  <a:gd name="connsiteX68" fmla="*/ 968160 w 1016287"/>
                  <a:gd name="connsiteY68" fmla="*/ 145256 h 940706"/>
                  <a:gd name="connsiteX69" fmla="*/ 965779 w 1016287"/>
                  <a:gd name="connsiteY69" fmla="*/ 214313 h 940706"/>
                  <a:gd name="connsiteX70" fmla="*/ 958635 w 1016287"/>
                  <a:gd name="connsiteY70" fmla="*/ 219075 h 940706"/>
                  <a:gd name="connsiteX71" fmla="*/ 951491 w 1016287"/>
                  <a:gd name="connsiteY71" fmla="*/ 226219 h 940706"/>
                  <a:gd name="connsiteX72" fmla="*/ 946729 w 1016287"/>
                  <a:gd name="connsiteY72" fmla="*/ 233363 h 940706"/>
                  <a:gd name="connsiteX73" fmla="*/ 939585 w 1016287"/>
                  <a:gd name="connsiteY73" fmla="*/ 240506 h 940706"/>
                  <a:gd name="connsiteX74" fmla="*/ 934823 w 1016287"/>
                  <a:gd name="connsiteY74" fmla="*/ 247650 h 940706"/>
                  <a:gd name="connsiteX75" fmla="*/ 922916 w 1016287"/>
                  <a:gd name="connsiteY75" fmla="*/ 261938 h 940706"/>
                  <a:gd name="connsiteX76" fmla="*/ 915773 w 1016287"/>
                  <a:gd name="connsiteY76" fmla="*/ 276225 h 940706"/>
                  <a:gd name="connsiteX77" fmla="*/ 911010 w 1016287"/>
                  <a:gd name="connsiteY77" fmla="*/ 290513 h 940706"/>
                  <a:gd name="connsiteX78" fmla="*/ 906248 w 1016287"/>
                  <a:gd name="connsiteY78" fmla="*/ 297656 h 940706"/>
                  <a:gd name="connsiteX79" fmla="*/ 901485 w 1016287"/>
                  <a:gd name="connsiteY79" fmla="*/ 309563 h 940706"/>
                  <a:gd name="connsiteX80" fmla="*/ 896723 w 1016287"/>
                  <a:gd name="connsiteY80" fmla="*/ 335756 h 940706"/>
                  <a:gd name="connsiteX81" fmla="*/ 901485 w 1016287"/>
                  <a:gd name="connsiteY81" fmla="*/ 419100 h 940706"/>
                  <a:gd name="connsiteX82" fmla="*/ 913391 w 1016287"/>
                  <a:gd name="connsiteY82" fmla="*/ 450056 h 940706"/>
                  <a:gd name="connsiteX83" fmla="*/ 918154 w 1016287"/>
                  <a:gd name="connsiteY83" fmla="*/ 466725 h 940706"/>
                  <a:gd name="connsiteX84" fmla="*/ 927679 w 1016287"/>
                  <a:gd name="connsiteY84" fmla="*/ 497681 h 940706"/>
                  <a:gd name="connsiteX85" fmla="*/ 932441 w 1016287"/>
                  <a:gd name="connsiteY85" fmla="*/ 542925 h 940706"/>
                  <a:gd name="connsiteX86" fmla="*/ 939585 w 1016287"/>
                  <a:gd name="connsiteY86" fmla="*/ 564356 h 940706"/>
                  <a:gd name="connsiteX87" fmla="*/ 946729 w 1016287"/>
                  <a:gd name="connsiteY87" fmla="*/ 600075 h 940706"/>
                  <a:gd name="connsiteX88" fmla="*/ 951491 w 1016287"/>
                  <a:gd name="connsiteY88" fmla="*/ 611981 h 940706"/>
                  <a:gd name="connsiteX89" fmla="*/ 949110 w 1016287"/>
                  <a:gd name="connsiteY89" fmla="*/ 628650 h 940706"/>
                  <a:gd name="connsiteX90" fmla="*/ 946729 w 1016287"/>
                  <a:gd name="connsiteY90" fmla="*/ 635794 h 940706"/>
                  <a:gd name="connsiteX91" fmla="*/ 925298 w 1016287"/>
                  <a:gd name="connsiteY91" fmla="*/ 642938 h 940706"/>
                  <a:gd name="connsiteX92" fmla="*/ 846716 w 1016287"/>
                  <a:gd name="connsiteY92" fmla="*/ 681038 h 940706"/>
                  <a:gd name="connsiteX93" fmla="*/ 772898 w 1016287"/>
                  <a:gd name="connsiteY93" fmla="*/ 714375 h 940706"/>
                  <a:gd name="connsiteX94" fmla="*/ 749085 w 1016287"/>
                  <a:gd name="connsiteY94" fmla="*/ 719138 h 940706"/>
                  <a:gd name="connsiteX95" fmla="*/ 732416 w 1016287"/>
                  <a:gd name="connsiteY95" fmla="*/ 721519 h 940706"/>
                  <a:gd name="connsiteX96" fmla="*/ 687173 w 1016287"/>
                  <a:gd name="connsiteY96" fmla="*/ 731044 h 940706"/>
                  <a:gd name="connsiteX97" fmla="*/ 606210 w 1016287"/>
                  <a:gd name="connsiteY97" fmla="*/ 754856 h 940706"/>
                  <a:gd name="connsiteX98" fmla="*/ 527629 w 1016287"/>
                  <a:gd name="connsiteY98" fmla="*/ 797719 h 940706"/>
                  <a:gd name="connsiteX99" fmla="*/ 503816 w 1016287"/>
                  <a:gd name="connsiteY99" fmla="*/ 819150 h 940706"/>
                  <a:gd name="connsiteX100" fmla="*/ 480004 w 1016287"/>
                  <a:gd name="connsiteY100" fmla="*/ 840581 h 940706"/>
                  <a:gd name="connsiteX101" fmla="*/ 453810 w 1016287"/>
                  <a:gd name="connsiteY101" fmla="*/ 857250 h 940706"/>
                  <a:gd name="connsiteX102" fmla="*/ 377610 w 1016287"/>
                  <a:gd name="connsiteY102" fmla="*/ 873919 h 940706"/>
                  <a:gd name="connsiteX103" fmla="*/ 363323 w 1016287"/>
                  <a:gd name="connsiteY103" fmla="*/ 883444 h 940706"/>
                  <a:gd name="connsiteX104" fmla="*/ 341891 w 1016287"/>
                  <a:gd name="connsiteY104" fmla="*/ 890588 h 940706"/>
                  <a:gd name="connsiteX105" fmla="*/ 320460 w 1016287"/>
                  <a:gd name="connsiteY105" fmla="*/ 914400 h 940706"/>
                  <a:gd name="connsiteX106" fmla="*/ 310935 w 1016287"/>
                  <a:gd name="connsiteY106" fmla="*/ 933450 h 940706"/>
                  <a:gd name="connsiteX107" fmla="*/ 277598 w 1016287"/>
                  <a:gd name="connsiteY107" fmla="*/ 940594 h 940706"/>
                  <a:gd name="connsiteX108" fmla="*/ 282360 w 1016287"/>
                  <a:gd name="connsiteY108" fmla="*/ 938213 h 94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16287" h="940706">
                    <a:moveTo>
                      <a:pt x="282360" y="938213"/>
                    </a:moveTo>
                    <a:cubicBezTo>
                      <a:pt x="261326" y="935832"/>
                      <a:pt x="195163" y="928672"/>
                      <a:pt x="151391" y="926306"/>
                    </a:cubicBezTo>
                    <a:cubicBezTo>
                      <a:pt x="136311" y="925491"/>
                      <a:pt x="121250" y="928688"/>
                      <a:pt x="106148" y="928688"/>
                    </a:cubicBezTo>
                    <a:cubicBezTo>
                      <a:pt x="90253" y="928688"/>
                      <a:pt x="74398" y="927100"/>
                      <a:pt x="58523" y="926306"/>
                    </a:cubicBezTo>
                    <a:cubicBezTo>
                      <a:pt x="67988" y="912108"/>
                      <a:pt x="61170" y="924705"/>
                      <a:pt x="65666" y="897731"/>
                    </a:cubicBezTo>
                    <a:cubicBezTo>
                      <a:pt x="66869" y="890513"/>
                      <a:pt x="69264" y="883525"/>
                      <a:pt x="70429" y="876300"/>
                    </a:cubicBezTo>
                    <a:cubicBezTo>
                      <a:pt x="73236" y="858901"/>
                      <a:pt x="75192" y="841375"/>
                      <a:pt x="77573" y="823913"/>
                    </a:cubicBezTo>
                    <a:cubicBezTo>
                      <a:pt x="77247" y="806633"/>
                      <a:pt x="76919" y="700376"/>
                      <a:pt x="72810" y="657225"/>
                    </a:cubicBezTo>
                    <a:cubicBezTo>
                      <a:pt x="72500" y="653967"/>
                      <a:pt x="71139" y="650895"/>
                      <a:pt x="70429" y="647700"/>
                    </a:cubicBezTo>
                    <a:cubicBezTo>
                      <a:pt x="69551" y="643749"/>
                      <a:pt x="68842" y="639763"/>
                      <a:pt x="68048" y="635794"/>
                    </a:cubicBezTo>
                    <a:cubicBezTo>
                      <a:pt x="67254" y="627063"/>
                      <a:pt x="65666" y="618367"/>
                      <a:pt x="65666" y="609600"/>
                    </a:cubicBezTo>
                    <a:cubicBezTo>
                      <a:pt x="65666" y="378660"/>
                      <a:pt x="0" y="415020"/>
                      <a:pt x="77573" y="376238"/>
                    </a:cubicBezTo>
                    <a:cubicBezTo>
                      <a:pt x="82771" y="369307"/>
                      <a:pt x="85644" y="367567"/>
                      <a:pt x="87098" y="359569"/>
                    </a:cubicBezTo>
                    <a:cubicBezTo>
                      <a:pt x="91094" y="337594"/>
                      <a:pt x="82897" y="342713"/>
                      <a:pt x="96623" y="338138"/>
                    </a:cubicBezTo>
                    <a:cubicBezTo>
                      <a:pt x="100592" y="334169"/>
                      <a:pt x="104185" y="329785"/>
                      <a:pt x="108529" y="326231"/>
                    </a:cubicBezTo>
                    <a:cubicBezTo>
                      <a:pt x="152124" y="290560"/>
                      <a:pt x="96076" y="340995"/>
                      <a:pt x="134723" y="307181"/>
                    </a:cubicBezTo>
                    <a:cubicBezTo>
                      <a:pt x="155448" y="289048"/>
                      <a:pt x="127145" y="312378"/>
                      <a:pt x="149010" y="290513"/>
                    </a:cubicBezTo>
                    <a:cubicBezTo>
                      <a:pt x="151034" y="288489"/>
                      <a:pt x="154015" y="287651"/>
                      <a:pt x="156154" y="285750"/>
                    </a:cubicBezTo>
                    <a:cubicBezTo>
                      <a:pt x="161188" y="281276"/>
                      <a:pt x="165679" y="276225"/>
                      <a:pt x="170441" y="271463"/>
                    </a:cubicBezTo>
                    <a:lnTo>
                      <a:pt x="170441" y="271463"/>
                    </a:lnTo>
                    <a:cubicBezTo>
                      <a:pt x="179302" y="259648"/>
                      <a:pt x="174283" y="264140"/>
                      <a:pt x="184729" y="257175"/>
                    </a:cubicBezTo>
                    <a:cubicBezTo>
                      <a:pt x="189126" y="250578"/>
                      <a:pt x="193357" y="243783"/>
                      <a:pt x="199016" y="238125"/>
                    </a:cubicBezTo>
                    <a:cubicBezTo>
                      <a:pt x="201040" y="236101"/>
                      <a:pt x="203961" y="235195"/>
                      <a:pt x="206160" y="233363"/>
                    </a:cubicBezTo>
                    <a:cubicBezTo>
                      <a:pt x="212720" y="227896"/>
                      <a:pt x="213553" y="223311"/>
                      <a:pt x="222829" y="221456"/>
                    </a:cubicBezTo>
                    <a:cubicBezTo>
                      <a:pt x="231426" y="219737"/>
                      <a:pt x="240292" y="219869"/>
                      <a:pt x="249023" y="219075"/>
                    </a:cubicBezTo>
                    <a:cubicBezTo>
                      <a:pt x="280047" y="212181"/>
                      <a:pt x="263343" y="216090"/>
                      <a:pt x="299029" y="207169"/>
                    </a:cubicBezTo>
                    <a:lnTo>
                      <a:pt x="308554" y="204788"/>
                    </a:lnTo>
                    <a:cubicBezTo>
                      <a:pt x="317806" y="197848"/>
                      <a:pt x="328258" y="190711"/>
                      <a:pt x="334748" y="180975"/>
                    </a:cubicBezTo>
                    <a:lnTo>
                      <a:pt x="339510" y="173831"/>
                    </a:lnTo>
                    <a:cubicBezTo>
                      <a:pt x="345216" y="151005"/>
                      <a:pt x="337687" y="179300"/>
                      <a:pt x="346654" y="152400"/>
                    </a:cubicBezTo>
                    <a:cubicBezTo>
                      <a:pt x="348648" y="146418"/>
                      <a:pt x="348925" y="138223"/>
                      <a:pt x="353798" y="133350"/>
                    </a:cubicBezTo>
                    <a:cubicBezTo>
                      <a:pt x="357845" y="129303"/>
                      <a:pt x="368085" y="123825"/>
                      <a:pt x="368085" y="123825"/>
                    </a:cubicBezTo>
                    <a:cubicBezTo>
                      <a:pt x="373641" y="115888"/>
                      <a:pt x="381690" y="109205"/>
                      <a:pt x="384754" y="100013"/>
                    </a:cubicBezTo>
                    <a:cubicBezTo>
                      <a:pt x="385548" y="97632"/>
                      <a:pt x="385567" y="94829"/>
                      <a:pt x="387135" y="92869"/>
                    </a:cubicBezTo>
                    <a:cubicBezTo>
                      <a:pt x="388923" y="90634"/>
                      <a:pt x="392080" y="89938"/>
                      <a:pt x="394279" y="88106"/>
                    </a:cubicBezTo>
                    <a:cubicBezTo>
                      <a:pt x="396866" y="85950"/>
                      <a:pt x="399042" y="83344"/>
                      <a:pt x="401423" y="80963"/>
                    </a:cubicBezTo>
                    <a:cubicBezTo>
                      <a:pt x="402217" y="78582"/>
                      <a:pt x="402029" y="75594"/>
                      <a:pt x="403804" y="73819"/>
                    </a:cubicBezTo>
                    <a:cubicBezTo>
                      <a:pt x="409187" y="68436"/>
                      <a:pt x="428424" y="73622"/>
                      <a:pt x="429998" y="73819"/>
                    </a:cubicBezTo>
                    <a:cubicBezTo>
                      <a:pt x="443492" y="73025"/>
                      <a:pt x="457018" y="72662"/>
                      <a:pt x="470479" y="71438"/>
                    </a:cubicBezTo>
                    <a:cubicBezTo>
                      <a:pt x="474510" y="71072"/>
                      <a:pt x="479253" y="71619"/>
                      <a:pt x="482385" y="69056"/>
                    </a:cubicBezTo>
                    <a:cubicBezTo>
                      <a:pt x="513368" y="43705"/>
                      <a:pt x="482898" y="53449"/>
                      <a:pt x="506198" y="47625"/>
                    </a:cubicBezTo>
                    <a:cubicBezTo>
                      <a:pt x="519513" y="50288"/>
                      <a:pt x="537645" y="53792"/>
                      <a:pt x="549060" y="57150"/>
                    </a:cubicBezTo>
                    <a:cubicBezTo>
                      <a:pt x="552466" y="58152"/>
                      <a:pt x="555410" y="60325"/>
                      <a:pt x="558585" y="61913"/>
                    </a:cubicBezTo>
                    <a:cubicBezTo>
                      <a:pt x="559379" y="58738"/>
                      <a:pt x="559677" y="55396"/>
                      <a:pt x="560966" y="52388"/>
                    </a:cubicBezTo>
                    <a:cubicBezTo>
                      <a:pt x="562093" y="49757"/>
                      <a:pt x="563400" y="46908"/>
                      <a:pt x="565729" y="45244"/>
                    </a:cubicBezTo>
                    <a:cubicBezTo>
                      <a:pt x="570559" y="41794"/>
                      <a:pt x="581232" y="39582"/>
                      <a:pt x="587160" y="38100"/>
                    </a:cubicBezTo>
                    <a:cubicBezTo>
                      <a:pt x="592716" y="34925"/>
                      <a:pt x="597655" y="30259"/>
                      <a:pt x="603829" y="28575"/>
                    </a:cubicBezTo>
                    <a:cubicBezTo>
                      <a:pt x="606986" y="27714"/>
                      <a:pt x="610093" y="30684"/>
                      <a:pt x="613354" y="30956"/>
                    </a:cubicBezTo>
                    <a:cubicBezTo>
                      <a:pt x="629194" y="32276"/>
                      <a:pt x="645104" y="32544"/>
                      <a:pt x="660979" y="33338"/>
                    </a:cubicBezTo>
                    <a:cubicBezTo>
                      <a:pt x="665741" y="35719"/>
                      <a:pt x="670215" y="38797"/>
                      <a:pt x="675266" y="40481"/>
                    </a:cubicBezTo>
                    <a:cubicBezTo>
                      <a:pt x="690138" y="45438"/>
                      <a:pt x="708745" y="41492"/>
                      <a:pt x="722891" y="40481"/>
                    </a:cubicBezTo>
                    <a:cubicBezTo>
                      <a:pt x="726066" y="38894"/>
                      <a:pt x="729016" y="36739"/>
                      <a:pt x="732416" y="35719"/>
                    </a:cubicBezTo>
                    <a:cubicBezTo>
                      <a:pt x="752596" y="29666"/>
                      <a:pt x="792881" y="35262"/>
                      <a:pt x="803854" y="35719"/>
                    </a:cubicBezTo>
                    <a:cubicBezTo>
                      <a:pt x="854121" y="28539"/>
                      <a:pt x="804834" y="40650"/>
                      <a:pt x="822904" y="26194"/>
                    </a:cubicBezTo>
                    <a:cubicBezTo>
                      <a:pt x="833220" y="17941"/>
                      <a:pt x="844855" y="11461"/>
                      <a:pt x="856241" y="4763"/>
                    </a:cubicBezTo>
                    <a:cubicBezTo>
                      <a:pt x="858405" y="3490"/>
                      <a:pt x="860883" y="2589"/>
                      <a:pt x="863385" y="2381"/>
                    </a:cubicBezTo>
                    <a:cubicBezTo>
                      <a:pt x="880015" y="995"/>
                      <a:pt x="896722" y="794"/>
                      <a:pt x="913391" y="0"/>
                    </a:cubicBezTo>
                    <a:lnTo>
                      <a:pt x="953873" y="2381"/>
                    </a:lnTo>
                    <a:cubicBezTo>
                      <a:pt x="964991" y="3098"/>
                      <a:pt x="976402" y="2061"/>
                      <a:pt x="987210" y="4763"/>
                    </a:cubicBezTo>
                    <a:cubicBezTo>
                      <a:pt x="989986" y="5457"/>
                      <a:pt x="990693" y="9346"/>
                      <a:pt x="991973" y="11906"/>
                    </a:cubicBezTo>
                    <a:cubicBezTo>
                      <a:pt x="994818" y="17595"/>
                      <a:pt x="997056" y="24777"/>
                      <a:pt x="999116" y="30956"/>
                    </a:cubicBezTo>
                    <a:cubicBezTo>
                      <a:pt x="999910" y="36512"/>
                      <a:pt x="999885" y="42249"/>
                      <a:pt x="1001498" y="47625"/>
                    </a:cubicBezTo>
                    <a:cubicBezTo>
                      <a:pt x="1002919" y="52363"/>
                      <a:pt x="1010366" y="58875"/>
                      <a:pt x="1013404" y="61913"/>
                    </a:cubicBezTo>
                    <a:cubicBezTo>
                      <a:pt x="1014198" y="65882"/>
                      <a:pt x="1016287" y="69803"/>
                      <a:pt x="1015785" y="73819"/>
                    </a:cubicBezTo>
                    <a:cubicBezTo>
                      <a:pt x="1015063" y="79593"/>
                      <a:pt x="1007777" y="83127"/>
                      <a:pt x="1003879" y="85725"/>
                    </a:cubicBezTo>
                    <a:cubicBezTo>
                      <a:pt x="999116" y="92869"/>
                      <a:pt x="992306" y="99011"/>
                      <a:pt x="989591" y="107156"/>
                    </a:cubicBezTo>
                    <a:cubicBezTo>
                      <a:pt x="988797" y="109537"/>
                      <a:pt x="988332" y="112055"/>
                      <a:pt x="987210" y="114300"/>
                    </a:cubicBezTo>
                    <a:cubicBezTo>
                      <a:pt x="980913" y="126896"/>
                      <a:pt x="984080" y="116302"/>
                      <a:pt x="975304" y="128588"/>
                    </a:cubicBezTo>
                    <a:cubicBezTo>
                      <a:pt x="971625" y="133738"/>
                      <a:pt x="970104" y="139425"/>
                      <a:pt x="968160" y="145256"/>
                    </a:cubicBezTo>
                    <a:cubicBezTo>
                      <a:pt x="967366" y="168275"/>
                      <a:pt x="968727" y="191470"/>
                      <a:pt x="965779" y="214313"/>
                    </a:cubicBezTo>
                    <a:cubicBezTo>
                      <a:pt x="965413" y="217151"/>
                      <a:pt x="960834" y="217243"/>
                      <a:pt x="958635" y="219075"/>
                    </a:cubicBezTo>
                    <a:cubicBezTo>
                      <a:pt x="956048" y="221231"/>
                      <a:pt x="953647" y="223632"/>
                      <a:pt x="951491" y="226219"/>
                    </a:cubicBezTo>
                    <a:cubicBezTo>
                      <a:pt x="949659" y="228418"/>
                      <a:pt x="948561" y="231164"/>
                      <a:pt x="946729" y="233363"/>
                    </a:cubicBezTo>
                    <a:cubicBezTo>
                      <a:pt x="944573" y="235950"/>
                      <a:pt x="941741" y="237919"/>
                      <a:pt x="939585" y="240506"/>
                    </a:cubicBezTo>
                    <a:cubicBezTo>
                      <a:pt x="937753" y="242705"/>
                      <a:pt x="936580" y="245391"/>
                      <a:pt x="934823" y="247650"/>
                    </a:cubicBezTo>
                    <a:cubicBezTo>
                      <a:pt x="931017" y="252544"/>
                      <a:pt x="926885" y="257175"/>
                      <a:pt x="922916" y="261938"/>
                    </a:cubicBezTo>
                    <a:cubicBezTo>
                      <a:pt x="914233" y="287986"/>
                      <a:pt x="928081" y="248532"/>
                      <a:pt x="915773" y="276225"/>
                    </a:cubicBezTo>
                    <a:cubicBezTo>
                      <a:pt x="913734" y="280813"/>
                      <a:pt x="913049" y="285925"/>
                      <a:pt x="911010" y="290513"/>
                    </a:cubicBezTo>
                    <a:cubicBezTo>
                      <a:pt x="909848" y="293128"/>
                      <a:pt x="907528" y="295097"/>
                      <a:pt x="906248" y="297656"/>
                    </a:cubicBezTo>
                    <a:cubicBezTo>
                      <a:pt x="904336" y="301479"/>
                      <a:pt x="903073" y="305594"/>
                      <a:pt x="901485" y="309563"/>
                    </a:cubicBezTo>
                    <a:cubicBezTo>
                      <a:pt x="900766" y="313156"/>
                      <a:pt x="896657" y="333041"/>
                      <a:pt x="896723" y="335756"/>
                    </a:cubicBezTo>
                    <a:cubicBezTo>
                      <a:pt x="897401" y="363574"/>
                      <a:pt x="898783" y="391405"/>
                      <a:pt x="901485" y="419100"/>
                    </a:cubicBezTo>
                    <a:cubicBezTo>
                      <a:pt x="902078" y="425180"/>
                      <a:pt x="911593" y="445561"/>
                      <a:pt x="913391" y="450056"/>
                    </a:cubicBezTo>
                    <a:cubicBezTo>
                      <a:pt x="917983" y="461535"/>
                      <a:pt x="913633" y="453161"/>
                      <a:pt x="918154" y="466725"/>
                    </a:cubicBezTo>
                    <a:cubicBezTo>
                      <a:pt x="928946" y="499104"/>
                      <a:pt x="916367" y="452439"/>
                      <a:pt x="927679" y="497681"/>
                    </a:cubicBezTo>
                    <a:cubicBezTo>
                      <a:pt x="927999" y="501205"/>
                      <a:pt x="930900" y="536374"/>
                      <a:pt x="932441" y="542925"/>
                    </a:cubicBezTo>
                    <a:cubicBezTo>
                      <a:pt x="934166" y="550255"/>
                      <a:pt x="938238" y="556947"/>
                      <a:pt x="939585" y="564356"/>
                    </a:cubicBezTo>
                    <a:cubicBezTo>
                      <a:pt x="940014" y="566716"/>
                      <a:pt x="944010" y="591917"/>
                      <a:pt x="946729" y="600075"/>
                    </a:cubicBezTo>
                    <a:cubicBezTo>
                      <a:pt x="948081" y="604130"/>
                      <a:pt x="949904" y="608012"/>
                      <a:pt x="951491" y="611981"/>
                    </a:cubicBezTo>
                    <a:cubicBezTo>
                      <a:pt x="950697" y="617537"/>
                      <a:pt x="950211" y="623146"/>
                      <a:pt x="949110" y="628650"/>
                    </a:cubicBezTo>
                    <a:cubicBezTo>
                      <a:pt x="948618" y="631111"/>
                      <a:pt x="948657" y="634187"/>
                      <a:pt x="946729" y="635794"/>
                    </a:cubicBezTo>
                    <a:cubicBezTo>
                      <a:pt x="940864" y="640682"/>
                      <a:pt x="932017" y="640354"/>
                      <a:pt x="925298" y="642938"/>
                    </a:cubicBezTo>
                    <a:cubicBezTo>
                      <a:pt x="903904" y="651167"/>
                      <a:pt x="857730" y="676064"/>
                      <a:pt x="846716" y="681038"/>
                    </a:cubicBezTo>
                    <a:cubicBezTo>
                      <a:pt x="822110" y="692150"/>
                      <a:pt x="799372" y="709080"/>
                      <a:pt x="772898" y="714375"/>
                    </a:cubicBezTo>
                    <a:cubicBezTo>
                      <a:pt x="764960" y="715963"/>
                      <a:pt x="757057" y="717731"/>
                      <a:pt x="749085" y="719138"/>
                    </a:cubicBezTo>
                    <a:cubicBezTo>
                      <a:pt x="743558" y="720113"/>
                      <a:pt x="737928" y="720459"/>
                      <a:pt x="732416" y="721519"/>
                    </a:cubicBezTo>
                    <a:cubicBezTo>
                      <a:pt x="717282" y="724429"/>
                      <a:pt x="702144" y="727384"/>
                      <a:pt x="687173" y="731044"/>
                    </a:cubicBezTo>
                    <a:cubicBezTo>
                      <a:pt x="654536" y="739022"/>
                      <a:pt x="633904" y="743526"/>
                      <a:pt x="606210" y="754856"/>
                    </a:cubicBezTo>
                    <a:cubicBezTo>
                      <a:pt x="579009" y="765984"/>
                      <a:pt x="549853" y="777718"/>
                      <a:pt x="527629" y="797719"/>
                    </a:cubicBezTo>
                    <a:cubicBezTo>
                      <a:pt x="519691" y="804863"/>
                      <a:pt x="511607" y="811846"/>
                      <a:pt x="503816" y="819150"/>
                    </a:cubicBezTo>
                    <a:cubicBezTo>
                      <a:pt x="490556" y="831581"/>
                      <a:pt x="492659" y="832145"/>
                      <a:pt x="480004" y="840581"/>
                    </a:cubicBezTo>
                    <a:cubicBezTo>
                      <a:pt x="471393" y="846322"/>
                      <a:pt x="463920" y="855038"/>
                      <a:pt x="453810" y="857250"/>
                    </a:cubicBezTo>
                    <a:lnTo>
                      <a:pt x="377610" y="873919"/>
                    </a:lnTo>
                    <a:cubicBezTo>
                      <a:pt x="372848" y="877094"/>
                      <a:pt x="368510" y="881024"/>
                      <a:pt x="363323" y="883444"/>
                    </a:cubicBezTo>
                    <a:cubicBezTo>
                      <a:pt x="356499" y="886629"/>
                      <a:pt x="341891" y="890588"/>
                      <a:pt x="341891" y="890588"/>
                    </a:cubicBezTo>
                    <a:cubicBezTo>
                      <a:pt x="334834" y="897645"/>
                      <a:pt x="325781" y="906124"/>
                      <a:pt x="320460" y="914400"/>
                    </a:cubicBezTo>
                    <a:cubicBezTo>
                      <a:pt x="316621" y="920372"/>
                      <a:pt x="315955" y="928430"/>
                      <a:pt x="310935" y="933450"/>
                    </a:cubicBezTo>
                    <a:cubicBezTo>
                      <a:pt x="306017" y="938368"/>
                      <a:pt x="281947" y="939973"/>
                      <a:pt x="277598" y="940594"/>
                    </a:cubicBezTo>
                    <a:cubicBezTo>
                      <a:pt x="276812" y="940706"/>
                      <a:pt x="303394" y="940594"/>
                      <a:pt x="282360" y="93821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sp>
            <p:nvSpPr>
              <p:cNvPr id="130" name="40 Forma libre"/>
              <p:cNvSpPr/>
              <p:nvPr/>
            </p:nvSpPr>
            <p:spPr>
              <a:xfrm>
                <a:off x="2988467" y="3257550"/>
                <a:ext cx="969171" cy="588169"/>
              </a:xfrm>
              <a:custGeom>
                <a:avLst/>
                <a:gdLst>
                  <a:gd name="connsiteX0" fmla="*/ 821533 w 969171"/>
                  <a:gd name="connsiteY0" fmla="*/ 19050 h 588169"/>
                  <a:gd name="connsiteX1" fmla="*/ 790577 w 969171"/>
                  <a:gd name="connsiteY1" fmla="*/ 16669 h 588169"/>
                  <a:gd name="connsiteX2" fmla="*/ 773908 w 969171"/>
                  <a:gd name="connsiteY2" fmla="*/ 14288 h 588169"/>
                  <a:gd name="connsiteX3" fmla="*/ 759621 w 969171"/>
                  <a:gd name="connsiteY3" fmla="*/ 16669 h 588169"/>
                  <a:gd name="connsiteX4" fmla="*/ 742952 w 969171"/>
                  <a:gd name="connsiteY4" fmla="*/ 28575 h 588169"/>
                  <a:gd name="connsiteX5" fmla="*/ 735808 w 969171"/>
                  <a:gd name="connsiteY5" fmla="*/ 23813 h 588169"/>
                  <a:gd name="connsiteX6" fmla="*/ 716758 w 969171"/>
                  <a:gd name="connsiteY6" fmla="*/ 14288 h 588169"/>
                  <a:gd name="connsiteX7" fmla="*/ 676277 w 969171"/>
                  <a:gd name="connsiteY7" fmla="*/ 9525 h 588169"/>
                  <a:gd name="connsiteX8" fmla="*/ 664371 w 969171"/>
                  <a:gd name="connsiteY8" fmla="*/ 7144 h 588169"/>
                  <a:gd name="connsiteX9" fmla="*/ 657227 w 969171"/>
                  <a:gd name="connsiteY9" fmla="*/ 2381 h 588169"/>
                  <a:gd name="connsiteX10" fmla="*/ 650083 w 969171"/>
                  <a:gd name="connsiteY10" fmla="*/ 0 h 588169"/>
                  <a:gd name="connsiteX11" fmla="*/ 635796 w 969171"/>
                  <a:gd name="connsiteY11" fmla="*/ 11906 h 588169"/>
                  <a:gd name="connsiteX12" fmla="*/ 566739 w 969171"/>
                  <a:gd name="connsiteY12" fmla="*/ 23813 h 588169"/>
                  <a:gd name="connsiteX13" fmla="*/ 545308 w 969171"/>
                  <a:gd name="connsiteY13" fmla="*/ 16669 h 588169"/>
                  <a:gd name="connsiteX14" fmla="*/ 528639 w 969171"/>
                  <a:gd name="connsiteY14" fmla="*/ 21431 h 588169"/>
                  <a:gd name="connsiteX15" fmla="*/ 509589 w 969171"/>
                  <a:gd name="connsiteY15" fmla="*/ 26194 h 588169"/>
                  <a:gd name="connsiteX16" fmla="*/ 381002 w 969171"/>
                  <a:gd name="connsiteY16" fmla="*/ 26194 h 588169"/>
                  <a:gd name="connsiteX17" fmla="*/ 385764 w 969171"/>
                  <a:gd name="connsiteY17" fmla="*/ 47625 h 588169"/>
                  <a:gd name="connsiteX18" fmla="*/ 366714 w 969171"/>
                  <a:gd name="connsiteY18" fmla="*/ 50006 h 588169"/>
                  <a:gd name="connsiteX19" fmla="*/ 359571 w 969171"/>
                  <a:gd name="connsiteY19" fmla="*/ 42863 h 588169"/>
                  <a:gd name="connsiteX20" fmla="*/ 340521 w 969171"/>
                  <a:gd name="connsiteY20" fmla="*/ 35719 h 588169"/>
                  <a:gd name="connsiteX21" fmla="*/ 321471 w 969171"/>
                  <a:gd name="connsiteY21" fmla="*/ 47625 h 588169"/>
                  <a:gd name="connsiteX22" fmla="*/ 311946 w 969171"/>
                  <a:gd name="connsiteY22" fmla="*/ 50006 h 588169"/>
                  <a:gd name="connsiteX23" fmla="*/ 304802 w 969171"/>
                  <a:gd name="connsiteY23" fmla="*/ 52388 h 588169"/>
                  <a:gd name="connsiteX24" fmla="*/ 300039 w 969171"/>
                  <a:gd name="connsiteY24" fmla="*/ 59531 h 588169"/>
                  <a:gd name="connsiteX25" fmla="*/ 276227 w 969171"/>
                  <a:gd name="connsiteY25" fmla="*/ 69056 h 588169"/>
                  <a:gd name="connsiteX26" fmla="*/ 271464 w 969171"/>
                  <a:gd name="connsiteY26" fmla="*/ 76200 h 588169"/>
                  <a:gd name="connsiteX27" fmla="*/ 216696 w 969171"/>
                  <a:gd name="connsiteY27" fmla="*/ 80963 h 588169"/>
                  <a:gd name="connsiteX28" fmla="*/ 188121 w 969171"/>
                  <a:gd name="connsiteY28" fmla="*/ 90488 h 588169"/>
                  <a:gd name="connsiteX29" fmla="*/ 173833 w 969171"/>
                  <a:gd name="connsiteY29" fmla="*/ 104775 h 588169"/>
                  <a:gd name="connsiteX30" fmla="*/ 171452 w 969171"/>
                  <a:gd name="connsiteY30" fmla="*/ 114300 h 588169"/>
                  <a:gd name="connsiteX31" fmla="*/ 38102 w 969171"/>
                  <a:gd name="connsiteY31" fmla="*/ 138113 h 588169"/>
                  <a:gd name="connsiteX32" fmla="*/ 21433 w 969171"/>
                  <a:gd name="connsiteY32" fmla="*/ 140494 h 588169"/>
                  <a:gd name="connsiteX33" fmla="*/ 7146 w 969171"/>
                  <a:gd name="connsiteY33" fmla="*/ 140494 h 588169"/>
                  <a:gd name="connsiteX34" fmla="*/ 4764 w 969171"/>
                  <a:gd name="connsiteY34" fmla="*/ 150019 h 588169"/>
                  <a:gd name="connsiteX35" fmla="*/ 2 w 969171"/>
                  <a:gd name="connsiteY35" fmla="*/ 345281 h 588169"/>
                  <a:gd name="connsiteX36" fmla="*/ 4764 w 969171"/>
                  <a:gd name="connsiteY36" fmla="*/ 364331 h 588169"/>
                  <a:gd name="connsiteX37" fmla="*/ 11908 w 969171"/>
                  <a:gd name="connsiteY37" fmla="*/ 369094 h 588169"/>
                  <a:gd name="connsiteX38" fmla="*/ 26196 w 969171"/>
                  <a:gd name="connsiteY38" fmla="*/ 373856 h 588169"/>
                  <a:gd name="connsiteX39" fmla="*/ 30958 w 969171"/>
                  <a:gd name="connsiteY39" fmla="*/ 388144 h 588169"/>
                  <a:gd name="connsiteX40" fmla="*/ 33339 w 969171"/>
                  <a:gd name="connsiteY40" fmla="*/ 395288 h 588169"/>
                  <a:gd name="connsiteX41" fmla="*/ 38102 w 969171"/>
                  <a:gd name="connsiteY41" fmla="*/ 402431 h 588169"/>
                  <a:gd name="connsiteX42" fmla="*/ 47627 w 969171"/>
                  <a:gd name="connsiteY42" fmla="*/ 419100 h 588169"/>
                  <a:gd name="connsiteX43" fmla="*/ 54771 w 969171"/>
                  <a:gd name="connsiteY43" fmla="*/ 426244 h 588169"/>
                  <a:gd name="connsiteX44" fmla="*/ 57152 w 969171"/>
                  <a:gd name="connsiteY44" fmla="*/ 435769 h 588169"/>
                  <a:gd name="connsiteX45" fmla="*/ 61914 w 969171"/>
                  <a:gd name="connsiteY45" fmla="*/ 445294 h 588169"/>
                  <a:gd name="connsiteX46" fmla="*/ 66677 w 969171"/>
                  <a:gd name="connsiteY46" fmla="*/ 464344 h 588169"/>
                  <a:gd name="connsiteX47" fmla="*/ 73821 w 969171"/>
                  <a:gd name="connsiteY47" fmla="*/ 471488 h 588169"/>
                  <a:gd name="connsiteX48" fmla="*/ 80964 w 969171"/>
                  <a:gd name="connsiteY48" fmla="*/ 473869 h 588169"/>
                  <a:gd name="connsiteX49" fmla="*/ 83346 w 969171"/>
                  <a:gd name="connsiteY49" fmla="*/ 483394 h 588169"/>
                  <a:gd name="connsiteX50" fmla="*/ 92871 w 969171"/>
                  <a:gd name="connsiteY50" fmla="*/ 485775 h 588169"/>
                  <a:gd name="connsiteX51" fmla="*/ 111921 w 969171"/>
                  <a:gd name="connsiteY51" fmla="*/ 495300 h 588169"/>
                  <a:gd name="connsiteX52" fmla="*/ 138114 w 969171"/>
                  <a:gd name="connsiteY52" fmla="*/ 504825 h 588169"/>
                  <a:gd name="connsiteX53" fmla="*/ 145258 w 969171"/>
                  <a:gd name="connsiteY53" fmla="*/ 509588 h 588169"/>
                  <a:gd name="connsiteX54" fmla="*/ 157164 w 969171"/>
                  <a:gd name="connsiteY54" fmla="*/ 516731 h 588169"/>
                  <a:gd name="connsiteX55" fmla="*/ 159546 w 969171"/>
                  <a:gd name="connsiteY55" fmla="*/ 500063 h 588169"/>
                  <a:gd name="connsiteX56" fmla="*/ 164308 w 969171"/>
                  <a:gd name="connsiteY56" fmla="*/ 492919 h 588169"/>
                  <a:gd name="connsiteX57" fmla="*/ 188121 w 969171"/>
                  <a:gd name="connsiteY57" fmla="*/ 483394 h 588169"/>
                  <a:gd name="connsiteX58" fmla="*/ 192883 w 969171"/>
                  <a:gd name="connsiteY58" fmla="*/ 476250 h 588169"/>
                  <a:gd name="connsiteX59" fmla="*/ 200027 w 969171"/>
                  <a:gd name="connsiteY59" fmla="*/ 452438 h 588169"/>
                  <a:gd name="connsiteX60" fmla="*/ 207171 w 969171"/>
                  <a:gd name="connsiteY60" fmla="*/ 450056 h 588169"/>
                  <a:gd name="connsiteX61" fmla="*/ 216696 w 969171"/>
                  <a:gd name="connsiteY61" fmla="*/ 442913 h 588169"/>
                  <a:gd name="connsiteX62" fmla="*/ 233364 w 969171"/>
                  <a:gd name="connsiteY62" fmla="*/ 433388 h 588169"/>
                  <a:gd name="connsiteX63" fmla="*/ 250033 w 969171"/>
                  <a:gd name="connsiteY63" fmla="*/ 438150 h 588169"/>
                  <a:gd name="connsiteX64" fmla="*/ 259558 w 969171"/>
                  <a:gd name="connsiteY64" fmla="*/ 440531 h 588169"/>
                  <a:gd name="connsiteX65" fmla="*/ 264321 w 969171"/>
                  <a:gd name="connsiteY65" fmla="*/ 447675 h 588169"/>
                  <a:gd name="connsiteX66" fmla="*/ 271464 w 969171"/>
                  <a:gd name="connsiteY66" fmla="*/ 452438 h 588169"/>
                  <a:gd name="connsiteX67" fmla="*/ 273846 w 969171"/>
                  <a:gd name="connsiteY67" fmla="*/ 459581 h 588169"/>
                  <a:gd name="connsiteX68" fmla="*/ 311946 w 969171"/>
                  <a:gd name="connsiteY68" fmla="*/ 471488 h 588169"/>
                  <a:gd name="connsiteX69" fmla="*/ 314327 w 969171"/>
                  <a:gd name="connsiteY69" fmla="*/ 481013 h 588169"/>
                  <a:gd name="connsiteX70" fmla="*/ 321471 w 969171"/>
                  <a:gd name="connsiteY70" fmla="*/ 488156 h 588169"/>
                  <a:gd name="connsiteX71" fmla="*/ 328614 w 969171"/>
                  <a:gd name="connsiteY71" fmla="*/ 514350 h 588169"/>
                  <a:gd name="connsiteX72" fmla="*/ 330996 w 969171"/>
                  <a:gd name="connsiteY72" fmla="*/ 523875 h 588169"/>
                  <a:gd name="connsiteX73" fmla="*/ 338139 w 969171"/>
                  <a:gd name="connsiteY73" fmla="*/ 526256 h 588169"/>
                  <a:gd name="connsiteX74" fmla="*/ 350046 w 969171"/>
                  <a:gd name="connsiteY74" fmla="*/ 533400 h 588169"/>
                  <a:gd name="connsiteX75" fmla="*/ 347664 w 969171"/>
                  <a:gd name="connsiteY75" fmla="*/ 542925 h 588169"/>
                  <a:gd name="connsiteX76" fmla="*/ 376239 w 969171"/>
                  <a:gd name="connsiteY76" fmla="*/ 550069 h 588169"/>
                  <a:gd name="connsiteX77" fmla="*/ 383383 w 969171"/>
                  <a:gd name="connsiteY77" fmla="*/ 564356 h 588169"/>
                  <a:gd name="connsiteX78" fmla="*/ 400052 w 969171"/>
                  <a:gd name="connsiteY78" fmla="*/ 588169 h 588169"/>
                  <a:gd name="connsiteX79" fmla="*/ 428627 w 969171"/>
                  <a:gd name="connsiteY79" fmla="*/ 585788 h 588169"/>
                  <a:gd name="connsiteX80" fmla="*/ 447677 w 969171"/>
                  <a:gd name="connsiteY80" fmla="*/ 566738 h 588169"/>
                  <a:gd name="connsiteX81" fmla="*/ 459583 w 969171"/>
                  <a:gd name="connsiteY81" fmla="*/ 552450 h 588169"/>
                  <a:gd name="connsiteX82" fmla="*/ 464346 w 969171"/>
                  <a:gd name="connsiteY82" fmla="*/ 545306 h 588169"/>
                  <a:gd name="connsiteX83" fmla="*/ 476252 w 969171"/>
                  <a:gd name="connsiteY83" fmla="*/ 538163 h 588169"/>
                  <a:gd name="connsiteX84" fmla="*/ 492921 w 969171"/>
                  <a:gd name="connsiteY84" fmla="*/ 528638 h 588169"/>
                  <a:gd name="connsiteX85" fmla="*/ 504827 w 969171"/>
                  <a:gd name="connsiteY85" fmla="*/ 514350 h 588169"/>
                  <a:gd name="connsiteX86" fmla="*/ 511971 w 969171"/>
                  <a:gd name="connsiteY86" fmla="*/ 507206 h 588169"/>
                  <a:gd name="connsiteX87" fmla="*/ 514352 w 969171"/>
                  <a:gd name="connsiteY87" fmla="*/ 500063 h 588169"/>
                  <a:gd name="connsiteX88" fmla="*/ 531021 w 969171"/>
                  <a:gd name="connsiteY88" fmla="*/ 490538 h 588169"/>
                  <a:gd name="connsiteX89" fmla="*/ 545308 w 969171"/>
                  <a:gd name="connsiteY89" fmla="*/ 478631 h 588169"/>
                  <a:gd name="connsiteX90" fmla="*/ 552452 w 969171"/>
                  <a:gd name="connsiteY90" fmla="*/ 473869 h 588169"/>
                  <a:gd name="connsiteX91" fmla="*/ 550071 w 969171"/>
                  <a:gd name="connsiteY91" fmla="*/ 459581 h 588169"/>
                  <a:gd name="connsiteX92" fmla="*/ 547689 w 969171"/>
                  <a:gd name="connsiteY92" fmla="*/ 440531 h 588169"/>
                  <a:gd name="connsiteX93" fmla="*/ 542927 w 969171"/>
                  <a:gd name="connsiteY93" fmla="*/ 428625 h 588169"/>
                  <a:gd name="connsiteX94" fmla="*/ 552452 w 969171"/>
                  <a:gd name="connsiteY94" fmla="*/ 397669 h 588169"/>
                  <a:gd name="connsiteX95" fmla="*/ 561977 w 969171"/>
                  <a:gd name="connsiteY95" fmla="*/ 383381 h 588169"/>
                  <a:gd name="connsiteX96" fmla="*/ 564358 w 969171"/>
                  <a:gd name="connsiteY96" fmla="*/ 373856 h 588169"/>
                  <a:gd name="connsiteX97" fmla="*/ 569121 w 969171"/>
                  <a:gd name="connsiteY97" fmla="*/ 364331 h 588169"/>
                  <a:gd name="connsiteX98" fmla="*/ 573883 w 969171"/>
                  <a:gd name="connsiteY98" fmla="*/ 323850 h 588169"/>
                  <a:gd name="connsiteX99" fmla="*/ 578646 w 969171"/>
                  <a:gd name="connsiteY99" fmla="*/ 314325 h 588169"/>
                  <a:gd name="connsiteX100" fmla="*/ 600077 w 969171"/>
                  <a:gd name="connsiteY100" fmla="*/ 302419 h 588169"/>
                  <a:gd name="connsiteX101" fmla="*/ 614364 w 969171"/>
                  <a:gd name="connsiteY101" fmla="*/ 307181 h 588169"/>
                  <a:gd name="connsiteX102" fmla="*/ 628652 w 969171"/>
                  <a:gd name="connsiteY102" fmla="*/ 319088 h 588169"/>
                  <a:gd name="connsiteX103" fmla="*/ 638177 w 969171"/>
                  <a:gd name="connsiteY103" fmla="*/ 309563 h 588169"/>
                  <a:gd name="connsiteX104" fmla="*/ 650083 w 969171"/>
                  <a:gd name="connsiteY104" fmla="*/ 304800 h 588169"/>
                  <a:gd name="connsiteX105" fmla="*/ 666752 w 969171"/>
                  <a:gd name="connsiteY105" fmla="*/ 297656 h 588169"/>
                  <a:gd name="connsiteX106" fmla="*/ 683421 w 969171"/>
                  <a:gd name="connsiteY106" fmla="*/ 285750 h 588169"/>
                  <a:gd name="connsiteX107" fmla="*/ 690564 w 969171"/>
                  <a:gd name="connsiteY107" fmla="*/ 280988 h 588169"/>
                  <a:gd name="connsiteX108" fmla="*/ 702471 w 969171"/>
                  <a:gd name="connsiteY108" fmla="*/ 273844 h 588169"/>
                  <a:gd name="connsiteX109" fmla="*/ 716758 w 969171"/>
                  <a:gd name="connsiteY109" fmla="*/ 266700 h 588169"/>
                  <a:gd name="connsiteX110" fmla="*/ 747714 w 969171"/>
                  <a:gd name="connsiteY110" fmla="*/ 280988 h 588169"/>
                  <a:gd name="connsiteX111" fmla="*/ 759621 w 969171"/>
                  <a:gd name="connsiteY111" fmla="*/ 285750 h 588169"/>
                  <a:gd name="connsiteX112" fmla="*/ 769146 w 969171"/>
                  <a:gd name="connsiteY112" fmla="*/ 276225 h 588169"/>
                  <a:gd name="connsiteX113" fmla="*/ 795339 w 969171"/>
                  <a:gd name="connsiteY113" fmla="*/ 257175 h 588169"/>
                  <a:gd name="connsiteX114" fmla="*/ 804864 w 969171"/>
                  <a:gd name="connsiteY114" fmla="*/ 250031 h 588169"/>
                  <a:gd name="connsiteX115" fmla="*/ 876302 w 969171"/>
                  <a:gd name="connsiteY115" fmla="*/ 247650 h 588169"/>
                  <a:gd name="connsiteX116" fmla="*/ 912021 w 969171"/>
                  <a:gd name="connsiteY116" fmla="*/ 228600 h 588169"/>
                  <a:gd name="connsiteX117" fmla="*/ 928689 w 969171"/>
                  <a:gd name="connsiteY117" fmla="*/ 216694 h 588169"/>
                  <a:gd name="connsiteX118" fmla="*/ 942977 w 969171"/>
                  <a:gd name="connsiteY118" fmla="*/ 197644 h 588169"/>
                  <a:gd name="connsiteX119" fmla="*/ 947739 w 969171"/>
                  <a:gd name="connsiteY119" fmla="*/ 190500 h 588169"/>
                  <a:gd name="connsiteX120" fmla="*/ 954883 w 969171"/>
                  <a:gd name="connsiteY120" fmla="*/ 185738 h 588169"/>
                  <a:gd name="connsiteX121" fmla="*/ 966789 w 969171"/>
                  <a:gd name="connsiteY121" fmla="*/ 171450 h 588169"/>
                  <a:gd name="connsiteX122" fmla="*/ 969171 w 969171"/>
                  <a:gd name="connsiteY122" fmla="*/ 164306 h 588169"/>
                  <a:gd name="connsiteX123" fmla="*/ 950121 w 969171"/>
                  <a:gd name="connsiteY123" fmla="*/ 142875 h 588169"/>
                  <a:gd name="connsiteX124" fmla="*/ 945358 w 969171"/>
                  <a:gd name="connsiteY124" fmla="*/ 133350 h 588169"/>
                  <a:gd name="connsiteX125" fmla="*/ 916783 w 969171"/>
                  <a:gd name="connsiteY125" fmla="*/ 126206 h 588169"/>
                  <a:gd name="connsiteX126" fmla="*/ 892971 w 969171"/>
                  <a:gd name="connsiteY126" fmla="*/ 123825 h 588169"/>
                  <a:gd name="connsiteX127" fmla="*/ 878683 w 969171"/>
                  <a:gd name="connsiteY127" fmla="*/ 121444 h 588169"/>
                  <a:gd name="connsiteX128" fmla="*/ 845346 w 969171"/>
                  <a:gd name="connsiteY128" fmla="*/ 119063 h 588169"/>
                  <a:gd name="connsiteX129" fmla="*/ 826296 w 969171"/>
                  <a:gd name="connsiteY129" fmla="*/ 100013 h 588169"/>
                  <a:gd name="connsiteX130" fmla="*/ 812008 w 969171"/>
                  <a:gd name="connsiteY130" fmla="*/ 90488 h 588169"/>
                  <a:gd name="connsiteX131" fmla="*/ 809627 w 969171"/>
                  <a:gd name="connsiteY131" fmla="*/ 80963 h 588169"/>
                  <a:gd name="connsiteX132" fmla="*/ 816771 w 969171"/>
                  <a:gd name="connsiteY132" fmla="*/ 59531 h 588169"/>
                  <a:gd name="connsiteX133" fmla="*/ 826296 w 969171"/>
                  <a:gd name="connsiteY133" fmla="*/ 42863 h 588169"/>
                  <a:gd name="connsiteX134" fmla="*/ 823914 w 969171"/>
                  <a:gd name="connsiteY134" fmla="*/ 28575 h 588169"/>
                  <a:gd name="connsiteX135" fmla="*/ 821533 w 969171"/>
                  <a:gd name="connsiteY135" fmla="*/ 21431 h 588169"/>
                  <a:gd name="connsiteX136" fmla="*/ 821533 w 969171"/>
                  <a:gd name="connsiteY136" fmla="*/ 19050 h 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69171" h="588169">
                    <a:moveTo>
                      <a:pt x="821533" y="19050"/>
                    </a:moveTo>
                    <a:cubicBezTo>
                      <a:pt x="816374" y="18256"/>
                      <a:pt x="800875" y="17699"/>
                      <a:pt x="790577" y="16669"/>
                    </a:cubicBezTo>
                    <a:cubicBezTo>
                      <a:pt x="784992" y="16111"/>
                      <a:pt x="779521" y="14288"/>
                      <a:pt x="773908" y="14288"/>
                    </a:cubicBezTo>
                    <a:cubicBezTo>
                      <a:pt x="769080" y="14288"/>
                      <a:pt x="764383" y="15875"/>
                      <a:pt x="759621" y="16669"/>
                    </a:cubicBezTo>
                    <a:cubicBezTo>
                      <a:pt x="757063" y="19227"/>
                      <a:pt x="749469" y="29661"/>
                      <a:pt x="742952" y="28575"/>
                    </a:cubicBezTo>
                    <a:cubicBezTo>
                      <a:pt x="740129" y="28105"/>
                      <a:pt x="738320" y="25183"/>
                      <a:pt x="735808" y="23813"/>
                    </a:cubicBezTo>
                    <a:cubicBezTo>
                      <a:pt x="729575" y="20413"/>
                      <a:pt x="723493" y="16534"/>
                      <a:pt x="716758" y="14288"/>
                    </a:cubicBezTo>
                    <a:cubicBezTo>
                      <a:pt x="699045" y="8382"/>
                      <a:pt x="712118" y="12085"/>
                      <a:pt x="676277" y="9525"/>
                    </a:cubicBezTo>
                    <a:cubicBezTo>
                      <a:pt x="672308" y="8731"/>
                      <a:pt x="668161" y="8565"/>
                      <a:pt x="664371" y="7144"/>
                    </a:cubicBezTo>
                    <a:cubicBezTo>
                      <a:pt x="661691" y="6139"/>
                      <a:pt x="659787" y="3661"/>
                      <a:pt x="657227" y="2381"/>
                    </a:cubicBezTo>
                    <a:cubicBezTo>
                      <a:pt x="654982" y="1258"/>
                      <a:pt x="652464" y="794"/>
                      <a:pt x="650083" y="0"/>
                    </a:cubicBezTo>
                    <a:cubicBezTo>
                      <a:pt x="647325" y="2758"/>
                      <a:pt x="640295" y="10722"/>
                      <a:pt x="635796" y="11906"/>
                    </a:cubicBezTo>
                    <a:cubicBezTo>
                      <a:pt x="620908" y="15824"/>
                      <a:pt x="583421" y="21246"/>
                      <a:pt x="566739" y="23813"/>
                    </a:cubicBezTo>
                    <a:cubicBezTo>
                      <a:pt x="564193" y="22794"/>
                      <a:pt x="549487" y="16289"/>
                      <a:pt x="545308" y="16669"/>
                    </a:cubicBezTo>
                    <a:cubicBezTo>
                      <a:pt x="539553" y="17192"/>
                      <a:pt x="534223" y="19942"/>
                      <a:pt x="528639" y="21431"/>
                    </a:cubicBezTo>
                    <a:cubicBezTo>
                      <a:pt x="522315" y="23118"/>
                      <a:pt x="515939" y="24606"/>
                      <a:pt x="509589" y="26194"/>
                    </a:cubicBezTo>
                    <a:cubicBezTo>
                      <a:pt x="481864" y="25039"/>
                      <a:pt x="404979" y="20407"/>
                      <a:pt x="381002" y="26194"/>
                    </a:cubicBezTo>
                    <a:cubicBezTo>
                      <a:pt x="378417" y="26818"/>
                      <a:pt x="384653" y="44291"/>
                      <a:pt x="385764" y="47625"/>
                    </a:cubicBezTo>
                    <a:cubicBezTo>
                      <a:pt x="377928" y="52850"/>
                      <a:pt x="377645" y="55471"/>
                      <a:pt x="366714" y="50006"/>
                    </a:cubicBezTo>
                    <a:cubicBezTo>
                      <a:pt x="363702" y="48500"/>
                      <a:pt x="362426" y="44648"/>
                      <a:pt x="359571" y="42863"/>
                    </a:cubicBezTo>
                    <a:cubicBezTo>
                      <a:pt x="356316" y="40829"/>
                      <a:pt x="345272" y="37303"/>
                      <a:pt x="340521" y="35719"/>
                    </a:cubicBezTo>
                    <a:cubicBezTo>
                      <a:pt x="333028" y="41339"/>
                      <a:pt x="330189" y="44356"/>
                      <a:pt x="321471" y="47625"/>
                    </a:cubicBezTo>
                    <a:cubicBezTo>
                      <a:pt x="318407" y="48774"/>
                      <a:pt x="315093" y="49107"/>
                      <a:pt x="311946" y="50006"/>
                    </a:cubicBezTo>
                    <a:cubicBezTo>
                      <a:pt x="309532" y="50696"/>
                      <a:pt x="307183" y="51594"/>
                      <a:pt x="304802" y="52388"/>
                    </a:cubicBezTo>
                    <a:cubicBezTo>
                      <a:pt x="303214" y="54769"/>
                      <a:pt x="302063" y="57507"/>
                      <a:pt x="300039" y="59531"/>
                    </a:cubicBezTo>
                    <a:cubicBezTo>
                      <a:pt x="293922" y="65648"/>
                      <a:pt x="284167" y="67071"/>
                      <a:pt x="276227" y="69056"/>
                    </a:cubicBezTo>
                    <a:cubicBezTo>
                      <a:pt x="274639" y="71437"/>
                      <a:pt x="273845" y="74612"/>
                      <a:pt x="271464" y="76200"/>
                    </a:cubicBezTo>
                    <a:cubicBezTo>
                      <a:pt x="252361" y="88936"/>
                      <a:pt x="241334" y="82503"/>
                      <a:pt x="216696" y="80963"/>
                    </a:cubicBezTo>
                    <a:cubicBezTo>
                      <a:pt x="198277" y="83265"/>
                      <a:pt x="199932" y="79858"/>
                      <a:pt x="188121" y="90488"/>
                    </a:cubicBezTo>
                    <a:cubicBezTo>
                      <a:pt x="183115" y="94994"/>
                      <a:pt x="173833" y="104775"/>
                      <a:pt x="173833" y="104775"/>
                    </a:cubicBezTo>
                    <a:cubicBezTo>
                      <a:pt x="173039" y="107950"/>
                      <a:pt x="173329" y="111619"/>
                      <a:pt x="171452" y="114300"/>
                    </a:cubicBezTo>
                    <a:cubicBezTo>
                      <a:pt x="142459" y="155719"/>
                      <a:pt x="77653" y="137214"/>
                      <a:pt x="38102" y="138113"/>
                    </a:cubicBezTo>
                    <a:cubicBezTo>
                      <a:pt x="32546" y="138907"/>
                      <a:pt x="27046" y="140494"/>
                      <a:pt x="21433" y="140494"/>
                    </a:cubicBezTo>
                    <a:cubicBezTo>
                      <a:pt x="2384" y="140494"/>
                      <a:pt x="26193" y="134145"/>
                      <a:pt x="7146" y="140494"/>
                    </a:cubicBezTo>
                    <a:cubicBezTo>
                      <a:pt x="6352" y="143669"/>
                      <a:pt x="4843" y="146747"/>
                      <a:pt x="4764" y="150019"/>
                    </a:cubicBezTo>
                    <a:cubicBezTo>
                      <a:pt x="0" y="347701"/>
                      <a:pt x="22308" y="278362"/>
                      <a:pt x="2" y="345281"/>
                    </a:cubicBezTo>
                    <a:cubicBezTo>
                      <a:pt x="120" y="345874"/>
                      <a:pt x="2811" y="361890"/>
                      <a:pt x="4764" y="364331"/>
                    </a:cubicBezTo>
                    <a:cubicBezTo>
                      <a:pt x="6552" y="366566"/>
                      <a:pt x="9293" y="367932"/>
                      <a:pt x="11908" y="369094"/>
                    </a:cubicBezTo>
                    <a:cubicBezTo>
                      <a:pt x="16496" y="371133"/>
                      <a:pt x="26196" y="373856"/>
                      <a:pt x="26196" y="373856"/>
                    </a:cubicBezTo>
                    <a:lnTo>
                      <a:pt x="30958" y="388144"/>
                    </a:lnTo>
                    <a:cubicBezTo>
                      <a:pt x="31752" y="390525"/>
                      <a:pt x="31946" y="393200"/>
                      <a:pt x="33339" y="395288"/>
                    </a:cubicBezTo>
                    <a:cubicBezTo>
                      <a:pt x="34927" y="397669"/>
                      <a:pt x="36682" y="399946"/>
                      <a:pt x="38102" y="402431"/>
                    </a:cubicBezTo>
                    <a:cubicBezTo>
                      <a:pt x="42340" y="409847"/>
                      <a:pt x="42349" y="412767"/>
                      <a:pt x="47627" y="419100"/>
                    </a:cubicBezTo>
                    <a:cubicBezTo>
                      <a:pt x="49783" y="421687"/>
                      <a:pt x="52390" y="423863"/>
                      <a:pt x="54771" y="426244"/>
                    </a:cubicBezTo>
                    <a:cubicBezTo>
                      <a:pt x="55565" y="429419"/>
                      <a:pt x="56003" y="432705"/>
                      <a:pt x="57152" y="435769"/>
                    </a:cubicBezTo>
                    <a:cubicBezTo>
                      <a:pt x="58398" y="439093"/>
                      <a:pt x="60791" y="441926"/>
                      <a:pt x="61914" y="445294"/>
                    </a:cubicBezTo>
                    <a:cubicBezTo>
                      <a:pt x="62714" y="447693"/>
                      <a:pt x="64303" y="460783"/>
                      <a:pt x="66677" y="464344"/>
                    </a:cubicBezTo>
                    <a:cubicBezTo>
                      <a:pt x="68545" y="467146"/>
                      <a:pt x="71019" y="469620"/>
                      <a:pt x="73821" y="471488"/>
                    </a:cubicBezTo>
                    <a:cubicBezTo>
                      <a:pt x="75909" y="472880"/>
                      <a:pt x="78583" y="473075"/>
                      <a:pt x="80964" y="473869"/>
                    </a:cubicBezTo>
                    <a:cubicBezTo>
                      <a:pt x="81758" y="477044"/>
                      <a:pt x="81032" y="481080"/>
                      <a:pt x="83346" y="483394"/>
                    </a:cubicBezTo>
                    <a:cubicBezTo>
                      <a:pt x="85660" y="485708"/>
                      <a:pt x="89850" y="484516"/>
                      <a:pt x="92871" y="485775"/>
                    </a:cubicBezTo>
                    <a:cubicBezTo>
                      <a:pt x="99424" y="488506"/>
                      <a:pt x="105186" y="493055"/>
                      <a:pt x="111921" y="495300"/>
                    </a:cubicBezTo>
                    <a:cubicBezTo>
                      <a:pt x="118581" y="497520"/>
                      <a:pt x="131493" y="501515"/>
                      <a:pt x="138114" y="504825"/>
                    </a:cubicBezTo>
                    <a:cubicBezTo>
                      <a:pt x="140674" y="506105"/>
                      <a:pt x="142877" y="508000"/>
                      <a:pt x="145258" y="509588"/>
                    </a:cubicBezTo>
                    <a:cubicBezTo>
                      <a:pt x="156175" y="525964"/>
                      <a:pt x="152973" y="529305"/>
                      <a:pt x="157164" y="516731"/>
                    </a:cubicBezTo>
                    <a:cubicBezTo>
                      <a:pt x="157958" y="511175"/>
                      <a:pt x="157933" y="505439"/>
                      <a:pt x="159546" y="500063"/>
                    </a:cubicBezTo>
                    <a:cubicBezTo>
                      <a:pt x="160368" y="497322"/>
                      <a:pt x="162284" y="494943"/>
                      <a:pt x="164308" y="492919"/>
                    </a:cubicBezTo>
                    <a:cubicBezTo>
                      <a:pt x="170424" y="486802"/>
                      <a:pt x="180182" y="485379"/>
                      <a:pt x="188121" y="483394"/>
                    </a:cubicBezTo>
                    <a:cubicBezTo>
                      <a:pt x="189708" y="481013"/>
                      <a:pt x="191978" y="478965"/>
                      <a:pt x="192883" y="476250"/>
                    </a:cubicBezTo>
                    <a:cubicBezTo>
                      <a:pt x="195588" y="468134"/>
                      <a:pt x="193295" y="459170"/>
                      <a:pt x="200027" y="452438"/>
                    </a:cubicBezTo>
                    <a:cubicBezTo>
                      <a:pt x="201802" y="450663"/>
                      <a:pt x="204790" y="450850"/>
                      <a:pt x="207171" y="450056"/>
                    </a:cubicBezTo>
                    <a:cubicBezTo>
                      <a:pt x="210346" y="447675"/>
                      <a:pt x="213011" y="444387"/>
                      <a:pt x="216696" y="442913"/>
                    </a:cubicBezTo>
                    <a:cubicBezTo>
                      <a:pt x="234963" y="435606"/>
                      <a:pt x="228674" y="447457"/>
                      <a:pt x="233364" y="433388"/>
                    </a:cubicBezTo>
                    <a:lnTo>
                      <a:pt x="250033" y="438150"/>
                    </a:lnTo>
                    <a:cubicBezTo>
                      <a:pt x="253190" y="439011"/>
                      <a:pt x="256835" y="438716"/>
                      <a:pt x="259558" y="440531"/>
                    </a:cubicBezTo>
                    <a:cubicBezTo>
                      <a:pt x="261939" y="442119"/>
                      <a:pt x="262297" y="445651"/>
                      <a:pt x="264321" y="447675"/>
                    </a:cubicBezTo>
                    <a:cubicBezTo>
                      <a:pt x="266345" y="449699"/>
                      <a:pt x="269083" y="450850"/>
                      <a:pt x="271464" y="452438"/>
                    </a:cubicBezTo>
                    <a:cubicBezTo>
                      <a:pt x="272258" y="454819"/>
                      <a:pt x="272601" y="457402"/>
                      <a:pt x="273846" y="459581"/>
                    </a:cubicBezTo>
                    <a:cubicBezTo>
                      <a:pt x="283875" y="477130"/>
                      <a:pt x="285700" y="469468"/>
                      <a:pt x="311946" y="471488"/>
                    </a:cubicBezTo>
                    <a:cubicBezTo>
                      <a:pt x="312740" y="474663"/>
                      <a:pt x="312703" y="478172"/>
                      <a:pt x="314327" y="481013"/>
                    </a:cubicBezTo>
                    <a:cubicBezTo>
                      <a:pt x="315998" y="483937"/>
                      <a:pt x="320320" y="484991"/>
                      <a:pt x="321471" y="488156"/>
                    </a:cubicBezTo>
                    <a:cubicBezTo>
                      <a:pt x="335703" y="527292"/>
                      <a:pt x="315162" y="494169"/>
                      <a:pt x="328614" y="514350"/>
                    </a:cubicBezTo>
                    <a:cubicBezTo>
                      <a:pt x="329408" y="517525"/>
                      <a:pt x="328951" y="521319"/>
                      <a:pt x="330996" y="523875"/>
                    </a:cubicBezTo>
                    <a:cubicBezTo>
                      <a:pt x="332564" y="525835"/>
                      <a:pt x="335894" y="525134"/>
                      <a:pt x="338139" y="526256"/>
                    </a:cubicBezTo>
                    <a:cubicBezTo>
                      <a:pt x="342279" y="528326"/>
                      <a:pt x="346077" y="531019"/>
                      <a:pt x="350046" y="533400"/>
                    </a:cubicBezTo>
                    <a:cubicBezTo>
                      <a:pt x="349252" y="536575"/>
                      <a:pt x="346201" y="539998"/>
                      <a:pt x="347664" y="542925"/>
                    </a:cubicBezTo>
                    <a:cubicBezTo>
                      <a:pt x="350714" y="549025"/>
                      <a:pt x="375658" y="549996"/>
                      <a:pt x="376239" y="550069"/>
                    </a:cubicBezTo>
                    <a:cubicBezTo>
                      <a:pt x="381070" y="564557"/>
                      <a:pt x="375469" y="549847"/>
                      <a:pt x="383383" y="564356"/>
                    </a:cubicBezTo>
                    <a:cubicBezTo>
                      <a:pt x="395731" y="586995"/>
                      <a:pt x="386379" y="579053"/>
                      <a:pt x="400052" y="588169"/>
                    </a:cubicBezTo>
                    <a:lnTo>
                      <a:pt x="428627" y="585788"/>
                    </a:lnTo>
                    <a:cubicBezTo>
                      <a:pt x="436816" y="582103"/>
                      <a:pt x="447677" y="566738"/>
                      <a:pt x="447677" y="566738"/>
                    </a:cubicBezTo>
                    <a:cubicBezTo>
                      <a:pt x="452224" y="553094"/>
                      <a:pt x="446609" y="565424"/>
                      <a:pt x="459583" y="552450"/>
                    </a:cubicBezTo>
                    <a:cubicBezTo>
                      <a:pt x="461607" y="550426"/>
                      <a:pt x="462173" y="547169"/>
                      <a:pt x="464346" y="545306"/>
                    </a:cubicBezTo>
                    <a:cubicBezTo>
                      <a:pt x="467860" y="542294"/>
                      <a:pt x="472206" y="540411"/>
                      <a:pt x="476252" y="538163"/>
                    </a:cubicBezTo>
                    <a:cubicBezTo>
                      <a:pt x="483232" y="534285"/>
                      <a:pt x="486939" y="533623"/>
                      <a:pt x="492921" y="528638"/>
                    </a:cubicBezTo>
                    <a:cubicBezTo>
                      <a:pt x="504300" y="519155"/>
                      <a:pt x="496316" y="524563"/>
                      <a:pt x="504827" y="514350"/>
                    </a:cubicBezTo>
                    <a:cubicBezTo>
                      <a:pt x="506983" y="511763"/>
                      <a:pt x="509590" y="509587"/>
                      <a:pt x="511971" y="507206"/>
                    </a:cubicBezTo>
                    <a:cubicBezTo>
                      <a:pt x="512765" y="504825"/>
                      <a:pt x="512784" y="502023"/>
                      <a:pt x="514352" y="500063"/>
                    </a:cubicBezTo>
                    <a:cubicBezTo>
                      <a:pt x="516796" y="497007"/>
                      <a:pt x="528428" y="492020"/>
                      <a:pt x="531021" y="490538"/>
                    </a:cubicBezTo>
                    <a:cubicBezTo>
                      <a:pt x="542305" y="484090"/>
                      <a:pt x="534565" y="487583"/>
                      <a:pt x="545308" y="478631"/>
                    </a:cubicBezTo>
                    <a:cubicBezTo>
                      <a:pt x="547507" y="476799"/>
                      <a:pt x="550071" y="475456"/>
                      <a:pt x="552452" y="473869"/>
                    </a:cubicBezTo>
                    <a:cubicBezTo>
                      <a:pt x="551658" y="469106"/>
                      <a:pt x="550754" y="464361"/>
                      <a:pt x="550071" y="459581"/>
                    </a:cubicBezTo>
                    <a:cubicBezTo>
                      <a:pt x="549166" y="453246"/>
                      <a:pt x="549128" y="446767"/>
                      <a:pt x="547689" y="440531"/>
                    </a:cubicBezTo>
                    <a:cubicBezTo>
                      <a:pt x="546728" y="436366"/>
                      <a:pt x="544514" y="432594"/>
                      <a:pt x="542927" y="428625"/>
                    </a:cubicBezTo>
                    <a:cubicBezTo>
                      <a:pt x="546636" y="391533"/>
                      <a:pt x="539248" y="414646"/>
                      <a:pt x="552452" y="397669"/>
                    </a:cubicBezTo>
                    <a:cubicBezTo>
                      <a:pt x="555966" y="393151"/>
                      <a:pt x="561977" y="383381"/>
                      <a:pt x="561977" y="383381"/>
                    </a:cubicBezTo>
                    <a:cubicBezTo>
                      <a:pt x="562771" y="380206"/>
                      <a:pt x="563209" y="376920"/>
                      <a:pt x="564358" y="373856"/>
                    </a:cubicBezTo>
                    <a:cubicBezTo>
                      <a:pt x="565604" y="370532"/>
                      <a:pt x="568504" y="367827"/>
                      <a:pt x="569121" y="364331"/>
                    </a:cubicBezTo>
                    <a:cubicBezTo>
                      <a:pt x="571312" y="351918"/>
                      <a:pt x="569132" y="336519"/>
                      <a:pt x="573883" y="323850"/>
                    </a:cubicBezTo>
                    <a:cubicBezTo>
                      <a:pt x="575129" y="320526"/>
                      <a:pt x="576136" y="316835"/>
                      <a:pt x="578646" y="314325"/>
                    </a:cubicBezTo>
                    <a:cubicBezTo>
                      <a:pt x="586835" y="306136"/>
                      <a:pt x="591093" y="305413"/>
                      <a:pt x="600077" y="302419"/>
                    </a:cubicBezTo>
                    <a:cubicBezTo>
                      <a:pt x="604839" y="304006"/>
                      <a:pt x="610187" y="304397"/>
                      <a:pt x="614364" y="307181"/>
                    </a:cubicBezTo>
                    <a:cubicBezTo>
                      <a:pt x="640319" y="324484"/>
                      <a:pt x="606798" y="311801"/>
                      <a:pt x="628652" y="319088"/>
                    </a:cubicBezTo>
                    <a:cubicBezTo>
                      <a:pt x="631827" y="315913"/>
                      <a:pt x="634441" y="312054"/>
                      <a:pt x="638177" y="309563"/>
                    </a:cubicBezTo>
                    <a:cubicBezTo>
                      <a:pt x="641734" y="307192"/>
                      <a:pt x="646177" y="306536"/>
                      <a:pt x="650083" y="304800"/>
                    </a:cubicBezTo>
                    <a:cubicBezTo>
                      <a:pt x="667737" y="296954"/>
                      <a:pt x="652080" y="302548"/>
                      <a:pt x="666752" y="297656"/>
                    </a:cubicBezTo>
                    <a:cubicBezTo>
                      <a:pt x="678388" y="286021"/>
                      <a:pt x="668795" y="294108"/>
                      <a:pt x="683421" y="285750"/>
                    </a:cubicBezTo>
                    <a:cubicBezTo>
                      <a:pt x="685906" y="284330"/>
                      <a:pt x="688137" y="282505"/>
                      <a:pt x="690564" y="280988"/>
                    </a:cubicBezTo>
                    <a:cubicBezTo>
                      <a:pt x="694489" y="278535"/>
                      <a:pt x="698408" y="276060"/>
                      <a:pt x="702471" y="273844"/>
                    </a:cubicBezTo>
                    <a:cubicBezTo>
                      <a:pt x="707145" y="271294"/>
                      <a:pt x="711996" y="269081"/>
                      <a:pt x="716758" y="266700"/>
                    </a:cubicBezTo>
                    <a:lnTo>
                      <a:pt x="747714" y="280988"/>
                    </a:lnTo>
                    <a:cubicBezTo>
                      <a:pt x="751620" y="282724"/>
                      <a:pt x="755448" y="286677"/>
                      <a:pt x="759621" y="285750"/>
                    </a:cubicBezTo>
                    <a:cubicBezTo>
                      <a:pt x="764004" y="284776"/>
                      <a:pt x="765790" y="279208"/>
                      <a:pt x="769146" y="276225"/>
                    </a:cubicBezTo>
                    <a:cubicBezTo>
                      <a:pt x="784907" y="262215"/>
                      <a:pt x="777515" y="270543"/>
                      <a:pt x="795339" y="257175"/>
                    </a:cubicBezTo>
                    <a:cubicBezTo>
                      <a:pt x="798514" y="254794"/>
                      <a:pt x="800922" y="250495"/>
                      <a:pt x="804864" y="250031"/>
                    </a:cubicBezTo>
                    <a:cubicBezTo>
                      <a:pt x="828527" y="247247"/>
                      <a:pt x="852489" y="248444"/>
                      <a:pt x="876302" y="247650"/>
                    </a:cubicBezTo>
                    <a:cubicBezTo>
                      <a:pt x="907045" y="229716"/>
                      <a:pt x="894416" y="234468"/>
                      <a:pt x="912021" y="228600"/>
                    </a:cubicBezTo>
                    <a:cubicBezTo>
                      <a:pt x="915587" y="226223"/>
                      <a:pt x="926416" y="219194"/>
                      <a:pt x="928689" y="216694"/>
                    </a:cubicBezTo>
                    <a:cubicBezTo>
                      <a:pt x="934028" y="210821"/>
                      <a:pt x="938574" y="204249"/>
                      <a:pt x="942977" y="197644"/>
                    </a:cubicBezTo>
                    <a:cubicBezTo>
                      <a:pt x="944564" y="195263"/>
                      <a:pt x="945715" y="192524"/>
                      <a:pt x="947739" y="190500"/>
                    </a:cubicBezTo>
                    <a:cubicBezTo>
                      <a:pt x="949763" y="188476"/>
                      <a:pt x="952684" y="187570"/>
                      <a:pt x="954883" y="185738"/>
                    </a:cubicBezTo>
                    <a:cubicBezTo>
                      <a:pt x="959399" y="181975"/>
                      <a:pt x="964112" y="176803"/>
                      <a:pt x="966789" y="171450"/>
                    </a:cubicBezTo>
                    <a:cubicBezTo>
                      <a:pt x="967912" y="169205"/>
                      <a:pt x="968377" y="166687"/>
                      <a:pt x="969171" y="164306"/>
                    </a:cubicBezTo>
                    <a:cubicBezTo>
                      <a:pt x="957444" y="146717"/>
                      <a:pt x="964225" y="153453"/>
                      <a:pt x="950121" y="142875"/>
                    </a:cubicBezTo>
                    <a:cubicBezTo>
                      <a:pt x="948533" y="139700"/>
                      <a:pt x="947631" y="136077"/>
                      <a:pt x="945358" y="133350"/>
                    </a:cubicBezTo>
                    <a:cubicBezTo>
                      <a:pt x="938680" y="125337"/>
                      <a:pt x="924868" y="127057"/>
                      <a:pt x="916783" y="126206"/>
                    </a:cubicBezTo>
                    <a:cubicBezTo>
                      <a:pt x="908850" y="125371"/>
                      <a:pt x="900886" y="124814"/>
                      <a:pt x="892971" y="123825"/>
                    </a:cubicBezTo>
                    <a:cubicBezTo>
                      <a:pt x="888180" y="123226"/>
                      <a:pt x="883487" y="121924"/>
                      <a:pt x="878683" y="121444"/>
                    </a:cubicBezTo>
                    <a:cubicBezTo>
                      <a:pt x="867598" y="120336"/>
                      <a:pt x="856458" y="119857"/>
                      <a:pt x="845346" y="119063"/>
                    </a:cubicBezTo>
                    <a:cubicBezTo>
                      <a:pt x="825430" y="105785"/>
                      <a:pt x="856526" y="127494"/>
                      <a:pt x="826296" y="100013"/>
                    </a:cubicBezTo>
                    <a:cubicBezTo>
                      <a:pt x="822061" y="96163"/>
                      <a:pt x="812008" y="90488"/>
                      <a:pt x="812008" y="90488"/>
                    </a:cubicBezTo>
                    <a:cubicBezTo>
                      <a:pt x="811214" y="87313"/>
                      <a:pt x="809627" y="84236"/>
                      <a:pt x="809627" y="80963"/>
                    </a:cubicBezTo>
                    <a:cubicBezTo>
                      <a:pt x="809627" y="65702"/>
                      <a:pt x="811020" y="69596"/>
                      <a:pt x="816771" y="59531"/>
                    </a:cubicBezTo>
                    <a:cubicBezTo>
                      <a:pt x="828851" y="38391"/>
                      <a:pt x="814696" y="60260"/>
                      <a:pt x="826296" y="42863"/>
                    </a:cubicBezTo>
                    <a:cubicBezTo>
                      <a:pt x="825502" y="38100"/>
                      <a:pt x="824961" y="33288"/>
                      <a:pt x="823914" y="28575"/>
                    </a:cubicBezTo>
                    <a:cubicBezTo>
                      <a:pt x="823369" y="26125"/>
                      <a:pt x="823685" y="22722"/>
                      <a:pt x="821533" y="21431"/>
                    </a:cubicBezTo>
                    <a:cubicBezTo>
                      <a:pt x="818811" y="19797"/>
                      <a:pt x="826692" y="19844"/>
                      <a:pt x="821533" y="19050"/>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auto">
                  <a:spcBef>
                    <a:spcPts val="0"/>
                  </a:spcBef>
                  <a:spcAft>
                    <a:spcPts val="0"/>
                  </a:spcAft>
                  <a:defRPr/>
                </a:pPr>
                <a:endParaRPr lang="es-ES" sz="800" dirty="0">
                  <a:solidFill>
                    <a:prstClr val="black"/>
                  </a:solidFill>
                  <a:latin typeface="Gill Sans MT"/>
                </a:endParaRPr>
              </a:p>
            </p:txBody>
          </p:sp>
          <p:sp>
            <p:nvSpPr>
              <p:cNvPr id="131" name="41 Forma libre"/>
              <p:cNvSpPr/>
              <p:nvPr/>
            </p:nvSpPr>
            <p:spPr>
              <a:xfrm>
                <a:off x="3388037" y="3439571"/>
                <a:ext cx="795475" cy="879503"/>
              </a:xfrm>
              <a:custGeom>
                <a:avLst/>
                <a:gdLst>
                  <a:gd name="connsiteX0" fmla="*/ 478343 w 750548"/>
                  <a:gd name="connsiteY0" fmla="*/ 3964 h 879503"/>
                  <a:gd name="connsiteX1" fmla="*/ 523270 w 750548"/>
                  <a:gd name="connsiteY1" fmla="*/ 43606 h 879503"/>
                  <a:gd name="connsiteX2" fmla="*/ 602553 w 750548"/>
                  <a:gd name="connsiteY2" fmla="*/ 96461 h 879503"/>
                  <a:gd name="connsiteX3" fmla="*/ 576125 w 750548"/>
                  <a:gd name="connsiteY3" fmla="*/ 104390 h 879503"/>
                  <a:gd name="connsiteX4" fmla="*/ 573482 w 750548"/>
                  <a:gd name="connsiteY4" fmla="*/ 114961 h 879503"/>
                  <a:gd name="connsiteX5" fmla="*/ 568197 w 750548"/>
                  <a:gd name="connsiteY5" fmla="*/ 149317 h 879503"/>
                  <a:gd name="connsiteX6" fmla="*/ 565554 w 750548"/>
                  <a:gd name="connsiteY6" fmla="*/ 165174 h 879503"/>
                  <a:gd name="connsiteX7" fmla="*/ 568197 w 750548"/>
                  <a:gd name="connsiteY7" fmla="*/ 268242 h 879503"/>
                  <a:gd name="connsiteX8" fmla="*/ 573482 w 750548"/>
                  <a:gd name="connsiteY8" fmla="*/ 276170 h 879503"/>
                  <a:gd name="connsiteX9" fmla="*/ 581411 w 750548"/>
                  <a:gd name="connsiteY9" fmla="*/ 281456 h 879503"/>
                  <a:gd name="connsiteX10" fmla="*/ 639552 w 750548"/>
                  <a:gd name="connsiteY10" fmla="*/ 284098 h 879503"/>
                  <a:gd name="connsiteX11" fmla="*/ 647480 w 750548"/>
                  <a:gd name="connsiteY11" fmla="*/ 289384 h 879503"/>
                  <a:gd name="connsiteX12" fmla="*/ 668622 w 750548"/>
                  <a:gd name="connsiteY12" fmla="*/ 292027 h 879503"/>
                  <a:gd name="connsiteX13" fmla="*/ 702978 w 750548"/>
                  <a:gd name="connsiteY13" fmla="*/ 294669 h 879503"/>
                  <a:gd name="connsiteX14" fmla="*/ 724121 w 750548"/>
                  <a:gd name="connsiteY14" fmla="*/ 299955 h 879503"/>
                  <a:gd name="connsiteX15" fmla="*/ 732049 w 750548"/>
                  <a:gd name="connsiteY15" fmla="*/ 347525 h 879503"/>
                  <a:gd name="connsiteX16" fmla="*/ 739977 w 750548"/>
                  <a:gd name="connsiteY16" fmla="*/ 358096 h 879503"/>
                  <a:gd name="connsiteX17" fmla="*/ 750548 w 750548"/>
                  <a:gd name="connsiteY17" fmla="*/ 373953 h 879503"/>
                  <a:gd name="connsiteX18" fmla="*/ 747906 w 750548"/>
                  <a:gd name="connsiteY18" fmla="*/ 392452 h 879503"/>
                  <a:gd name="connsiteX19" fmla="*/ 734692 w 750548"/>
                  <a:gd name="connsiteY19" fmla="*/ 410952 h 879503"/>
                  <a:gd name="connsiteX20" fmla="*/ 721478 w 750548"/>
                  <a:gd name="connsiteY20" fmla="*/ 424165 h 879503"/>
                  <a:gd name="connsiteX21" fmla="*/ 679193 w 750548"/>
                  <a:gd name="connsiteY21" fmla="*/ 418880 h 879503"/>
                  <a:gd name="connsiteX22" fmla="*/ 684479 w 750548"/>
                  <a:gd name="connsiteY22" fmla="*/ 410952 h 879503"/>
                  <a:gd name="connsiteX23" fmla="*/ 676551 w 750548"/>
                  <a:gd name="connsiteY23" fmla="*/ 405666 h 879503"/>
                  <a:gd name="connsiteX24" fmla="*/ 660694 w 750548"/>
                  <a:gd name="connsiteY24" fmla="*/ 392452 h 879503"/>
                  <a:gd name="connsiteX25" fmla="*/ 644837 w 750548"/>
                  <a:gd name="connsiteY25" fmla="*/ 400380 h 879503"/>
                  <a:gd name="connsiteX26" fmla="*/ 636909 w 750548"/>
                  <a:gd name="connsiteY26" fmla="*/ 403023 h 879503"/>
                  <a:gd name="connsiteX27" fmla="*/ 628981 w 750548"/>
                  <a:gd name="connsiteY27" fmla="*/ 408309 h 879503"/>
                  <a:gd name="connsiteX28" fmla="*/ 589339 w 750548"/>
                  <a:gd name="connsiteY28" fmla="*/ 410952 h 879503"/>
                  <a:gd name="connsiteX29" fmla="*/ 581411 w 750548"/>
                  <a:gd name="connsiteY29" fmla="*/ 413594 h 879503"/>
                  <a:gd name="connsiteX30" fmla="*/ 547055 w 750548"/>
                  <a:gd name="connsiteY30" fmla="*/ 418880 h 879503"/>
                  <a:gd name="connsiteX31" fmla="*/ 531198 w 750548"/>
                  <a:gd name="connsiteY31" fmla="*/ 434737 h 879503"/>
                  <a:gd name="connsiteX32" fmla="*/ 525913 w 750548"/>
                  <a:gd name="connsiteY32" fmla="*/ 442665 h 879503"/>
                  <a:gd name="connsiteX33" fmla="*/ 510056 w 750548"/>
                  <a:gd name="connsiteY33" fmla="*/ 450593 h 879503"/>
                  <a:gd name="connsiteX34" fmla="*/ 504770 w 750548"/>
                  <a:gd name="connsiteY34" fmla="*/ 551019 h 879503"/>
                  <a:gd name="connsiteX35" fmla="*/ 507413 w 750548"/>
                  <a:gd name="connsiteY35" fmla="*/ 609160 h 879503"/>
                  <a:gd name="connsiteX36" fmla="*/ 528555 w 750548"/>
                  <a:gd name="connsiteY36" fmla="*/ 627659 h 879503"/>
                  <a:gd name="connsiteX37" fmla="*/ 541769 w 750548"/>
                  <a:gd name="connsiteY37" fmla="*/ 643516 h 879503"/>
                  <a:gd name="connsiteX38" fmla="*/ 552340 w 750548"/>
                  <a:gd name="connsiteY38" fmla="*/ 654087 h 879503"/>
                  <a:gd name="connsiteX39" fmla="*/ 565554 w 750548"/>
                  <a:gd name="connsiteY39" fmla="*/ 659372 h 879503"/>
                  <a:gd name="connsiteX40" fmla="*/ 581411 w 750548"/>
                  <a:gd name="connsiteY40" fmla="*/ 669943 h 879503"/>
                  <a:gd name="connsiteX41" fmla="*/ 618410 w 750548"/>
                  <a:gd name="connsiteY41" fmla="*/ 685800 h 879503"/>
                  <a:gd name="connsiteX42" fmla="*/ 626338 w 750548"/>
                  <a:gd name="connsiteY42" fmla="*/ 691086 h 879503"/>
                  <a:gd name="connsiteX43" fmla="*/ 642195 w 750548"/>
                  <a:gd name="connsiteY43" fmla="*/ 699014 h 879503"/>
                  <a:gd name="connsiteX44" fmla="*/ 644837 w 750548"/>
                  <a:gd name="connsiteY44" fmla="*/ 706942 h 879503"/>
                  <a:gd name="connsiteX45" fmla="*/ 642195 w 750548"/>
                  <a:gd name="connsiteY45" fmla="*/ 717513 h 879503"/>
                  <a:gd name="connsiteX46" fmla="*/ 634266 w 750548"/>
                  <a:gd name="connsiteY46" fmla="*/ 738656 h 879503"/>
                  <a:gd name="connsiteX47" fmla="*/ 636909 w 750548"/>
                  <a:gd name="connsiteY47" fmla="*/ 754512 h 879503"/>
                  <a:gd name="connsiteX48" fmla="*/ 644837 w 750548"/>
                  <a:gd name="connsiteY48" fmla="*/ 762441 h 879503"/>
                  <a:gd name="connsiteX49" fmla="*/ 639552 w 750548"/>
                  <a:gd name="connsiteY49" fmla="*/ 783583 h 879503"/>
                  <a:gd name="connsiteX50" fmla="*/ 647480 w 750548"/>
                  <a:gd name="connsiteY50" fmla="*/ 802082 h 879503"/>
                  <a:gd name="connsiteX51" fmla="*/ 655409 w 750548"/>
                  <a:gd name="connsiteY51" fmla="*/ 810011 h 879503"/>
                  <a:gd name="connsiteX52" fmla="*/ 665980 w 750548"/>
                  <a:gd name="connsiteY52" fmla="*/ 839081 h 879503"/>
                  <a:gd name="connsiteX53" fmla="*/ 668622 w 750548"/>
                  <a:gd name="connsiteY53" fmla="*/ 847009 h 879503"/>
                  <a:gd name="connsiteX54" fmla="*/ 665980 w 750548"/>
                  <a:gd name="connsiteY54" fmla="*/ 860223 h 879503"/>
                  <a:gd name="connsiteX55" fmla="*/ 655409 w 750548"/>
                  <a:gd name="connsiteY55" fmla="*/ 862866 h 879503"/>
                  <a:gd name="connsiteX56" fmla="*/ 650123 w 750548"/>
                  <a:gd name="connsiteY56" fmla="*/ 870794 h 879503"/>
                  <a:gd name="connsiteX57" fmla="*/ 647480 w 750548"/>
                  <a:gd name="connsiteY57" fmla="*/ 878723 h 879503"/>
                  <a:gd name="connsiteX58" fmla="*/ 634266 w 750548"/>
                  <a:gd name="connsiteY58" fmla="*/ 873437 h 879503"/>
                  <a:gd name="connsiteX59" fmla="*/ 615767 w 750548"/>
                  <a:gd name="connsiteY59" fmla="*/ 857580 h 879503"/>
                  <a:gd name="connsiteX60" fmla="*/ 613124 w 750548"/>
                  <a:gd name="connsiteY60" fmla="*/ 849652 h 879503"/>
                  <a:gd name="connsiteX61" fmla="*/ 610481 w 750548"/>
                  <a:gd name="connsiteY61" fmla="*/ 839081 h 879503"/>
                  <a:gd name="connsiteX62" fmla="*/ 591982 w 750548"/>
                  <a:gd name="connsiteY62" fmla="*/ 836438 h 879503"/>
                  <a:gd name="connsiteX63" fmla="*/ 565554 w 750548"/>
                  <a:gd name="connsiteY63" fmla="*/ 833795 h 879503"/>
                  <a:gd name="connsiteX64" fmla="*/ 544412 w 750548"/>
                  <a:gd name="connsiteY64" fmla="*/ 831153 h 879503"/>
                  <a:gd name="connsiteX65" fmla="*/ 541769 w 750548"/>
                  <a:gd name="connsiteY65" fmla="*/ 820582 h 879503"/>
                  <a:gd name="connsiteX66" fmla="*/ 486271 w 750548"/>
                  <a:gd name="connsiteY66" fmla="*/ 817939 h 879503"/>
                  <a:gd name="connsiteX67" fmla="*/ 480985 w 750548"/>
                  <a:gd name="connsiteY67" fmla="*/ 839081 h 879503"/>
                  <a:gd name="connsiteX68" fmla="*/ 475700 w 750548"/>
                  <a:gd name="connsiteY68" fmla="*/ 831153 h 879503"/>
                  <a:gd name="connsiteX69" fmla="*/ 465129 w 750548"/>
                  <a:gd name="connsiteY69" fmla="*/ 812653 h 879503"/>
                  <a:gd name="connsiteX70" fmla="*/ 467772 w 750548"/>
                  <a:gd name="connsiteY70" fmla="*/ 788868 h 879503"/>
                  <a:gd name="connsiteX71" fmla="*/ 473057 w 750548"/>
                  <a:gd name="connsiteY71" fmla="*/ 780940 h 879503"/>
                  <a:gd name="connsiteX72" fmla="*/ 451915 w 750548"/>
                  <a:gd name="connsiteY72" fmla="*/ 770369 h 879503"/>
                  <a:gd name="connsiteX73" fmla="*/ 454558 w 750548"/>
                  <a:gd name="connsiteY73" fmla="*/ 754512 h 879503"/>
                  <a:gd name="connsiteX74" fmla="*/ 459843 w 750548"/>
                  <a:gd name="connsiteY74" fmla="*/ 746584 h 879503"/>
                  <a:gd name="connsiteX75" fmla="*/ 451915 w 750548"/>
                  <a:gd name="connsiteY75" fmla="*/ 722799 h 879503"/>
                  <a:gd name="connsiteX76" fmla="*/ 454558 w 750548"/>
                  <a:gd name="connsiteY76" fmla="*/ 709585 h 879503"/>
                  <a:gd name="connsiteX77" fmla="*/ 465129 w 750548"/>
                  <a:gd name="connsiteY77" fmla="*/ 701657 h 879503"/>
                  <a:gd name="connsiteX78" fmla="*/ 480985 w 750548"/>
                  <a:gd name="connsiteY78" fmla="*/ 693728 h 879503"/>
                  <a:gd name="connsiteX79" fmla="*/ 475700 w 750548"/>
                  <a:gd name="connsiteY79" fmla="*/ 680515 h 879503"/>
                  <a:gd name="connsiteX80" fmla="*/ 459843 w 750548"/>
                  <a:gd name="connsiteY80" fmla="*/ 672586 h 879503"/>
                  <a:gd name="connsiteX81" fmla="*/ 433415 w 750548"/>
                  <a:gd name="connsiteY81" fmla="*/ 677872 h 879503"/>
                  <a:gd name="connsiteX82" fmla="*/ 409630 w 750548"/>
                  <a:gd name="connsiteY82" fmla="*/ 691086 h 879503"/>
                  <a:gd name="connsiteX83" fmla="*/ 401702 w 750548"/>
                  <a:gd name="connsiteY83" fmla="*/ 685800 h 879503"/>
                  <a:gd name="connsiteX84" fmla="*/ 391131 w 750548"/>
                  <a:gd name="connsiteY84" fmla="*/ 667301 h 879503"/>
                  <a:gd name="connsiteX85" fmla="*/ 367346 w 750548"/>
                  <a:gd name="connsiteY85" fmla="*/ 662015 h 879503"/>
                  <a:gd name="connsiteX86" fmla="*/ 362061 w 750548"/>
                  <a:gd name="connsiteY86" fmla="*/ 651444 h 879503"/>
                  <a:gd name="connsiteX87" fmla="*/ 354132 w 750548"/>
                  <a:gd name="connsiteY87" fmla="*/ 648801 h 879503"/>
                  <a:gd name="connsiteX88" fmla="*/ 338276 w 750548"/>
                  <a:gd name="connsiteY88" fmla="*/ 656730 h 879503"/>
                  <a:gd name="connsiteX89" fmla="*/ 322419 w 750548"/>
                  <a:gd name="connsiteY89" fmla="*/ 643516 h 879503"/>
                  <a:gd name="connsiteX90" fmla="*/ 317133 w 750548"/>
                  <a:gd name="connsiteY90" fmla="*/ 654087 h 879503"/>
                  <a:gd name="connsiteX91" fmla="*/ 309205 w 750548"/>
                  <a:gd name="connsiteY91" fmla="*/ 648801 h 879503"/>
                  <a:gd name="connsiteX92" fmla="*/ 295991 w 750548"/>
                  <a:gd name="connsiteY92" fmla="*/ 640873 h 879503"/>
                  <a:gd name="connsiteX93" fmla="*/ 293348 w 750548"/>
                  <a:gd name="connsiteY93" fmla="*/ 632945 h 879503"/>
                  <a:gd name="connsiteX94" fmla="*/ 288063 w 750548"/>
                  <a:gd name="connsiteY94" fmla="*/ 614445 h 879503"/>
                  <a:gd name="connsiteX95" fmla="*/ 274849 w 750548"/>
                  <a:gd name="connsiteY95" fmla="*/ 574804 h 879503"/>
                  <a:gd name="connsiteX96" fmla="*/ 266921 w 750548"/>
                  <a:gd name="connsiteY96" fmla="*/ 577446 h 879503"/>
                  <a:gd name="connsiteX97" fmla="*/ 245778 w 750548"/>
                  <a:gd name="connsiteY97" fmla="*/ 574804 h 879503"/>
                  <a:gd name="connsiteX98" fmla="*/ 235207 w 750548"/>
                  <a:gd name="connsiteY98" fmla="*/ 558947 h 879503"/>
                  <a:gd name="connsiteX99" fmla="*/ 227279 w 750548"/>
                  <a:gd name="connsiteY99" fmla="*/ 551019 h 879503"/>
                  <a:gd name="connsiteX100" fmla="*/ 211422 w 750548"/>
                  <a:gd name="connsiteY100" fmla="*/ 553661 h 879503"/>
                  <a:gd name="connsiteX101" fmla="*/ 198209 w 750548"/>
                  <a:gd name="connsiteY101" fmla="*/ 548376 h 879503"/>
                  <a:gd name="connsiteX102" fmla="*/ 174424 w 750548"/>
                  <a:gd name="connsiteY102" fmla="*/ 537805 h 879503"/>
                  <a:gd name="connsiteX103" fmla="*/ 171781 w 750548"/>
                  <a:gd name="connsiteY103" fmla="*/ 529876 h 879503"/>
                  <a:gd name="connsiteX104" fmla="*/ 105711 w 750548"/>
                  <a:gd name="connsiteY104" fmla="*/ 521948 h 879503"/>
                  <a:gd name="connsiteX105" fmla="*/ 89855 w 750548"/>
                  <a:gd name="connsiteY105" fmla="*/ 503449 h 879503"/>
                  <a:gd name="connsiteX106" fmla="*/ 68713 w 750548"/>
                  <a:gd name="connsiteY106" fmla="*/ 487592 h 879503"/>
                  <a:gd name="connsiteX107" fmla="*/ 60784 w 750548"/>
                  <a:gd name="connsiteY107" fmla="*/ 482306 h 879503"/>
                  <a:gd name="connsiteX108" fmla="*/ 55499 w 750548"/>
                  <a:gd name="connsiteY108" fmla="*/ 474378 h 879503"/>
                  <a:gd name="connsiteX109" fmla="*/ 50213 w 750548"/>
                  <a:gd name="connsiteY109" fmla="*/ 463807 h 879503"/>
                  <a:gd name="connsiteX110" fmla="*/ 0 w 750548"/>
                  <a:gd name="connsiteY110" fmla="*/ 447950 h 879503"/>
                  <a:gd name="connsiteX111" fmla="*/ 2643 w 750548"/>
                  <a:gd name="connsiteY111" fmla="*/ 434737 h 879503"/>
                  <a:gd name="connsiteX112" fmla="*/ 5286 w 750548"/>
                  <a:gd name="connsiteY112" fmla="*/ 426808 h 879503"/>
                  <a:gd name="connsiteX113" fmla="*/ 7929 w 750548"/>
                  <a:gd name="connsiteY113" fmla="*/ 405666 h 879503"/>
                  <a:gd name="connsiteX114" fmla="*/ 15857 w 750548"/>
                  <a:gd name="connsiteY114" fmla="*/ 395095 h 879503"/>
                  <a:gd name="connsiteX115" fmla="*/ 39642 w 750548"/>
                  <a:gd name="connsiteY115" fmla="*/ 379238 h 879503"/>
                  <a:gd name="connsiteX116" fmla="*/ 50213 w 750548"/>
                  <a:gd name="connsiteY116" fmla="*/ 373953 h 879503"/>
                  <a:gd name="connsiteX117" fmla="*/ 84569 w 750548"/>
                  <a:gd name="connsiteY117" fmla="*/ 342239 h 879503"/>
                  <a:gd name="connsiteX118" fmla="*/ 92498 w 750548"/>
                  <a:gd name="connsiteY118" fmla="*/ 334311 h 879503"/>
                  <a:gd name="connsiteX119" fmla="*/ 103069 w 750548"/>
                  <a:gd name="connsiteY119" fmla="*/ 326383 h 879503"/>
                  <a:gd name="connsiteX120" fmla="*/ 126854 w 750548"/>
                  <a:gd name="connsiteY120" fmla="*/ 299955 h 879503"/>
                  <a:gd name="connsiteX121" fmla="*/ 137425 w 750548"/>
                  <a:gd name="connsiteY121" fmla="*/ 294669 h 879503"/>
                  <a:gd name="connsiteX122" fmla="*/ 140067 w 750548"/>
                  <a:gd name="connsiteY122" fmla="*/ 286741 h 879503"/>
                  <a:gd name="connsiteX123" fmla="*/ 132139 w 750548"/>
                  <a:gd name="connsiteY123" fmla="*/ 265599 h 879503"/>
                  <a:gd name="connsiteX124" fmla="*/ 129496 w 750548"/>
                  <a:gd name="connsiteY124" fmla="*/ 257671 h 879503"/>
                  <a:gd name="connsiteX125" fmla="*/ 134782 w 750548"/>
                  <a:gd name="connsiteY125" fmla="*/ 188958 h 879503"/>
                  <a:gd name="connsiteX126" fmla="*/ 137425 w 750548"/>
                  <a:gd name="connsiteY126" fmla="*/ 149317 h 879503"/>
                  <a:gd name="connsiteX127" fmla="*/ 140067 w 750548"/>
                  <a:gd name="connsiteY127" fmla="*/ 136103 h 879503"/>
                  <a:gd name="connsiteX128" fmla="*/ 163852 w 750548"/>
                  <a:gd name="connsiteY128" fmla="*/ 120246 h 879503"/>
                  <a:gd name="connsiteX129" fmla="*/ 174424 w 750548"/>
                  <a:gd name="connsiteY129" fmla="*/ 112318 h 879503"/>
                  <a:gd name="connsiteX130" fmla="*/ 187637 w 750548"/>
                  <a:gd name="connsiteY130" fmla="*/ 109675 h 879503"/>
                  <a:gd name="connsiteX131" fmla="*/ 206137 w 750548"/>
                  <a:gd name="connsiteY131" fmla="*/ 104390 h 879503"/>
                  <a:gd name="connsiteX132" fmla="*/ 245778 w 750548"/>
                  <a:gd name="connsiteY132" fmla="*/ 101747 h 879503"/>
                  <a:gd name="connsiteX133" fmla="*/ 269563 w 750548"/>
                  <a:gd name="connsiteY133" fmla="*/ 80605 h 879503"/>
                  <a:gd name="connsiteX134" fmla="*/ 298634 w 750548"/>
                  <a:gd name="connsiteY134" fmla="*/ 64748 h 879503"/>
                  <a:gd name="connsiteX135" fmla="*/ 311848 w 750548"/>
                  <a:gd name="connsiteY135" fmla="*/ 62105 h 879503"/>
                  <a:gd name="connsiteX136" fmla="*/ 406988 w 750548"/>
                  <a:gd name="connsiteY136" fmla="*/ 56820 h 879503"/>
                  <a:gd name="connsiteX137" fmla="*/ 414916 w 750548"/>
                  <a:gd name="connsiteY137" fmla="*/ 54177 h 879503"/>
                  <a:gd name="connsiteX138" fmla="*/ 422844 w 750548"/>
                  <a:gd name="connsiteY138" fmla="*/ 48891 h 879503"/>
                  <a:gd name="connsiteX139" fmla="*/ 436058 w 750548"/>
                  <a:gd name="connsiteY139" fmla="*/ 46249 h 879503"/>
                  <a:gd name="connsiteX140" fmla="*/ 443987 w 750548"/>
                  <a:gd name="connsiteY140" fmla="*/ 43606 h 879503"/>
                  <a:gd name="connsiteX141" fmla="*/ 470414 w 750548"/>
                  <a:gd name="connsiteY141" fmla="*/ 35678 h 879503"/>
                  <a:gd name="connsiteX142" fmla="*/ 475700 w 750548"/>
                  <a:gd name="connsiteY142" fmla="*/ 27749 h 879503"/>
                  <a:gd name="connsiteX143" fmla="*/ 483628 w 750548"/>
                  <a:gd name="connsiteY143" fmla="*/ 19821 h 879503"/>
                  <a:gd name="connsiteX144" fmla="*/ 478343 w 750548"/>
                  <a:gd name="connsiteY144" fmla="*/ 3964 h 8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750548" h="879503">
                    <a:moveTo>
                      <a:pt x="478343" y="3964"/>
                    </a:moveTo>
                    <a:cubicBezTo>
                      <a:pt x="484950" y="7928"/>
                      <a:pt x="502393" y="28423"/>
                      <a:pt x="523270" y="43606"/>
                    </a:cubicBezTo>
                    <a:cubicBezTo>
                      <a:pt x="548957" y="62287"/>
                      <a:pt x="602553" y="96461"/>
                      <a:pt x="602553" y="96461"/>
                    </a:cubicBezTo>
                    <a:cubicBezTo>
                      <a:pt x="597433" y="97741"/>
                      <a:pt x="578774" y="102119"/>
                      <a:pt x="576125" y="104390"/>
                    </a:cubicBezTo>
                    <a:cubicBezTo>
                      <a:pt x="573367" y="106754"/>
                      <a:pt x="574270" y="111415"/>
                      <a:pt x="573482" y="114961"/>
                    </a:cubicBezTo>
                    <a:cubicBezTo>
                      <a:pt x="569447" y="133122"/>
                      <a:pt x="571399" y="126908"/>
                      <a:pt x="568197" y="149317"/>
                    </a:cubicBezTo>
                    <a:cubicBezTo>
                      <a:pt x="567439" y="154622"/>
                      <a:pt x="566435" y="159888"/>
                      <a:pt x="565554" y="165174"/>
                    </a:cubicBezTo>
                    <a:cubicBezTo>
                      <a:pt x="566435" y="199530"/>
                      <a:pt x="565749" y="233962"/>
                      <a:pt x="568197" y="268242"/>
                    </a:cubicBezTo>
                    <a:cubicBezTo>
                      <a:pt x="568423" y="271410"/>
                      <a:pt x="571236" y="273924"/>
                      <a:pt x="573482" y="276170"/>
                    </a:cubicBezTo>
                    <a:cubicBezTo>
                      <a:pt x="575728" y="278416"/>
                      <a:pt x="578768" y="279694"/>
                      <a:pt x="581411" y="281456"/>
                    </a:cubicBezTo>
                    <a:cubicBezTo>
                      <a:pt x="608474" y="278073"/>
                      <a:pt x="606820" y="276396"/>
                      <a:pt x="639552" y="284098"/>
                    </a:cubicBezTo>
                    <a:cubicBezTo>
                      <a:pt x="642644" y="284825"/>
                      <a:pt x="644416" y="288548"/>
                      <a:pt x="647480" y="289384"/>
                    </a:cubicBezTo>
                    <a:cubicBezTo>
                      <a:pt x="654332" y="291253"/>
                      <a:pt x="661575" y="291146"/>
                      <a:pt x="668622" y="292027"/>
                    </a:cubicBezTo>
                    <a:cubicBezTo>
                      <a:pt x="721784" y="307214"/>
                      <a:pt x="656141" y="291323"/>
                      <a:pt x="702978" y="294669"/>
                    </a:cubicBezTo>
                    <a:cubicBezTo>
                      <a:pt x="710224" y="295187"/>
                      <a:pt x="717073" y="298193"/>
                      <a:pt x="724121" y="299955"/>
                    </a:cubicBezTo>
                    <a:cubicBezTo>
                      <a:pt x="738475" y="328665"/>
                      <a:pt x="718016" y="284376"/>
                      <a:pt x="732049" y="347525"/>
                    </a:cubicBezTo>
                    <a:cubicBezTo>
                      <a:pt x="733004" y="351825"/>
                      <a:pt x="737451" y="354488"/>
                      <a:pt x="739977" y="358096"/>
                    </a:cubicBezTo>
                    <a:cubicBezTo>
                      <a:pt x="743620" y="363300"/>
                      <a:pt x="750548" y="373953"/>
                      <a:pt x="750548" y="373953"/>
                    </a:cubicBezTo>
                    <a:cubicBezTo>
                      <a:pt x="749667" y="380119"/>
                      <a:pt x="749545" y="386443"/>
                      <a:pt x="747906" y="392452"/>
                    </a:cubicBezTo>
                    <a:cubicBezTo>
                      <a:pt x="744735" y="404079"/>
                      <a:pt x="741813" y="402406"/>
                      <a:pt x="734692" y="410952"/>
                    </a:cubicBezTo>
                    <a:cubicBezTo>
                      <a:pt x="723683" y="424163"/>
                      <a:pt x="736010" y="414478"/>
                      <a:pt x="721478" y="424165"/>
                    </a:cubicBezTo>
                    <a:cubicBezTo>
                      <a:pt x="707383" y="422403"/>
                      <a:pt x="692570" y="423657"/>
                      <a:pt x="679193" y="418880"/>
                    </a:cubicBezTo>
                    <a:cubicBezTo>
                      <a:pt x="676202" y="417812"/>
                      <a:pt x="685102" y="414067"/>
                      <a:pt x="684479" y="410952"/>
                    </a:cubicBezTo>
                    <a:cubicBezTo>
                      <a:pt x="683856" y="407837"/>
                      <a:pt x="678991" y="407699"/>
                      <a:pt x="676551" y="405666"/>
                    </a:cubicBezTo>
                    <a:cubicBezTo>
                      <a:pt x="656202" y="388709"/>
                      <a:pt x="680378" y="405576"/>
                      <a:pt x="660694" y="392452"/>
                    </a:cubicBezTo>
                    <a:cubicBezTo>
                      <a:pt x="640767" y="399095"/>
                      <a:pt x="665330" y="390134"/>
                      <a:pt x="644837" y="400380"/>
                    </a:cubicBezTo>
                    <a:cubicBezTo>
                      <a:pt x="642345" y="401626"/>
                      <a:pt x="639400" y="401777"/>
                      <a:pt x="636909" y="403023"/>
                    </a:cubicBezTo>
                    <a:cubicBezTo>
                      <a:pt x="634068" y="404444"/>
                      <a:pt x="632114" y="407787"/>
                      <a:pt x="628981" y="408309"/>
                    </a:cubicBezTo>
                    <a:cubicBezTo>
                      <a:pt x="615918" y="410486"/>
                      <a:pt x="602553" y="410071"/>
                      <a:pt x="589339" y="410952"/>
                    </a:cubicBezTo>
                    <a:cubicBezTo>
                      <a:pt x="586696" y="411833"/>
                      <a:pt x="584113" y="412918"/>
                      <a:pt x="581411" y="413594"/>
                    </a:cubicBezTo>
                    <a:cubicBezTo>
                      <a:pt x="569300" y="416621"/>
                      <a:pt x="559899" y="417274"/>
                      <a:pt x="547055" y="418880"/>
                    </a:cubicBezTo>
                    <a:cubicBezTo>
                      <a:pt x="534596" y="437566"/>
                      <a:pt x="550869" y="415065"/>
                      <a:pt x="531198" y="434737"/>
                    </a:cubicBezTo>
                    <a:cubicBezTo>
                      <a:pt x="528952" y="436983"/>
                      <a:pt x="528159" y="440419"/>
                      <a:pt x="525913" y="442665"/>
                    </a:cubicBezTo>
                    <a:cubicBezTo>
                      <a:pt x="520791" y="447786"/>
                      <a:pt x="516502" y="448444"/>
                      <a:pt x="510056" y="450593"/>
                    </a:cubicBezTo>
                    <a:cubicBezTo>
                      <a:pt x="497904" y="487045"/>
                      <a:pt x="504770" y="463903"/>
                      <a:pt x="504770" y="551019"/>
                    </a:cubicBezTo>
                    <a:cubicBezTo>
                      <a:pt x="504770" y="570419"/>
                      <a:pt x="503204" y="590222"/>
                      <a:pt x="507413" y="609160"/>
                    </a:cubicBezTo>
                    <a:cubicBezTo>
                      <a:pt x="508758" y="615210"/>
                      <a:pt x="522641" y="623716"/>
                      <a:pt x="528555" y="627659"/>
                    </a:cubicBezTo>
                    <a:cubicBezTo>
                      <a:pt x="537578" y="645703"/>
                      <a:pt x="528696" y="632310"/>
                      <a:pt x="541769" y="643516"/>
                    </a:cubicBezTo>
                    <a:cubicBezTo>
                      <a:pt x="545552" y="646759"/>
                      <a:pt x="548194" y="651323"/>
                      <a:pt x="552340" y="654087"/>
                    </a:cubicBezTo>
                    <a:cubicBezTo>
                      <a:pt x="556287" y="656718"/>
                      <a:pt x="561389" y="657100"/>
                      <a:pt x="565554" y="659372"/>
                    </a:cubicBezTo>
                    <a:cubicBezTo>
                      <a:pt x="571131" y="662414"/>
                      <a:pt x="575874" y="666829"/>
                      <a:pt x="581411" y="669943"/>
                    </a:cubicBezTo>
                    <a:cubicBezTo>
                      <a:pt x="605152" y="683297"/>
                      <a:pt x="600473" y="681315"/>
                      <a:pt x="618410" y="685800"/>
                    </a:cubicBezTo>
                    <a:cubicBezTo>
                      <a:pt x="621053" y="687562"/>
                      <a:pt x="623561" y="689543"/>
                      <a:pt x="626338" y="691086"/>
                    </a:cubicBezTo>
                    <a:cubicBezTo>
                      <a:pt x="631504" y="693956"/>
                      <a:pt x="637708" y="695168"/>
                      <a:pt x="642195" y="699014"/>
                    </a:cubicBezTo>
                    <a:cubicBezTo>
                      <a:pt x="644310" y="700827"/>
                      <a:pt x="643956" y="704299"/>
                      <a:pt x="644837" y="706942"/>
                    </a:cubicBezTo>
                    <a:cubicBezTo>
                      <a:pt x="643956" y="710466"/>
                      <a:pt x="643470" y="714112"/>
                      <a:pt x="642195" y="717513"/>
                    </a:cubicBezTo>
                    <a:cubicBezTo>
                      <a:pt x="631827" y="745161"/>
                      <a:pt x="641052" y="711512"/>
                      <a:pt x="634266" y="738656"/>
                    </a:cubicBezTo>
                    <a:cubicBezTo>
                      <a:pt x="635147" y="743941"/>
                      <a:pt x="634733" y="749616"/>
                      <a:pt x="636909" y="754512"/>
                    </a:cubicBezTo>
                    <a:cubicBezTo>
                      <a:pt x="638427" y="757927"/>
                      <a:pt x="644499" y="758719"/>
                      <a:pt x="644837" y="762441"/>
                    </a:cubicBezTo>
                    <a:cubicBezTo>
                      <a:pt x="645495" y="769675"/>
                      <a:pt x="639552" y="783583"/>
                      <a:pt x="639552" y="783583"/>
                    </a:cubicBezTo>
                    <a:cubicBezTo>
                      <a:pt x="641708" y="790051"/>
                      <a:pt x="643400" y="796369"/>
                      <a:pt x="647480" y="802082"/>
                    </a:cubicBezTo>
                    <a:cubicBezTo>
                      <a:pt x="649653" y="805124"/>
                      <a:pt x="652766" y="807368"/>
                      <a:pt x="655409" y="810011"/>
                    </a:cubicBezTo>
                    <a:cubicBezTo>
                      <a:pt x="662760" y="828388"/>
                      <a:pt x="659198" y="818735"/>
                      <a:pt x="665980" y="839081"/>
                    </a:cubicBezTo>
                    <a:lnTo>
                      <a:pt x="668622" y="847009"/>
                    </a:lnTo>
                    <a:cubicBezTo>
                      <a:pt x="667741" y="851414"/>
                      <a:pt x="668855" y="856772"/>
                      <a:pt x="665980" y="860223"/>
                    </a:cubicBezTo>
                    <a:cubicBezTo>
                      <a:pt x="663655" y="863013"/>
                      <a:pt x="658431" y="860851"/>
                      <a:pt x="655409" y="862866"/>
                    </a:cubicBezTo>
                    <a:cubicBezTo>
                      <a:pt x="652766" y="864628"/>
                      <a:pt x="651885" y="868151"/>
                      <a:pt x="650123" y="870794"/>
                    </a:cubicBezTo>
                    <a:cubicBezTo>
                      <a:pt x="649242" y="873437"/>
                      <a:pt x="650228" y="878265"/>
                      <a:pt x="647480" y="878723"/>
                    </a:cubicBezTo>
                    <a:cubicBezTo>
                      <a:pt x="642801" y="879503"/>
                      <a:pt x="638509" y="875559"/>
                      <a:pt x="634266" y="873437"/>
                    </a:cubicBezTo>
                    <a:cubicBezTo>
                      <a:pt x="626215" y="869411"/>
                      <a:pt x="622271" y="864085"/>
                      <a:pt x="615767" y="857580"/>
                    </a:cubicBezTo>
                    <a:cubicBezTo>
                      <a:pt x="614886" y="854937"/>
                      <a:pt x="613889" y="852330"/>
                      <a:pt x="613124" y="849652"/>
                    </a:cubicBezTo>
                    <a:cubicBezTo>
                      <a:pt x="612126" y="846160"/>
                      <a:pt x="613561" y="841006"/>
                      <a:pt x="610481" y="839081"/>
                    </a:cubicBezTo>
                    <a:cubicBezTo>
                      <a:pt x="605199" y="835780"/>
                      <a:pt x="598148" y="837319"/>
                      <a:pt x="591982" y="836438"/>
                    </a:cubicBezTo>
                    <a:cubicBezTo>
                      <a:pt x="576507" y="826122"/>
                      <a:pt x="591835" y="833795"/>
                      <a:pt x="565554" y="833795"/>
                    </a:cubicBezTo>
                    <a:cubicBezTo>
                      <a:pt x="558452" y="833795"/>
                      <a:pt x="551459" y="832034"/>
                      <a:pt x="544412" y="831153"/>
                    </a:cubicBezTo>
                    <a:cubicBezTo>
                      <a:pt x="543531" y="827629"/>
                      <a:pt x="545215" y="821731"/>
                      <a:pt x="541769" y="820582"/>
                    </a:cubicBezTo>
                    <a:cubicBezTo>
                      <a:pt x="511179" y="810385"/>
                      <a:pt x="507148" y="812719"/>
                      <a:pt x="486271" y="817939"/>
                    </a:cubicBezTo>
                    <a:cubicBezTo>
                      <a:pt x="484509" y="824986"/>
                      <a:pt x="485523" y="833409"/>
                      <a:pt x="480985" y="839081"/>
                    </a:cubicBezTo>
                    <a:cubicBezTo>
                      <a:pt x="479001" y="841561"/>
                      <a:pt x="477276" y="833911"/>
                      <a:pt x="475700" y="831153"/>
                    </a:cubicBezTo>
                    <a:cubicBezTo>
                      <a:pt x="462283" y="807674"/>
                      <a:pt x="478009" y="831977"/>
                      <a:pt x="465129" y="812653"/>
                    </a:cubicBezTo>
                    <a:cubicBezTo>
                      <a:pt x="466010" y="804725"/>
                      <a:pt x="465837" y="796607"/>
                      <a:pt x="467772" y="788868"/>
                    </a:cubicBezTo>
                    <a:cubicBezTo>
                      <a:pt x="468542" y="785787"/>
                      <a:pt x="474478" y="783781"/>
                      <a:pt x="473057" y="780940"/>
                    </a:cubicBezTo>
                    <a:cubicBezTo>
                      <a:pt x="470561" y="775948"/>
                      <a:pt x="457608" y="772267"/>
                      <a:pt x="451915" y="770369"/>
                    </a:cubicBezTo>
                    <a:cubicBezTo>
                      <a:pt x="452796" y="765083"/>
                      <a:pt x="452864" y="759596"/>
                      <a:pt x="454558" y="754512"/>
                    </a:cubicBezTo>
                    <a:cubicBezTo>
                      <a:pt x="455562" y="751499"/>
                      <a:pt x="459492" y="749741"/>
                      <a:pt x="459843" y="746584"/>
                    </a:cubicBezTo>
                    <a:cubicBezTo>
                      <a:pt x="461199" y="734376"/>
                      <a:pt x="457493" y="731166"/>
                      <a:pt x="451915" y="722799"/>
                    </a:cubicBezTo>
                    <a:cubicBezTo>
                      <a:pt x="452796" y="718394"/>
                      <a:pt x="452177" y="713394"/>
                      <a:pt x="454558" y="709585"/>
                    </a:cubicBezTo>
                    <a:cubicBezTo>
                      <a:pt x="456892" y="705850"/>
                      <a:pt x="461545" y="704217"/>
                      <a:pt x="465129" y="701657"/>
                    </a:cubicBezTo>
                    <a:cubicBezTo>
                      <a:pt x="474096" y="695252"/>
                      <a:pt x="471166" y="697002"/>
                      <a:pt x="480985" y="693728"/>
                    </a:cubicBezTo>
                    <a:cubicBezTo>
                      <a:pt x="479223" y="689324"/>
                      <a:pt x="478457" y="684375"/>
                      <a:pt x="475700" y="680515"/>
                    </a:cubicBezTo>
                    <a:cubicBezTo>
                      <a:pt x="472498" y="676031"/>
                      <a:pt x="464607" y="674174"/>
                      <a:pt x="459843" y="672586"/>
                    </a:cubicBezTo>
                    <a:cubicBezTo>
                      <a:pt x="451034" y="674348"/>
                      <a:pt x="440602" y="672482"/>
                      <a:pt x="433415" y="677872"/>
                    </a:cubicBezTo>
                    <a:cubicBezTo>
                      <a:pt x="419049" y="688646"/>
                      <a:pt x="426933" y="684164"/>
                      <a:pt x="409630" y="691086"/>
                    </a:cubicBezTo>
                    <a:cubicBezTo>
                      <a:pt x="406987" y="689324"/>
                      <a:pt x="403735" y="688240"/>
                      <a:pt x="401702" y="685800"/>
                    </a:cubicBezTo>
                    <a:cubicBezTo>
                      <a:pt x="400793" y="684709"/>
                      <a:pt x="393929" y="668573"/>
                      <a:pt x="391131" y="667301"/>
                    </a:cubicBezTo>
                    <a:cubicBezTo>
                      <a:pt x="383737" y="663940"/>
                      <a:pt x="375274" y="663777"/>
                      <a:pt x="367346" y="662015"/>
                    </a:cubicBezTo>
                    <a:cubicBezTo>
                      <a:pt x="365584" y="658491"/>
                      <a:pt x="364847" y="654230"/>
                      <a:pt x="362061" y="651444"/>
                    </a:cubicBezTo>
                    <a:cubicBezTo>
                      <a:pt x="360091" y="649474"/>
                      <a:pt x="356918" y="648801"/>
                      <a:pt x="354132" y="648801"/>
                    </a:cubicBezTo>
                    <a:cubicBezTo>
                      <a:pt x="348661" y="648801"/>
                      <a:pt x="342284" y="654058"/>
                      <a:pt x="338276" y="656730"/>
                    </a:cubicBezTo>
                    <a:cubicBezTo>
                      <a:pt x="337918" y="656253"/>
                      <a:pt x="328682" y="639758"/>
                      <a:pt x="322419" y="643516"/>
                    </a:cubicBezTo>
                    <a:cubicBezTo>
                      <a:pt x="319041" y="645543"/>
                      <a:pt x="318895" y="650563"/>
                      <a:pt x="317133" y="654087"/>
                    </a:cubicBezTo>
                    <a:cubicBezTo>
                      <a:pt x="314490" y="652325"/>
                      <a:pt x="311898" y="650484"/>
                      <a:pt x="309205" y="648801"/>
                    </a:cubicBezTo>
                    <a:cubicBezTo>
                      <a:pt x="304849" y="646079"/>
                      <a:pt x="299623" y="644505"/>
                      <a:pt x="295991" y="640873"/>
                    </a:cubicBezTo>
                    <a:cubicBezTo>
                      <a:pt x="294021" y="638903"/>
                      <a:pt x="294113" y="635623"/>
                      <a:pt x="293348" y="632945"/>
                    </a:cubicBezTo>
                    <a:cubicBezTo>
                      <a:pt x="286709" y="609707"/>
                      <a:pt x="294402" y="633462"/>
                      <a:pt x="288063" y="614445"/>
                    </a:cubicBezTo>
                    <a:cubicBezTo>
                      <a:pt x="286533" y="593023"/>
                      <a:pt x="297013" y="574804"/>
                      <a:pt x="274849" y="574804"/>
                    </a:cubicBezTo>
                    <a:cubicBezTo>
                      <a:pt x="272063" y="574804"/>
                      <a:pt x="269564" y="576565"/>
                      <a:pt x="266921" y="577446"/>
                    </a:cubicBezTo>
                    <a:cubicBezTo>
                      <a:pt x="259873" y="576565"/>
                      <a:pt x="251913" y="578383"/>
                      <a:pt x="245778" y="574804"/>
                    </a:cubicBezTo>
                    <a:cubicBezTo>
                      <a:pt x="240291" y="571603"/>
                      <a:pt x="239699" y="563439"/>
                      <a:pt x="235207" y="558947"/>
                    </a:cubicBezTo>
                    <a:lnTo>
                      <a:pt x="227279" y="551019"/>
                    </a:lnTo>
                    <a:cubicBezTo>
                      <a:pt x="221993" y="551900"/>
                      <a:pt x="216759" y="554146"/>
                      <a:pt x="211422" y="553661"/>
                    </a:cubicBezTo>
                    <a:cubicBezTo>
                      <a:pt x="206698" y="553231"/>
                      <a:pt x="202527" y="550339"/>
                      <a:pt x="198209" y="548376"/>
                    </a:cubicBezTo>
                    <a:cubicBezTo>
                      <a:pt x="172983" y="536909"/>
                      <a:pt x="191201" y="543396"/>
                      <a:pt x="174424" y="537805"/>
                    </a:cubicBezTo>
                    <a:cubicBezTo>
                      <a:pt x="173543" y="535162"/>
                      <a:pt x="174048" y="531495"/>
                      <a:pt x="171781" y="529876"/>
                    </a:cubicBezTo>
                    <a:cubicBezTo>
                      <a:pt x="158310" y="520254"/>
                      <a:pt x="106476" y="521988"/>
                      <a:pt x="105711" y="521948"/>
                    </a:cubicBezTo>
                    <a:cubicBezTo>
                      <a:pt x="90553" y="511843"/>
                      <a:pt x="104198" y="522574"/>
                      <a:pt x="89855" y="503449"/>
                    </a:cubicBezTo>
                    <a:cubicBezTo>
                      <a:pt x="83313" y="494726"/>
                      <a:pt x="78234" y="493543"/>
                      <a:pt x="68713" y="487592"/>
                    </a:cubicBezTo>
                    <a:cubicBezTo>
                      <a:pt x="66019" y="485908"/>
                      <a:pt x="63427" y="484068"/>
                      <a:pt x="60784" y="482306"/>
                    </a:cubicBezTo>
                    <a:cubicBezTo>
                      <a:pt x="59022" y="479663"/>
                      <a:pt x="57075" y="477136"/>
                      <a:pt x="55499" y="474378"/>
                    </a:cubicBezTo>
                    <a:cubicBezTo>
                      <a:pt x="53544" y="470957"/>
                      <a:pt x="53634" y="465762"/>
                      <a:pt x="50213" y="463807"/>
                    </a:cubicBezTo>
                    <a:cubicBezTo>
                      <a:pt x="43915" y="460208"/>
                      <a:pt x="11084" y="451117"/>
                      <a:pt x="0" y="447950"/>
                    </a:cubicBezTo>
                    <a:cubicBezTo>
                      <a:pt x="881" y="443546"/>
                      <a:pt x="1554" y="439094"/>
                      <a:pt x="2643" y="434737"/>
                    </a:cubicBezTo>
                    <a:cubicBezTo>
                      <a:pt x="3319" y="432034"/>
                      <a:pt x="4788" y="429549"/>
                      <a:pt x="5286" y="426808"/>
                    </a:cubicBezTo>
                    <a:cubicBezTo>
                      <a:pt x="6557" y="419820"/>
                      <a:pt x="5683" y="412404"/>
                      <a:pt x="7929" y="405666"/>
                    </a:cubicBezTo>
                    <a:cubicBezTo>
                      <a:pt x="9322" y="401487"/>
                      <a:pt x="12743" y="398209"/>
                      <a:pt x="15857" y="395095"/>
                    </a:cubicBezTo>
                    <a:cubicBezTo>
                      <a:pt x="20821" y="390131"/>
                      <a:pt x="33983" y="382382"/>
                      <a:pt x="39642" y="379238"/>
                    </a:cubicBezTo>
                    <a:cubicBezTo>
                      <a:pt x="43086" y="377325"/>
                      <a:pt x="46935" y="376138"/>
                      <a:pt x="50213" y="373953"/>
                    </a:cubicBezTo>
                    <a:cubicBezTo>
                      <a:pt x="62813" y="365553"/>
                      <a:pt x="74275" y="352533"/>
                      <a:pt x="84569" y="342239"/>
                    </a:cubicBezTo>
                    <a:cubicBezTo>
                      <a:pt x="87212" y="339596"/>
                      <a:pt x="89508" y="336553"/>
                      <a:pt x="92498" y="334311"/>
                    </a:cubicBezTo>
                    <a:cubicBezTo>
                      <a:pt x="96022" y="331668"/>
                      <a:pt x="99955" y="329497"/>
                      <a:pt x="103069" y="326383"/>
                    </a:cubicBezTo>
                    <a:cubicBezTo>
                      <a:pt x="118227" y="311225"/>
                      <a:pt x="108883" y="313933"/>
                      <a:pt x="126854" y="299955"/>
                    </a:cubicBezTo>
                    <a:cubicBezTo>
                      <a:pt x="129964" y="297536"/>
                      <a:pt x="133901" y="296431"/>
                      <a:pt x="137425" y="294669"/>
                    </a:cubicBezTo>
                    <a:cubicBezTo>
                      <a:pt x="138306" y="292026"/>
                      <a:pt x="140067" y="289527"/>
                      <a:pt x="140067" y="286741"/>
                    </a:cubicBezTo>
                    <a:cubicBezTo>
                      <a:pt x="140067" y="271442"/>
                      <a:pt x="137608" y="276536"/>
                      <a:pt x="132139" y="265599"/>
                    </a:cubicBezTo>
                    <a:cubicBezTo>
                      <a:pt x="130893" y="263108"/>
                      <a:pt x="130377" y="260314"/>
                      <a:pt x="129496" y="257671"/>
                    </a:cubicBezTo>
                    <a:cubicBezTo>
                      <a:pt x="131258" y="234767"/>
                      <a:pt x="133105" y="211869"/>
                      <a:pt x="134782" y="188958"/>
                    </a:cubicBezTo>
                    <a:cubicBezTo>
                      <a:pt x="135748" y="175750"/>
                      <a:pt x="136107" y="162494"/>
                      <a:pt x="137425" y="149317"/>
                    </a:cubicBezTo>
                    <a:cubicBezTo>
                      <a:pt x="137872" y="144847"/>
                      <a:pt x="137046" y="139427"/>
                      <a:pt x="140067" y="136103"/>
                    </a:cubicBezTo>
                    <a:cubicBezTo>
                      <a:pt x="146477" y="129052"/>
                      <a:pt x="156229" y="125963"/>
                      <a:pt x="163852" y="120246"/>
                    </a:cubicBezTo>
                    <a:cubicBezTo>
                      <a:pt x="167376" y="117603"/>
                      <a:pt x="170399" y="114107"/>
                      <a:pt x="174424" y="112318"/>
                    </a:cubicBezTo>
                    <a:cubicBezTo>
                      <a:pt x="178528" y="110494"/>
                      <a:pt x="183280" y="110764"/>
                      <a:pt x="187637" y="109675"/>
                    </a:cubicBezTo>
                    <a:cubicBezTo>
                      <a:pt x="195382" y="107738"/>
                      <a:pt x="197595" y="105289"/>
                      <a:pt x="206137" y="104390"/>
                    </a:cubicBezTo>
                    <a:cubicBezTo>
                      <a:pt x="219307" y="103004"/>
                      <a:pt x="232564" y="102628"/>
                      <a:pt x="245778" y="101747"/>
                    </a:cubicBezTo>
                    <a:cubicBezTo>
                      <a:pt x="255299" y="92227"/>
                      <a:pt x="258163" y="88586"/>
                      <a:pt x="269563" y="80605"/>
                    </a:cubicBezTo>
                    <a:cubicBezTo>
                      <a:pt x="275206" y="76655"/>
                      <a:pt x="292722" y="66898"/>
                      <a:pt x="298634" y="64748"/>
                    </a:cubicBezTo>
                    <a:cubicBezTo>
                      <a:pt x="302855" y="63213"/>
                      <a:pt x="307368" y="62433"/>
                      <a:pt x="311848" y="62105"/>
                    </a:cubicBezTo>
                    <a:cubicBezTo>
                      <a:pt x="343526" y="59787"/>
                      <a:pt x="375275" y="58582"/>
                      <a:pt x="406988" y="56820"/>
                    </a:cubicBezTo>
                    <a:cubicBezTo>
                      <a:pt x="409631" y="55939"/>
                      <a:pt x="412425" y="55423"/>
                      <a:pt x="414916" y="54177"/>
                    </a:cubicBezTo>
                    <a:cubicBezTo>
                      <a:pt x="417757" y="52756"/>
                      <a:pt x="419870" y="50006"/>
                      <a:pt x="422844" y="48891"/>
                    </a:cubicBezTo>
                    <a:cubicBezTo>
                      <a:pt x="427050" y="47314"/>
                      <a:pt x="431700" y="47338"/>
                      <a:pt x="436058" y="46249"/>
                    </a:cubicBezTo>
                    <a:cubicBezTo>
                      <a:pt x="438761" y="45573"/>
                      <a:pt x="441284" y="44282"/>
                      <a:pt x="443987" y="43606"/>
                    </a:cubicBezTo>
                    <a:cubicBezTo>
                      <a:pt x="467809" y="37650"/>
                      <a:pt x="446738" y="45147"/>
                      <a:pt x="470414" y="35678"/>
                    </a:cubicBezTo>
                    <a:cubicBezTo>
                      <a:pt x="472176" y="33035"/>
                      <a:pt x="473666" y="30189"/>
                      <a:pt x="475700" y="27749"/>
                    </a:cubicBezTo>
                    <a:cubicBezTo>
                      <a:pt x="478093" y="24878"/>
                      <a:pt x="482446" y="23367"/>
                      <a:pt x="483628" y="19821"/>
                    </a:cubicBezTo>
                    <a:cubicBezTo>
                      <a:pt x="486549" y="11058"/>
                      <a:pt x="471736" y="0"/>
                      <a:pt x="478343" y="3964"/>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a:p>
                <a:pPr algn="ctr" fontAlgn="auto">
                  <a:spcBef>
                    <a:spcPts val="0"/>
                  </a:spcBef>
                  <a:spcAft>
                    <a:spcPts val="0"/>
                  </a:spcAft>
                  <a:defRPr/>
                </a:pPr>
                <a:endParaRPr lang="es-ES" sz="800" dirty="0">
                  <a:solidFill>
                    <a:prstClr val="black"/>
                  </a:solidFill>
                  <a:latin typeface="Gill Sans MT"/>
                </a:endParaRPr>
              </a:p>
            </p:txBody>
          </p:sp>
          <p:sp>
            <p:nvSpPr>
              <p:cNvPr id="132" name="42 Forma libre"/>
              <p:cNvSpPr/>
              <p:nvPr/>
            </p:nvSpPr>
            <p:spPr>
              <a:xfrm>
                <a:off x="3726745" y="2951581"/>
                <a:ext cx="1020318" cy="768861"/>
              </a:xfrm>
              <a:custGeom>
                <a:avLst/>
                <a:gdLst>
                  <a:gd name="connsiteX0" fmla="*/ 173566 w 1020318"/>
                  <a:gd name="connsiteY0" fmla="*/ 533863 h 768861"/>
                  <a:gd name="connsiteX1" fmla="*/ 182033 w 1020318"/>
                  <a:gd name="connsiteY1" fmla="*/ 525397 h 768861"/>
                  <a:gd name="connsiteX2" fmla="*/ 190499 w 1020318"/>
                  <a:gd name="connsiteY2" fmla="*/ 522575 h 768861"/>
                  <a:gd name="connsiteX3" fmla="*/ 201788 w 1020318"/>
                  <a:gd name="connsiteY3" fmla="*/ 516930 h 768861"/>
                  <a:gd name="connsiteX4" fmla="*/ 207433 w 1020318"/>
                  <a:gd name="connsiteY4" fmla="*/ 511286 h 768861"/>
                  <a:gd name="connsiteX5" fmla="*/ 215899 w 1020318"/>
                  <a:gd name="connsiteY5" fmla="*/ 505641 h 768861"/>
                  <a:gd name="connsiteX6" fmla="*/ 213077 w 1020318"/>
                  <a:gd name="connsiteY6" fmla="*/ 483063 h 768861"/>
                  <a:gd name="connsiteX7" fmla="*/ 198966 w 1020318"/>
                  <a:gd name="connsiteY7" fmla="*/ 468952 h 768861"/>
                  <a:gd name="connsiteX8" fmla="*/ 63499 w 1020318"/>
                  <a:gd name="connsiteY8" fmla="*/ 466130 h 768861"/>
                  <a:gd name="connsiteX9" fmla="*/ 46566 w 1020318"/>
                  <a:gd name="connsiteY9" fmla="*/ 449197 h 768861"/>
                  <a:gd name="connsiteX10" fmla="*/ 40922 w 1020318"/>
                  <a:gd name="connsiteY10" fmla="*/ 443552 h 768861"/>
                  <a:gd name="connsiteX11" fmla="*/ 35277 w 1020318"/>
                  <a:gd name="connsiteY11" fmla="*/ 437908 h 768861"/>
                  <a:gd name="connsiteX12" fmla="*/ 26811 w 1020318"/>
                  <a:gd name="connsiteY12" fmla="*/ 426619 h 768861"/>
                  <a:gd name="connsiteX13" fmla="*/ 15522 w 1020318"/>
                  <a:gd name="connsiteY13" fmla="*/ 415330 h 768861"/>
                  <a:gd name="connsiteX14" fmla="*/ 9877 w 1020318"/>
                  <a:gd name="connsiteY14" fmla="*/ 409686 h 768861"/>
                  <a:gd name="connsiteX15" fmla="*/ 7055 w 1020318"/>
                  <a:gd name="connsiteY15" fmla="*/ 384286 h 768861"/>
                  <a:gd name="connsiteX16" fmla="*/ 15522 w 1020318"/>
                  <a:gd name="connsiteY16" fmla="*/ 381463 h 768861"/>
                  <a:gd name="connsiteX17" fmla="*/ 29633 w 1020318"/>
                  <a:gd name="connsiteY17" fmla="*/ 378641 h 768861"/>
                  <a:gd name="connsiteX18" fmla="*/ 43744 w 1020318"/>
                  <a:gd name="connsiteY18" fmla="*/ 367352 h 768861"/>
                  <a:gd name="connsiteX19" fmla="*/ 49388 w 1020318"/>
                  <a:gd name="connsiteY19" fmla="*/ 358886 h 768861"/>
                  <a:gd name="connsiteX20" fmla="*/ 66322 w 1020318"/>
                  <a:gd name="connsiteY20" fmla="*/ 347597 h 768861"/>
                  <a:gd name="connsiteX21" fmla="*/ 74788 w 1020318"/>
                  <a:gd name="connsiteY21" fmla="*/ 341952 h 768861"/>
                  <a:gd name="connsiteX22" fmla="*/ 77611 w 1020318"/>
                  <a:gd name="connsiteY22" fmla="*/ 325019 h 768861"/>
                  <a:gd name="connsiteX23" fmla="*/ 100188 w 1020318"/>
                  <a:gd name="connsiteY23" fmla="*/ 319375 h 768861"/>
                  <a:gd name="connsiteX24" fmla="*/ 117122 w 1020318"/>
                  <a:gd name="connsiteY24" fmla="*/ 308086 h 768861"/>
                  <a:gd name="connsiteX25" fmla="*/ 128411 w 1020318"/>
                  <a:gd name="connsiteY25" fmla="*/ 296797 h 768861"/>
                  <a:gd name="connsiteX26" fmla="*/ 131233 w 1020318"/>
                  <a:gd name="connsiteY26" fmla="*/ 288330 h 768861"/>
                  <a:gd name="connsiteX27" fmla="*/ 131233 w 1020318"/>
                  <a:gd name="connsiteY27" fmla="*/ 240352 h 768861"/>
                  <a:gd name="connsiteX28" fmla="*/ 153811 w 1020318"/>
                  <a:gd name="connsiteY28" fmla="*/ 229063 h 768861"/>
                  <a:gd name="connsiteX29" fmla="*/ 167922 w 1020318"/>
                  <a:gd name="connsiteY29" fmla="*/ 217775 h 768861"/>
                  <a:gd name="connsiteX30" fmla="*/ 173566 w 1020318"/>
                  <a:gd name="connsiteY30" fmla="*/ 209308 h 768861"/>
                  <a:gd name="connsiteX31" fmla="*/ 162277 w 1020318"/>
                  <a:gd name="connsiteY31" fmla="*/ 195197 h 768861"/>
                  <a:gd name="connsiteX32" fmla="*/ 156633 w 1020318"/>
                  <a:gd name="connsiteY32" fmla="*/ 189552 h 768861"/>
                  <a:gd name="connsiteX33" fmla="*/ 159455 w 1020318"/>
                  <a:gd name="connsiteY33" fmla="*/ 178263 h 768861"/>
                  <a:gd name="connsiteX34" fmla="*/ 198966 w 1020318"/>
                  <a:gd name="connsiteY34" fmla="*/ 169797 h 768861"/>
                  <a:gd name="connsiteX35" fmla="*/ 210255 w 1020318"/>
                  <a:gd name="connsiteY35" fmla="*/ 164152 h 768861"/>
                  <a:gd name="connsiteX36" fmla="*/ 218722 w 1020318"/>
                  <a:gd name="connsiteY36" fmla="*/ 155686 h 768861"/>
                  <a:gd name="connsiteX37" fmla="*/ 227188 w 1020318"/>
                  <a:gd name="connsiteY37" fmla="*/ 152863 h 768861"/>
                  <a:gd name="connsiteX38" fmla="*/ 235655 w 1020318"/>
                  <a:gd name="connsiteY38" fmla="*/ 147219 h 768861"/>
                  <a:gd name="connsiteX39" fmla="*/ 241299 w 1020318"/>
                  <a:gd name="connsiteY39" fmla="*/ 138752 h 768861"/>
                  <a:gd name="connsiteX40" fmla="*/ 283633 w 1020318"/>
                  <a:gd name="connsiteY40" fmla="*/ 127463 h 768861"/>
                  <a:gd name="connsiteX41" fmla="*/ 297744 w 1020318"/>
                  <a:gd name="connsiteY41" fmla="*/ 116175 h 768861"/>
                  <a:gd name="connsiteX42" fmla="*/ 306211 w 1020318"/>
                  <a:gd name="connsiteY42" fmla="*/ 110530 h 768861"/>
                  <a:gd name="connsiteX43" fmla="*/ 314677 w 1020318"/>
                  <a:gd name="connsiteY43" fmla="*/ 102063 h 768861"/>
                  <a:gd name="connsiteX44" fmla="*/ 348544 w 1020318"/>
                  <a:gd name="connsiteY44" fmla="*/ 93597 h 768861"/>
                  <a:gd name="connsiteX45" fmla="*/ 365477 w 1020318"/>
                  <a:gd name="connsiteY45" fmla="*/ 96419 h 768861"/>
                  <a:gd name="connsiteX46" fmla="*/ 385233 w 1020318"/>
                  <a:gd name="connsiteY46" fmla="*/ 102063 h 768861"/>
                  <a:gd name="connsiteX47" fmla="*/ 393699 w 1020318"/>
                  <a:gd name="connsiteY47" fmla="*/ 96419 h 768861"/>
                  <a:gd name="connsiteX48" fmla="*/ 413455 w 1020318"/>
                  <a:gd name="connsiteY48" fmla="*/ 102063 h 768861"/>
                  <a:gd name="connsiteX49" fmla="*/ 461433 w 1020318"/>
                  <a:gd name="connsiteY49" fmla="*/ 104886 h 768861"/>
                  <a:gd name="connsiteX50" fmla="*/ 495299 w 1020318"/>
                  <a:gd name="connsiteY50" fmla="*/ 102063 h 768861"/>
                  <a:gd name="connsiteX51" fmla="*/ 509411 w 1020318"/>
                  <a:gd name="connsiteY51" fmla="*/ 90775 h 768861"/>
                  <a:gd name="connsiteX52" fmla="*/ 563033 w 1020318"/>
                  <a:gd name="connsiteY52" fmla="*/ 87952 h 768861"/>
                  <a:gd name="connsiteX53" fmla="*/ 577144 w 1020318"/>
                  <a:gd name="connsiteY53" fmla="*/ 79486 h 768861"/>
                  <a:gd name="connsiteX54" fmla="*/ 585611 w 1020318"/>
                  <a:gd name="connsiteY54" fmla="*/ 76663 h 768861"/>
                  <a:gd name="connsiteX55" fmla="*/ 602544 w 1020318"/>
                  <a:gd name="connsiteY55" fmla="*/ 59730 h 768861"/>
                  <a:gd name="connsiteX56" fmla="*/ 616655 w 1020318"/>
                  <a:gd name="connsiteY56" fmla="*/ 42797 h 768861"/>
                  <a:gd name="connsiteX57" fmla="*/ 625122 w 1020318"/>
                  <a:gd name="connsiteY57" fmla="*/ 37152 h 768861"/>
                  <a:gd name="connsiteX58" fmla="*/ 636411 w 1020318"/>
                  <a:gd name="connsiteY58" fmla="*/ 28686 h 768861"/>
                  <a:gd name="connsiteX59" fmla="*/ 678744 w 1020318"/>
                  <a:gd name="connsiteY59" fmla="*/ 25863 h 768861"/>
                  <a:gd name="connsiteX60" fmla="*/ 690033 w 1020318"/>
                  <a:gd name="connsiteY60" fmla="*/ 17397 h 768861"/>
                  <a:gd name="connsiteX61" fmla="*/ 698499 w 1020318"/>
                  <a:gd name="connsiteY61" fmla="*/ 14575 h 768861"/>
                  <a:gd name="connsiteX62" fmla="*/ 740833 w 1020318"/>
                  <a:gd name="connsiteY62" fmla="*/ 11752 h 768861"/>
                  <a:gd name="connsiteX63" fmla="*/ 760588 w 1020318"/>
                  <a:gd name="connsiteY63" fmla="*/ 14575 h 768861"/>
                  <a:gd name="connsiteX64" fmla="*/ 763411 w 1020318"/>
                  <a:gd name="connsiteY64" fmla="*/ 25863 h 768861"/>
                  <a:gd name="connsiteX65" fmla="*/ 771877 w 1020318"/>
                  <a:gd name="connsiteY65" fmla="*/ 17397 h 768861"/>
                  <a:gd name="connsiteX66" fmla="*/ 780344 w 1020318"/>
                  <a:gd name="connsiteY66" fmla="*/ 14575 h 768861"/>
                  <a:gd name="connsiteX67" fmla="*/ 805744 w 1020318"/>
                  <a:gd name="connsiteY67" fmla="*/ 463 h 768861"/>
                  <a:gd name="connsiteX68" fmla="*/ 814211 w 1020318"/>
                  <a:gd name="connsiteY68" fmla="*/ 28686 h 768861"/>
                  <a:gd name="connsiteX69" fmla="*/ 825499 w 1020318"/>
                  <a:gd name="connsiteY69" fmla="*/ 51263 h 768861"/>
                  <a:gd name="connsiteX70" fmla="*/ 828322 w 1020318"/>
                  <a:gd name="connsiteY70" fmla="*/ 62552 h 768861"/>
                  <a:gd name="connsiteX71" fmla="*/ 848077 w 1020318"/>
                  <a:gd name="connsiteY71" fmla="*/ 87952 h 768861"/>
                  <a:gd name="connsiteX72" fmla="*/ 867833 w 1020318"/>
                  <a:gd name="connsiteY72" fmla="*/ 87952 h 768861"/>
                  <a:gd name="connsiteX73" fmla="*/ 884766 w 1020318"/>
                  <a:gd name="connsiteY73" fmla="*/ 104886 h 768861"/>
                  <a:gd name="connsiteX74" fmla="*/ 887588 w 1020318"/>
                  <a:gd name="connsiteY74" fmla="*/ 116175 h 768861"/>
                  <a:gd name="connsiteX75" fmla="*/ 896055 w 1020318"/>
                  <a:gd name="connsiteY75" fmla="*/ 150041 h 768861"/>
                  <a:gd name="connsiteX76" fmla="*/ 907344 w 1020318"/>
                  <a:gd name="connsiteY76" fmla="*/ 161330 h 768861"/>
                  <a:gd name="connsiteX77" fmla="*/ 912988 w 1020318"/>
                  <a:gd name="connsiteY77" fmla="*/ 166975 h 768861"/>
                  <a:gd name="connsiteX78" fmla="*/ 912988 w 1020318"/>
                  <a:gd name="connsiteY78" fmla="*/ 195197 h 768861"/>
                  <a:gd name="connsiteX79" fmla="*/ 904522 w 1020318"/>
                  <a:gd name="connsiteY79" fmla="*/ 200841 h 768861"/>
                  <a:gd name="connsiteX80" fmla="*/ 898877 w 1020318"/>
                  <a:gd name="connsiteY80" fmla="*/ 206486 h 768861"/>
                  <a:gd name="connsiteX81" fmla="*/ 879122 w 1020318"/>
                  <a:gd name="connsiteY81" fmla="*/ 231886 h 768861"/>
                  <a:gd name="connsiteX82" fmla="*/ 870655 w 1020318"/>
                  <a:gd name="connsiteY82" fmla="*/ 237530 h 768861"/>
                  <a:gd name="connsiteX83" fmla="*/ 859366 w 1020318"/>
                  <a:gd name="connsiteY83" fmla="*/ 240352 h 768861"/>
                  <a:gd name="connsiteX84" fmla="*/ 850899 w 1020318"/>
                  <a:gd name="connsiteY84" fmla="*/ 245997 h 768861"/>
                  <a:gd name="connsiteX85" fmla="*/ 839611 w 1020318"/>
                  <a:gd name="connsiteY85" fmla="*/ 260108 h 768861"/>
                  <a:gd name="connsiteX86" fmla="*/ 831144 w 1020318"/>
                  <a:gd name="connsiteY86" fmla="*/ 265752 h 768861"/>
                  <a:gd name="connsiteX87" fmla="*/ 814211 w 1020318"/>
                  <a:gd name="connsiteY87" fmla="*/ 279863 h 768861"/>
                  <a:gd name="connsiteX88" fmla="*/ 808566 w 1020318"/>
                  <a:gd name="connsiteY88" fmla="*/ 288330 h 768861"/>
                  <a:gd name="connsiteX89" fmla="*/ 802922 w 1020318"/>
                  <a:gd name="connsiteY89" fmla="*/ 293975 h 768861"/>
                  <a:gd name="connsiteX90" fmla="*/ 785988 w 1020318"/>
                  <a:gd name="connsiteY90" fmla="*/ 305263 h 768861"/>
                  <a:gd name="connsiteX91" fmla="*/ 783166 w 1020318"/>
                  <a:gd name="connsiteY91" fmla="*/ 316552 h 768861"/>
                  <a:gd name="connsiteX92" fmla="*/ 780344 w 1020318"/>
                  <a:gd name="connsiteY92" fmla="*/ 325019 h 768861"/>
                  <a:gd name="connsiteX93" fmla="*/ 788811 w 1020318"/>
                  <a:gd name="connsiteY93" fmla="*/ 327841 h 768861"/>
                  <a:gd name="connsiteX94" fmla="*/ 797277 w 1020318"/>
                  <a:gd name="connsiteY94" fmla="*/ 322197 h 768861"/>
                  <a:gd name="connsiteX95" fmla="*/ 850899 w 1020318"/>
                  <a:gd name="connsiteY95" fmla="*/ 330663 h 768861"/>
                  <a:gd name="connsiteX96" fmla="*/ 853722 w 1020318"/>
                  <a:gd name="connsiteY96" fmla="*/ 356063 h 768861"/>
                  <a:gd name="connsiteX97" fmla="*/ 865011 w 1020318"/>
                  <a:gd name="connsiteY97" fmla="*/ 381463 h 768861"/>
                  <a:gd name="connsiteX98" fmla="*/ 893233 w 1020318"/>
                  <a:gd name="connsiteY98" fmla="*/ 384286 h 768861"/>
                  <a:gd name="connsiteX99" fmla="*/ 901699 w 1020318"/>
                  <a:gd name="connsiteY99" fmla="*/ 392752 h 768861"/>
                  <a:gd name="connsiteX100" fmla="*/ 910166 w 1020318"/>
                  <a:gd name="connsiteY100" fmla="*/ 398397 h 768861"/>
                  <a:gd name="connsiteX101" fmla="*/ 915811 w 1020318"/>
                  <a:gd name="connsiteY101" fmla="*/ 406863 h 768861"/>
                  <a:gd name="connsiteX102" fmla="*/ 924277 w 1020318"/>
                  <a:gd name="connsiteY102" fmla="*/ 435086 h 768861"/>
                  <a:gd name="connsiteX103" fmla="*/ 944033 w 1020318"/>
                  <a:gd name="connsiteY103" fmla="*/ 457663 h 768861"/>
                  <a:gd name="connsiteX104" fmla="*/ 946855 w 1020318"/>
                  <a:gd name="connsiteY104" fmla="*/ 511286 h 768861"/>
                  <a:gd name="connsiteX105" fmla="*/ 952499 w 1020318"/>
                  <a:gd name="connsiteY105" fmla="*/ 519752 h 768861"/>
                  <a:gd name="connsiteX106" fmla="*/ 966611 w 1020318"/>
                  <a:gd name="connsiteY106" fmla="*/ 536686 h 768861"/>
                  <a:gd name="connsiteX107" fmla="*/ 969433 w 1020318"/>
                  <a:gd name="connsiteY107" fmla="*/ 545152 h 768861"/>
                  <a:gd name="connsiteX108" fmla="*/ 972255 w 1020318"/>
                  <a:gd name="connsiteY108" fmla="*/ 626997 h 768861"/>
                  <a:gd name="connsiteX109" fmla="*/ 994833 w 1020318"/>
                  <a:gd name="connsiteY109" fmla="*/ 638286 h 768861"/>
                  <a:gd name="connsiteX110" fmla="*/ 1011766 w 1020318"/>
                  <a:gd name="connsiteY110" fmla="*/ 643930 h 768861"/>
                  <a:gd name="connsiteX111" fmla="*/ 1017411 w 1020318"/>
                  <a:gd name="connsiteY111" fmla="*/ 649575 h 768861"/>
                  <a:gd name="connsiteX112" fmla="*/ 1020233 w 1020318"/>
                  <a:gd name="connsiteY112" fmla="*/ 658041 h 768861"/>
                  <a:gd name="connsiteX113" fmla="*/ 1014588 w 1020318"/>
                  <a:gd name="connsiteY113" fmla="*/ 748352 h 768861"/>
                  <a:gd name="connsiteX114" fmla="*/ 1008944 w 1020318"/>
                  <a:gd name="connsiteY114" fmla="*/ 756819 h 768861"/>
                  <a:gd name="connsiteX115" fmla="*/ 997655 w 1020318"/>
                  <a:gd name="connsiteY115" fmla="*/ 768108 h 768861"/>
                  <a:gd name="connsiteX116" fmla="*/ 975077 w 1020318"/>
                  <a:gd name="connsiteY116" fmla="*/ 762463 h 768861"/>
                  <a:gd name="connsiteX117" fmla="*/ 972255 w 1020318"/>
                  <a:gd name="connsiteY117" fmla="*/ 753997 h 768861"/>
                  <a:gd name="connsiteX118" fmla="*/ 969433 w 1020318"/>
                  <a:gd name="connsiteY118" fmla="*/ 742708 h 768861"/>
                  <a:gd name="connsiteX119" fmla="*/ 963788 w 1020318"/>
                  <a:gd name="connsiteY119" fmla="*/ 686263 h 768861"/>
                  <a:gd name="connsiteX120" fmla="*/ 960966 w 1020318"/>
                  <a:gd name="connsiteY120" fmla="*/ 677797 h 768861"/>
                  <a:gd name="connsiteX121" fmla="*/ 955322 w 1020318"/>
                  <a:gd name="connsiteY121" fmla="*/ 666508 h 768861"/>
                  <a:gd name="connsiteX122" fmla="*/ 944033 w 1020318"/>
                  <a:gd name="connsiteY122" fmla="*/ 649575 h 768861"/>
                  <a:gd name="connsiteX123" fmla="*/ 935566 w 1020318"/>
                  <a:gd name="connsiteY123" fmla="*/ 626997 h 768861"/>
                  <a:gd name="connsiteX124" fmla="*/ 929922 w 1020318"/>
                  <a:gd name="connsiteY124" fmla="*/ 612886 h 768861"/>
                  <a:gd name="connsiteX125" fmla="*/ 912988 w 1020318"/>
                  <a:gd name="connsiteY125" fmla="*/ 595952 h 768861"/>
                  <a:gd name="connsiteX126" fmla="*/ 907344 w 1020318"/>
                  <a:gd name="connsiteY126" fmla="*/ 587486 h 768861"/>
                  <a:gd name="connsiteX127" fmla="*/ 893233 w 1020318"/>
                  <a:gd name="connsiteY127" fmla="*/ 573375 h 768861"/>
                  <a:gd name="connsiteX128" fmla="*/ 890411 w 1020318"/>
                  <a:gd name="connsiteY128" fmla="*/ 562086 h 768861"/>
                  <a:gd name="connsiteX129" fmla="*/ 890411 w 1020318"/>
                  <a:gd name="connsiteY129" fmla="*/ 525397 h 768861"/>
                  <a:gd name="connsiteX130" fmla="*/ 881944 w 1020318"/>
                  <a:gd name="connsiteY130" fmla="*/ 522575 h 768861"/>
                  <a:gd name="connsiteX131" fmla="*/ 850899 w 1020318"/>
                  <a:gd name="connsiteY131" fmla="*/ 525397 h 768861"/>
                  <a:gd name="connsiteX132" fmla="*/ 839611 w 1020318"/>
                  <a:gd name="connsiteY132" fmla="*/ 528219 h 768861"/>
                  <a:gd name="connsiteX133" fmla="*/ 833966 w 1020318"/>
                  <a:gd name="connsiteY133" fmla="*/ 536686 h 768861"/>
                  <a:gd name="connsiteX134" fmla="*/ 825499 w 1020318"/>
                  <a:gd name="connsiteY134" fmla="*/ 542330 h 768861"/>
                  <a:gd name="connsiteX135" fmla="*/ 819855 w 1020318"/>
                  <a:gd name="connsiteY135" fmla="*/ 547975 h 768861"/>
                  <a:gd name="connsiteX136" fmla="*/ 802922 w 1020318"/>
                  <a:gd name="connsiteY136" fmla="*/ 556441 h 768861"/>
                  <a:gd name="connsiteX137" fmla="*/ 797277 w 1020318"/>
                  <a:gd name="connsiteY137" fmla="*/ 562086 h 768861"/>
                  <a:gd name="connsiteX138" fmla="*/ 774699 w 1020318"/>
                  <a:gd name="connsiteY138" fmla="*/ 564908 h 768861"/>
                  <a:gd name="connsiteX139" fmla="*/ 766233 w 1020318"/>
                  <a:gd name="connsiteY139" fmla="*/ 567730 h 768861"/>
                  <a:gd name="connsiteX140" fmla="*/ 763411 w 1020318"/>
                  <a:gd name="connsiteY140" fmla="*/ 576197 h 768861"/>
                  <a:gd name="connsiteX141" fmla="*/ 771877 w 1020318"/>
                  <a:gd name="connsiteY141" fmla="*/ 598775 h 768861"/>
                  <a:gd name="connsiteX142" fmla="*/ 763411 w 1020318"/>
                  <a:gd name="connsiteY142" fmla="*/ 618530 h 768861"/>
                  <a:gd name="connsiteX143" fmla="*/ 754944 w 1020318"/>
                  <a:gd name="connsiteY143" fmla="*/ 621352 h 768861"/>
                  <a:gd name="connsiteX144" fmla="*/ 743655 w 1020318"/>
                  <a:gd name="connsiteY144" fmla="*/ 618530 h 768861"/>
                  <a:gd name="connsiteX145" fmla="*/ 735188 w 1020318"/>
                  <a:gd name="connsiteY145" fmla="*/ 612886 h 768861"/>
                  <a:gd name="connsiteX146" fmla="*/ 706966 w 1020318"/>
                  <a:gd name="connsiteY146" fmla="*/ 579019 h 768861"/>
                  <a:gd name="connsiteX147" fmla="*/ 701322 w 1020318"/>
                  <a:gd name="connsiteY147" fmla="*/ 567730 h 768861"/>
                  <a:gd name="connsiteX148" fmla="*/ 684388 w 1020318"/>
                  <a:gd name="connsiteY148" fmla="*/ 556441 h 768861"/>
                  <a:gd name="connsiteX149" fmla="*/ 667455 w 1020318"/>
                  <a:gd name="connsiteY149" fmla="*/ 579019 h 768861"/>
                  <a:gd name="connsiteX150" fmla="*/ 673099 w 1020318"/>
                  <a:gd name="connsiteY150" fmla="*/ 595952 h 768861"/>
                  <a:gd name="connsiteX151" fmla="*/ 675922 w 1020318"/>
                  <a:gd name="connsiteY151" fmla="*/ 624175 h 768861"/>
                  <a:gd name="connsiteX152" fmla="*/ 667455 w 1020318"/>
                  <a:gd name="connsiteY152" fmla="*/ 626997 h 768861"/>
                  <a:gd name="connsiteX153" fmla="*/ 596899 w 1020318"/>
                  <a:gd name="connsiteY153" fmla="*/ 624175 h 768861"/>
                  <a:gd name="connsiteX154" fmla="*/ 588433 w 1020318"/>
                  <a:gd name="connsiteY154" fmla="*/ 618530 h 768861"/>
                  <a:gd name="connsiteX155" fmla="*/ 469899 w 1020318"/>
                  <a:gd name="connsiteY155" fmla="*/ 615708 h 768861"/>
                  <a:gd name="connsiteX156" fmla="*/ 441677 w 1020318"/>
                  <a:gd name="connsiteY156" fmla="*/ 612886 h 768861"/>
                  <a:gd name="connsiteX157" fmla="*/ 427566 w 1020318"/>
                  <a:gd name="connsiteY157" fmla="*/ 610063 h 768861"/>
                  <a:gd name="connsiteX158" fmla="*/ 393699 w 1020318"/>
                  <a:gd name="connsiteY158" fmla="*/ 604419 h 768861"/>
                  <a:gd name="connsiteX159" fmla="*/ 320322 w 1020318"/>
                  <a:gd name="connsiteY159" fmla="*/ 607241 h 768861"/>
                  <a:gd name="connsiteX160" fmla="*/ 314677 w 1020318"/>
                  <a:gd name="connsiteY160" fmla="*/ 612886 h 768861"/>
                  <a:gd name="connsiteX161" fmla="*/ 261055 w 1020318"/>
                  <a:gd name="connsiteY161" fmla="*/ 615708 h 768861"/>
                  <a:gd name="connsiteX162" fmla="*/ 249766 w 1020318"/>
                  <a:gd name="connsiteY162" fmla="*/ 618530 h 768861"/>
                  <a:gd name="connsiteX163" fmla="*/ 238477 w 1020318"/>
                  <a:gd name="connsiteY163" fmla="*/ 624175 h 768861"/>
                  <a:gd name="connsiteX164" fmla="*/ 224366 w 1020318"/>
                  <a:gd name="connsiteY164" fmla="*/ 610063 h 768861"/>
                  <a:gd name="connsiteX165" fmla="*/ 218722 w 1020318"/>
                  <a:gd name="connsiteY165" fmla="*/ 601597 h 768861"/>
                  <a:gd name="connsiteX166" fmla="*/ 196144 w 1020318"/>
                  <a:gd name="connsiteY166" fmla="*/ 598775 h 768861"/>
                  <a:gd name="connsiteX167" fmla="*/ 187677 w 1020318"/>
                  <a:gd name="connsiteY167" fmla="*/ 595952 h 768861"/>
                  <a:gd name="connsiteX168" fmla="*/ 184855 w 1020318"/>
                  <a:gd name="connsiteY168" fmla="*/ 587486 h 768861"/>
                  <a:gd name="connsiteX169" fmla="*/ 173566 w 1020318"/>
                  <a:gd name="connsiteY169" fmla="*/ 573375 h 768861"/>
                  <a:gd name="connsiteX170" fmla="*/ 165099 w 1020318"/>
                  <a:gd name="connsiteY170" fmla="*/ 556441 h 768861"/>
                  <a:gd name="connsiteX171" fmla="*/ 167922 w 1020318"/>
                  <a:gd name="connsiteY171" fmla="*/ 547975 h 768861"/>
                  <a:gd name="connsiteX172" fmla="*/ 173566 w 1020318"/>
                  <a:gd name="connsiteY172" fmla="*/ 533863 h 76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020318" h="768861">
                    <a:moveTo>
                      <a:pt x="173566" y="533863"/>
                    </a:moveTo>
                    <a:cubicBezTo>
                      <a:pt x="175918" y="530100"/>
                      <a:pt x="178712" y="527611"/>
                      <a:pt x="182033" y="525397"/>
                    </a:cubicBezTo>
                    <a:cubicBezTo>
                      <a:pt x="184508" y="523747"/>
                      <a:pt x="187765" y="523747"/>
                      <a:pt x="190499" y="522575"/>
                    </a:cubicBezTo>
                    <a:cubicBezTo>
                      <a:pt x="194366" y="520918"/>
                      <a:pt x="198287" y="519264"/>
                      <a:pt x="201788" y="516930"/>
                    </a:cubicBezTo>
                    <a:cubicBezTo>
                      <a:pt x="204002" y="515454"/>
                      <a:pt x="205355" y="512948"/>
                      <a:pt x="207433" y="511286"/>
                    </a:cubicBezTo>
                    <a:cubicBezTo>
                      <a:pt x="210082" y="509167"/>
                      <a:pt x="213077" y="507523"/>
                      <a:pt x="215899" y="505641"/>
                    </a:cubicBezTo>
                    <a:cubicBezTo>
                      <a:pt x="214958" y="498115"/>
                      <a:pt x="215073" y="490380"/>
                      <a:pt x="213077" y="483063"/>
                    </a:cubicBezTo>
                    <a:cubicBezTo>
                      <a:pt x="211973" y="479014"/>
                      <a:pt x="203833" y="469238"/>
                      <a:pt x="198966" y="468952"/>
                    </a:cubicBezTo>
                    <a:cubicBezTo>
                      <a:pt x="153878" y="466300"/>
                      <a:pt x="108655" y="467071"/>
                      <a:pt x="63499" y="466130"/>
                    </a:cubicBezTo>
                    <a:lnTo>
                      <a:pt x="46566" y="449197"/>
                    </a:lnTo>
                    <a:lnTo>
                      <a:pt x="40922" y="443552"/>
                    </a:lnTo>
                    <a:cubicBezTo>
                      <a:pt x="39040" y="441670"/>
                      <a:pt x="36873" y="440037"/>
                      <a:pt x="35277" y="437908"/>
                    </a:cubicBezTo>
                    <a:cubicBezTo>
                      <a:pt x="32455" y="434145"/>
                      <a:pt x="29908" y="430159"/>
                      <a:pt x="26811" y="426619"/>
                    </a:cubicBezTo>
                    <a:cubicBezTo>
                      <a:pt x="23307" y="422614"/>
                      <a:pt x="19285" y="419093"/>
                      <a:pt x="15522" y="415330"/>
                    </a:cubicBezTo>
                    <a:lnTo>
                      <a:pt x="9877" y="409686"/>
                    </a:lnTo>
                    <a:cubicBezTo>
                      <a:pt x="7996" y="404042"/>
                      <a:pt x="0" y="391341"/>
                      <a:pt x="7055" y="384286"/>
                    </a:cubicBezTo>
                    <a:cubicBezTo>
                      <a:pt x="9159" y="382182"/>
                      <a:pt x="12636" y="382185"/>
                      <a:pt x="15522" y="381463"/>
                    </a:cubicBezTo>
                    <a:cubicBezTo>
                      <a:pt x="20176" y="380300"/>
                      <a:pt x="24929" y="379582"/>
                      <a:pt x="29633" y="378641"/>
                    </a:cubicBezTo>
                    <a:cubicBezTo>
                      <a:pt x="35920" y="374450"/>
                      <a:pt x="39148" y="373097"/>
                      <a:pt x="43744" y="367352"/>
                    </a:cubicBezTo>
                    <a:cubicBezTo>
                      <a:pt x="45863" y="364704"/>
                      <a:pt x="46836" y="361119"/>
                      <a:pt x="49388" y="358886"/>
                    </a:cubicBezTo>
                    <a:cubicBezTo>
                      <a:pt x="54494" y="354419"/>
                      <a:pt x="60677" y="351360"/>
                      <a:pt x="66322" y="347597"/>
                    </a:cubicBezTo>
                    <a:lnTo>
                      <a:pt x="74788" y="341952"/>
                    </a:lnTo>
                    <a:cubicBezTo>
                      <a:pt x="75729" y="336308"/>
                      <a:pt x="73334" y="328821"/>
                      <a:pt x="77611" y="325019"/>
                    </a:cubicBezTo>
                    <a:cubicBezTo>
                      <a:pt x="83409" y="319865"/>
                      <a:pt x="100188" y="319375"/>
                      <a:pt x="100188" y="319375"/>
                    </a:cubicBezTo>
                    <a:cubicBezTo>
                      <a:pt x="105833" y="315612"/>
                      <a:pt x="112325" y="312883"/>
                      <a:pt x="117122" y="308086"/>
                    </a:cubicBezTo>
                    <a:lnTo>
                      <a:pt x="128411" y="296797"/>
                    </a:lnTo>
                    <a:cubicBezTo>
                      <a:pt x="129352" y="293975"/>
                      <a:pt x="131233" y="291305"/>
                      <a:pt x="131233" y="288330"/>
                    </a:cubicBezTo>
                    <a:cubicBezTo>
                      <a:pt x="131233" y="276316"/>
                      <a:pt x="123217" y="251930"/>
                      <a:pt x="131233" y="240352"/>
                    </a:cubicBezTo>
                    <a:cubicBezTo>
                      <a:pt x="136023" y="233434"/>
                      <a:pt x="146810" y="233730"/>
                      <a:pt x="153811" y="229063"/>
                    </a:cubicBezTo>
                    <a:cubicBezTo>
                      <a:pt x="160094" y="224874"/>
                      <a:pt x="163328" y="223517"/>
                      <a:pt x="167922" y="217775"/>
                    </a:cubicBezTo>
                    <a:cubicBezTo>
                      <a:pt x="170041" y="215126"/>
                      <a:pt x="171685" y="212130"/>
                      <a:pt x="173566" y="209308"/>
                    </a:cubicBezTo>
                    <a:cubicBezTo>
                      <a:pt x="159938" y="195678"/>
                      <a:pt x="176518" y="212998"/>
                      <a:pt x="162277" y="195197"/>
                    </a:cubicBezTo>
                    <a:cubicBezTo>
                      <a:pt x="160615" y="193119"/>
                      <a:pt x="158514" y="191434"/>
                      <a:pt x="156633" y="189552"/>
                    </a:cubicBezTo>
                    <a:cubicBezTo>
                      <a:pt x="157574" y="185789"/>
                      <a:pt x="157303" y="181490"/>
                      <a:pt x="159455" y="178263"/>
                    </a:cubicBezTo>
                    <a:cubicBezTo>
                      <a:pt x="166447" y="167776"/>
                      <a:pt x="195549" y="170108"/>
                      <a:pt x="198966" y="169797"/>
                    </a:cubicBezTo>
                    <a:cubicBezTo>
                      <a:pt x="202729" y="167915"/>
                      <a:pt x="206831" y="166597"/>
                      <a:pt x="210255" y="164152"/>
                    </a:cubicBezTo>
                    <a:cubicBezTo>
                      <a:pt x="213503" y="161832"/>
                      <a:pt x="215401" y="157900"/>
                      <a:pt x="218722" y="155686"/>
                    </a:cubicBezTo>
                    <a:cubicBezTo>
                      <a:pt x="221197" y="154036"/>
                      <a:pt x="224527" y="154193"/>
                      <a:pt x="227188" y="152863"/>
                    </a:cubicBezTo>
                    <a:cubicBezTo>
                      <a:pt x="230222" y="151346"/>
                      <a:pt x="232833" y="149100"/>
                      <a:pt x="235655" y="147219"/>
                    </a:cubicBezTo>
                    <a:cubicBezTo>
                      <a:pt x="237536" y="144397"/>
                      <a:pt x="238901" y="141150"/>
                      <a:pt x="241299" y="138752"/>
                    </a:cubicBezTo>
                    <a:cubicBezTo>
                      <a:pt x="252034" y="128017"/>
                      <a:pt x="270405" y="128933"/>
                      <a:pt x="283633" y="127463"/>
                    </a:cubicBezTo>
                    <a:cubicBezTo>
                      <a:pt x="309686" y="110094"/>
                      <a:pt x="277640" y="132258"/>
                      <a:pt x="297744" y="116175"/>
                    </a:cubicBezTo>
                    <a:cubicBezTo>
                      <a:pt x="300393" y="114056"/>
                      <a:pt x="303605" y="112702"/>
                      <a:pt x="306211" y="110530"/>
                    </a:cubicBezTo>
                    <a:cubicBezTo>
                      <a:pt x="309277" y="107975"/>
                      <a:pt x="310971" y="103545"/>
                      <a:pt x="314677" y="102063"/>
                    </a:cubicBezTo>
                    <a:cubicBezTo>
                      <a:pt x="325481" y="97741"/>
                      <a:pt x="348544" y="93597"/>
                      <a:pt x="348544" y="93597"/>
                    </a:cubicBezTo>
                    <a:cubicBezTo>
                      <a:pt x="354188" y="94538"/>
                      <a:pt x="359866" y="95297"/>
                      <a:pt x="365477" y="96419"/>
                    </a:cubicBezTo>
                    <a:cubicBezTo>
                      <a:pt x="374336" y="98191"/>
                      <a:pt x="377163" y="99373"/>
                      <a:pt x="385233" y="102063"/>
                    </a:cubicBezTo>
                    <a:cubicBezTo>
                      <a:pt x="388055" y="100182"/>
                      <a:pt x="390307" y="96419"/>
                      <a:pt x="393699" y="96419"/>
                    </a:cubicBezTo>
                    <a:cubicBezTo>
                      <a:pt x="400548" y="96419"/>
                      <a:pt x="406659" y="101213"/>
                      <a:pt x="413455" y="102063"/>
                    </a:cubicBezTo>
                    <a:cubicBezTo>
                      <a:pt x="429352" y="104050"/>
                      <a:pt x="445440" y="103945"/>
                      <a:pt x="461433" y="104886"/>
                    </a:cubicBezTo>
                    <a:cubicBezTo>
                      <a:pt x="472722" y="103945"/>
                      <a:pt x="484223" y="104437"/>
                      <a:pt x="495299" y="102063"/>
                    </a:cubicBezTo>
                    <a:cubicBezTo>
                      <a:pt x="527415" y="95181"/>
                      <a:pt x="468044" y="96416"/>
                      <a:pt x="509411" y="90775"/>
                    </a:cubicBezTo>
                    <a:cubicBezTo>
                      <a:pt x="527146" y="88357"/>
                      <a:pt x="545159" y="88893"/>
                      <a:pt x="563033" y="87952"/>
                    </a:cubicBezTo>
                    <a:cubicBezTo>
                      <a:pt x="587012" y="79959"/>
                      <a:pt x="557777" y="91106"/>
                      <a:pt x="577144" y="79486"/>
                    </a:cubicBezTo>
                    <a:cubicBezTo>
                      <a:pt x="579695" y="77955"/>
                      <a:pt x="582789" y="77604"/>
                      <a:pt x="585611" y="76663"/>
                    </a:cubicBezTo>
                    <a:cubicBezTo>
                      <a:pt x="601834" y="55033"/>
                      <a:pt x="586037" y="73486"/>
                      <a:pt x="602544" y="59730"/>
                    </a:cubicBezTo>
                    <a:cubicBezTo>
                      <a:pt x="630290" y="36608"/>
                      <a:pt x="594453" y="64999"/>
                      <a:pt x="616655" y="42797"/>
                    </a:cubicBezTo>
                    <a:cubicBezTo>
                      <a:pt x="619054" y="40398"/>
                      <a:pt x="622362" y="39124"/>
                      <a:pt x="625122" y="37152"/>
                    </a:cubicBezTo>
                    <a:cubicBezTo>
                      <a:pt x="628950" y="34418"/>
                      <a:pt x="631808" y="29655"/>
                      <a:pt x="636411" y="28686"/>
                    </a:cubicBezTo>
                    <a:cubicBezTo>
                      <a:pt x="650250" y="25772"/>
                      <a:pt x="664633" y="26804"/>
                      <a:pt x="678744" y="25863"/>
                    </a:cubicBezTo>
                    <a:cubicBezTo>
                      <a:pt x="682507" y="23041"/>
                      <a:pt x="685949" y="19731"/>
                      <a:pt x="690033" y="17397"/>
                    </a:cubicBezTo>
                    <a:cubicBezTo>
                      <a:pt x="692616" y="15921"/>
                      <a:pt x="695543" y="14904"/>
                      <a:pt x="698499" y="14575"/>
                    </a:cubicBezTo>
                    <a:cubicBezTo>
                      <a:pt x="712555" y="13013"/>
                      <a:pt x="726722" y="12693"/>
                      <a:pt x="740833" y="11752"/>
                    </a:cubicBezTo>
                    <a:cubicBezTo>
                      <a:pt x="747418" y="12693"/>
                      <a:pt x="754947" y="11050"/>
                      <a:pt x="760588" y="14575"/>
                    </a:cubicBezTo>
                    <a:cubicBezTo>
                      <a:pt x="763877" y="16631"/>
                      <a:pt x="759648" y="24922"/>
                      <a:pt x="763411" y="25863"/>
                    </a:cubicBezTo>
                    <a:cubicBezTo>
                      <a:pt x="767283" y="26831"/>
                      <a:pt x="768556" y="19611"/>
                      <a:pt x="771877" y="17397"/>
                    </a:cubicBezTo>
                    <a:cubicBezTo>
                      <a:pt x="774352" y="15747"/>
                      <a:pt x="777522" y="15516"/>
                      <a:pt x="780344" y="14575"/>
                    </a:cubicBezTo>
                    <a:cubicBezTo>
                      <a:pt x="799752" y="1636"/>
                      <a:pt x="790842" y="5432"/>
                      <a:pt x="805744" y="463"/>
                    </a:cubicBezTo>
                    <a:cubicBezTo>
                      <a:pt x="817967" y="12688"/>
                      <a:pt x="807591" y="0"/>
                      <a:pt x="814211" y="28686"/>
                    </a:cubicBezTo>
                    <a:cubicBezTo>
                      <a:pt x="816648" y="39246"/>
                      <a:pt x="820035" y="43067"/>
                      <a:pt x="825499" y="51263"/>
                    </a:cubicBezTo>
                    <a:cubicBezTo>
                      <a:pt x="826440" y="55026"/>
                      <a:pt x="826587" y="59083"/>
                      <a:pt x="828322" y="62552"/>
                    </a:cubicBezTo>
                    <a:cubicBezTo>
                      <a:pt x="835074" y="76056"/>
                      <a:pt x="838785" y="78660"/>
                      <a:pt x="848077" y="87952"/>
                    </a:cubicBezTo>
                    <a:cubicBezTo>
                      <a:pt x="855489" y="85482"/>
                      <a:pt x="859832" y="82351"/>
                      <a:pt x="867833" y="87952"/>
                    </a:cubicBezTo>
                    <a:cubicBezTo>
                      <a:pt x="874372" y="92530"/>
                      <a:pt x="884766" y="104886"/>
                      <a:pt x="884766" y="104886"/>
                    </a:cubicBezTo>
                    <a:cubicBezTo>
                      <a:pt x="885707" y="108649"/>
                      <a:pt x="886998" y="112341"/>
                      <a:pt x="887588" y="116175"/>
                    </a:cubicBezTo>
                    <a:cubicBezTo>
                      <a:pt x="890656" y="136112"/>
                      <a:pt x="885737" y="138004"/>
                      <a:pt x="896055" y="150041"/>
                    </a:cubicBezTo>
                    <a:cubicBezTo>
                      <a:pt x="899518" y="154082"/>
                      <a:pt x="903581" y="157567"/>
                      <a:pt x="907344" y="161330"/>
                    </a:cubicBezTo>
                    <a:lnTo>
                      <a:pt x="912988" y="166975"/>
                    </a:lnTo>
                    <a:cubicBezTo>
                      <a:pt x="916603" y="177816"/>
                      <a:pt x="919166" y="181296"/>
                      <a:pt x="912988" y="195197"/>
                    </a:cubicBezTo>
                    <a:cubicBezTo>
                      <a:pt x="911611" y="198296"/>
                      <a:pt x="907170" y="198722"/>
                      <a:pt x="904522" y="200841"/>
                    </a:cubicBezTo>
                    <a:cubicBezTo>
                      <a:pt x="902444" y="202503"/>
                      <a:pt x="900474" y="204357"/>
                      <a:pt x="898877" y="206486"/>
                    </a:cubicBezTo>
                    <a:cubicBezTo>
                      <a:pt x="888392" y="220465"/>
                      <a:pt x="890609" y="222314"/>
                      <a:pt x="879122" y="231886"/>
                    </a:cubicBezTo>
                    <a:cubicBezTo>
                      <a:pt x="876516" y="234057"/>
                      <a:pt x="873773" y="236194"/>
                      <a:pt x="870655" y="237530"/>
                    </a:cubicBezTo>
                    <a:cubicBezTo>
                      <a:pt x="867090" y="239058"/>
                      <a:pt x="863129" y="239411"/>
                      <a:pt x="859366" y="240352"/>
                    </a:cubicBezTo>
                    <a:cubicBezTo>
                      <a:pt x="856544" y="242234"/>
                      <a:pt x="853298" y="243598"/>
                      <a:pt x="850899" y="245997"/>
                    </a:cubicBezTo>
                    <a:cubicBezTo>
                      <a:pt x="836238" y="260658"/>
                      <a:pt x="853570" y="248941"/>
                      <a:pt x="839611" y="260108"/>
                    </a:cubicBezTo>
                    <a:cubicBezTo>
                      <a:pt x="836962" y="262227"/>
                      <a:pt x="833966" y="263871"/>
                      <a:pt x="831144" y="265752"/>
                    </a:cubicBezTo>
                    <a:cubicBezTo>
                      <a:pt x="817390" y="286381"/>
                      <a:pt x="835695" y="261959"/>
                      <a:pt x="814211" y="279863"/>
                    </a:cubicBezTo>
                    <a:cubicBezTo>
                      <a:pt x="811605" y="282035"/>
                      <a:pt x="810685" y="285681"/>
                      <a:pt x="808566" y="288330"/>
                    </a:cubicBezTo>
                    <a:cubicBezTo>
                      <a:pt x="806904" y="290408"/>
                      <a:pt x="805051" y="292379"/>
                      <a:pt x="802922" y="293975"/>
                    </a:cubicBezTo>
                    <a:cubicBezTo>
                      <a:pt x="797495" y="298045"/>
                      <a:pt x="785988" y="305263"/>
                      <a:pt x="785988" y="305263"/>
                    </a:cubicBezTo>
                    <a:cubicBezTo>
                      <a:pt x="785047" y="309026"/>
                      <a:pt x="784231" y="312822"/>
                      <a:pt x="783166" y="316552"/>
                    </a:cubicBezTo>
                    <a:cubicBezTo>
                      <a:pt x="782349" y="319413"/>
                      <a:pt x="779013" y="322358"/>
                      <a:pt x="780344" y="325019"/>
                    </a:cubicBezTo>
                    <a:cubicBezTo>
                      <a:pt x="781675" y="327680"/>
                      <a:pt x="785989" y="326900"/>
                      <a:pt x="788811" y="327841"/>
                    </a:cubicBezTo>
                    <a:cubicBezTo>
                      <a:pt x="791633" y="325960"/>
                      <a:pt x="793892" y="322409"/>
                      <a:pt x="797277" y="322197"/>
                    </a:cubicBezTo>
                    <a:cubicBezTo>
                      <a:pt x="824886" y="320472"/>
                      <a:pt x="829611" y="323568"/>
                      <a:pt x="850899" y="330663"/>
                    </a:cubicBezTo>
                    <a:cubicBezTo>
                      <a:pt x="851840" y="339130"/>
                      <a:pt x="852665" y="347610"/>
                      <a:pt x="853722" y="356063"/>
                    </a:cubicBezTo>
                    <a:cubicBezTo>
                      <a:pt x="855059" y="366756"/>
                      <a:pt x="852011" y="378463"/>
                      <a:pt x="865011" y="381463"/>
                    </a:cubicBezTo>
                    <a:cubicBezTo>
                      <a:pt x="874223" y="383589"/>
                      <a:pt x="883826" y="383345"/>
                      <a:pt x="893233" y="384286"/>
                    </a:cubicBezTo>
                    <a:cubicBezTo>
                      <a:pt x="896055" y="387108"/>
                      <a:pt x="898633" y="390197"/>
                      <a:pt x="901699" y="392752"/>
                    </a:cubicBezTo>
                    <a:cubicBezTo>
                      <a:pt x="904305" y="394924"/>
                      <a:pt x="907767" y="395999"/>
                      <a:pt x="910166" y="398397"/>
                    </a:cubicBezTo>
                    <a:cubicBezTo>
                      <a:pt x="912564" y="400795"/>
                      <a:pt x="913929" y="404041"/>
                      <a:pt x="915811" y="406863"/>
                    </a:cubicBezTo>
                    <a:cubicBezTo>
                      <a:pt x="917090" y="411979"/>
                      <a:pt x="921987" y="432796"/>
                      <a:pt x="924277" y="435086"/>
                    </a:cubicBezTo>
                    <a:cubicBezTo>
                      <a:pt x="940786" y="451595"/>
                      <a:pt x="934698" y="443663"/>
                      <a:pt x="944033" y="457663"/>
                    </a:cubicBezTo>
                    <a:cubicBezTo>
                      <a:pt x="944974" y="475537"/>
                      <a:pt x="944437" y="493551"/>
                      <a:pt x="946855" y="511286"/>
                    </a:cubicBezTo>
                    <a:cubicBezTo>
                      <a:pt x="947313" y="514647"/>
                      <a:pt x="950528" y="516992"/>
                      <a:pt x="952499" y="519752"/>
                    </a:cubicBezTo>
                    <a:cubicBezTo>
                      <a:pt x="960885" y="531492"/>
                      <a:pt x="958589" y="528664"/>
                      <a:pt x="966611" y="536686"/>
                    </a:cubicBezTo>
                    <a:cubicBezTo>
                      <a:pt x="967552" y="539508"/>
                      <a:pt x="969247" y="542183"/>
                      <a:pt x="969433" y="545152"/>
                    </a:cubicBezTo>
                    <a:cubicBezTo>
                      <a:pt x="971136" y="572397"/>
                      <a:pt x="965073" y="600661"/>
                      <a:pt x="972255" y="626997"/>
                    </a:cubicBezTo>
                    <a:cubicBezTo>
                      <a:pt x="974469" y="635115"/>
                      <a:pt x="986850" y="635625"/>
                      <a:pt x="994833" y="638286"/>
                    </a:cubicBezTo>
                    <a:lnTo>
                      <a:pt x="1011766" y="643930"/>
                    </a:lnTo>
                    <a:cubicBezTo>
                      <a:pt x="1013648" y="645812"/>
                      <a:pt x="1016042" y="647293"/>
                      <a:pt x="1017411" y="649575"/>
                    </a:cubicBezTo>
                    <a:cubicBezTo>
                      <a:pt x="1018941" y="652126"/>
                      <a:pt x="1020318" y="655068"/>
                      <a:pt x="1020233" y="658041"/>
                    </a:cubicBezTo>
                    <a:cubicBezTo>
                      <a:pt x="1019371" y="688191"/>
                      <a:pt x="1018013" y="718385"/>
                      <a:pt x="1014588" y="748352"/>
                    </a:cubicBezTo>
                    <a:cubicBezTo>
                      <a:pt x="1014203" y="751722"/>
                      <a:pt x="1010461" y="753785"/>
                      <a:pt x="1008944" y="756819"/>
                    </a:cubicBezTo>
                    <a:cubicBezTo>
                      <a:pt x="1002924" y="768861"/>
                      <a:pt x="1011202" y="763593"/>
                      <a:pt x="997655" y="768108"/>
                    </a:cubicBezTo>
                    <a:cubicBezTo>
                      <a:pt x="990129" y="766226"/>
                      <a:pt x="981858" y="766230"/>
                      <a:pt x="975077" y="762463"/>
                    </a:cubicBezTo>
                    <a:cubicBezTo>
                      <a:pt x="972477" y="761018"/>
                      <a:pt x="973072" y="756857"/>
                      <a:pt x="972255" y="753997"/>
                    </a:cubicBezTo>
                    <a:cubicBezTo>
                      <a:pt x="971189" y="750267"/>
                      <a:pt x="970374" y="746471"/>
                      <a:pt x="969433" y="742708"/>
                    </a:cubicBezTo>
                    <a:cubicBezTo>
                      <a:pt x="967376" y="709789"/>
                      <a:pt x="970011" y="708040"/>
                      <a:pt x="963788" y="686263"/>
                    </a:cubicBezTo>
                    <a:cubicBezTo>
                      <a:pt x="962971" y="683403"/>
                      <a:pt x="962138" y="680531"/>
                      <a:pt x="960966" y="677797"/>
                    </a:cubicBezTo>
                    <a:cubicBezTo>
                      <a:pt x="959309" y="673930"/>
                      <a:pt x="957487" y="670116"/>
                      <a:pt x="955322" y="666508"/>
                    </a:cubicBezTo>
                    <a:cubicBezTo>
                      <a:pt x="951832" y="660691"/>
                      <a:pt x="944033" y="649575"/>
                      <a:pt x="944033" y="649575"/>
                    </a:cubicBezTo>
                    <a:cubicBezTo>
                      <a:pt x="938588" y="622345"/>
                      <a:pt x="945257" y="646378"/>
                      <a:pt x="935566" y="626997"/>
                    </a:cubicBezTo>
                    <a:cubicBezTo>
                      <a:pt x="933300" y="622466"/>
                      <a:pt x="932902" y="616983"/>
                      <a:pt x="929922" y="612886"/>
                    </a:cubicBezTo>
                    <a:cubicBezTo>
                      <a:pt x="925227" y="606430"/>
                      <a:pt x="917416" y="602594"/>
                      <a:pt x="912988" y="595952"/>
                    </a:cubicBezTo>
                    <a:cubicBezTo>
                      <a:pt x="911107" y="593130"/>
                      <a:pt x="909577" y="590038"/>
                      <a:pt x="907344" y="587486"/>
                    </a:cubicBezTo>
                    <a:cubicBezTo>
                      <a:pt x="902964" y="582480"/>
                      <a:pt x="893233" y="573375"/>
                      <a:pt x="893233" y="573375"/>
                    </a:cubicBezTo>
                    <a:cubicBezTo>
                      <a:pt x="892292" y="569612"/>
                      <a:pt x="890411" y="565965"/>
                      <a:pt x="890411" y="562086"/>
                    </a:cubicBezTo>
                    <a:cubicBezTo>
                      <a:pt x="890411" y="549659"/>
                      <a:pt x="897450" y="537715"/>
                      <a:pt x="890411" y="525397"/>
                    </a:cubicBezTo>
                    <a:cubicBezTo>
                      <a:pt x="888935" y="522814"/>
                      <a:pt x="884766" y="523516"/>
                      <a:pt x="881944" y="522575"/>
                    </a:cubicBezTo>
                    <a:cubicBezTo>
                      <a:pt x="871596" y="523516"/>
                      <a:pt x="861199" y="524024"/>
                      <a:pt x="850899" y="525397"/>
                    </a:cubicBezTo>
                    <a:cubicBezTo>
                      <a:pt x="847055" y="525910"/>
                      <a:pt x="842838" y="526068"/>
                      <a:pt x="839611" y="528219"/>
                    </a:cubicBezTo>
                    <a:cubicBezTo>
                      <a:pt x="836789" y="530101"/>
                      <a:pt x="836365" y="534288"/>
                      <a:pt x="833966" y="536686"/>
                    </a:cubicBezTo>
                    <a:cubicBezTo>
                      <a:pt x="831567" y="539084"/>
                      <a:pt x="828148" y="540211"/>
                      <a:pt x="825499" y="542330"/>
                    </a:cubicBezTo>
                    <a:cubicBezTo>
                      <a:pt x="823421" y="543992"/>
                      <a:pt x="821933" y="546313"/>
                      <a:pt x="819855" y="547975"/>
                    </a:cubicBezTo>
                    <a:cubicBezTo>
                      <a:pt x="812041" y="554226"/>
                      <a:pt x="811862" y="553461"/>
                      <a:pt x="802922" y="556441"/>
                    </a:cubicBezTo>
                    <a:cubicBezTo>
                      <a:pt x="801040" y="558323"/>
                      <a:pt x="799826" y="561321"/>
                      <a:pt x="797277" y="562086"/>
                    </a:cubicBezTo>
                    <a:cubicBezTo>
                      <a:pt x="790012" y="564265"/>
                      <a:pt x="782161" y="563551"/>
                      <a:pt x="774699" y="564908"/>
                    </a:cubicBezTo>
                    <a:cubicBezTo>
                      <a:pt x="771772" y="565440"/>
                      <a:pt x="769055" y="566789"/>
                      <a:pt x="766233" y="567730"/>
                    </a:cubicBezTo>
                    <a:cubicBezTo>
                      <a:pt x="765292" y="570552"/>
                      <a:pt x="763411" y="573222"/>
                      <a:pt x="763411" y="576197"/>
                    </a:cubicBezTo>
                    <a:cubicBezTo>
                      <a:pt x="763411" y="588403"/>
                      <a:pt x="766038" y="590016"/>
                      <a:pt x="771877" y="598775"/>
                    </a:cubicBezTo>
                    <a:cubicBezTo>
                      <a:pt x="770183" y="605553"/>
                      <a:pt x="769501" y="613658"/>
                      <a:pt x="763411" y="618530"/>
                    </a:cubicBezTo>
                    <a:cubicBezTo>
                      <a:pt x="761088" y="620388"/>
                      <a:pt x="757766" y="620411"/>
                      <a:pt x="754944" y="621352"/>
                    </a:cubicBezTo>
                    <a:cubicBezTo>
                      <a:pt x="751181" y="620411"/>
                      <a:pt x="747220" y="620058"/>
                      <a:pt x="743655" y="618530"/>
                    </a:cubicBezTo>
                    <a:cubicBezTo>
                      <a:pt x="740537" y="617194"/>
                      <a:pt x="737723" y="615139"/>
                      <a:pt x="735188" y="612886"/>
                    </a:cubicBezTo>
                    <a:cubicBezTo>
                      <a:pt x="723957" y="602903"/>
                      <a:pt x="713761" y="592610"/>
                      <a:pt x="706966" y="579019"/>
                    </a:cubicBezTo>
                    <a:cubicBezTo>
                      <a:pt x="705085" y="575256"/>
                      <a:pt x="704297" y="570705"/>
                      <a:pt x="701322" y="567730"/>
                    </a:cubicBezTo>
                    <a:cubicBezTo>
                      <a:pt x="696525" y="562933"/>
                      <a:pt x="684388" y="556441"/>
                      <a:pt x="684388" y="556441"/>
                    </a:cubicBezTo>
                    <a:cubicBezTo>
                      <a:pt x="668173" y="572656"/>
                      <a:pt x="672380" y="564241"/>
                      <a:pt x="667455" y="579019"/>
                    </a:cubicBezTo>
                    <a:cubicBezTo>
                      <a:pt x="669336" y="584663"/>
                      <a:pt x="670438" y="590631"/>
                      <a:pt x="673099" y="595952"/>
                    </a:cubicBezTo>
                    <a:cubicBezTo>
                      <a:pt x="680021" y="609795"/>
                      <a:pt x="690722" y="590876"/>
                      <a:pt x="675922" y="624175"/>
                    </a:cubicBezTo>
                    <a:cubicBezTo>
                      <a:pt x="674714" y="626894"/>
                      <a:pt x="670277" y="626056"/>
                      <a:pt x="667455" y="626997"/>
                    </a:cubicBezTo>
                    <a:cubicBezTo>
                      <a:pt x="643936" y="626056"/>
                      <a:pt x="620303" y="626683"/>
                      <a:pt x="596899" y="624175"/>
                    </a:cubicBezTo>
                    <a:cubicBezTo>
                      <a:pt x="593526" y="623814"/>
                      <a:pt x="591817" y="618756"/>
                      <a:pt x="588433" y="618530"/>
                    </a:cubicBezTo>
                    <a:cubicBezTo>
                      <a:pt x="548998" y="615901"/>
                      <a:pt x="509410" y="616649"/>
                      <a:pt x="469899" y="615708"/>
                    </a:cubicBezTo>
                    <a:cubicBezTo>
                      <a:pt x="460492" y="614767"/>
                      <a:pt x="451048" y="614136"/>
                      <a:pt x="441677" y="612886"/>
                    </a:cubicBezTo>
                    <a:cubicBezTo>
                      <a:pt x="436922" y="612252"/>
                      <a:pt x="432298" y="610852"/>
                      <a:pt x="427566" y="610063"/>
                    </a:cubicBezTo>
                    <a:cubicBezTo>
                      <a:pt x="385514" y="603054"/>
                      <a:pt x="426989" y="611076"/>
                      <a:pt x="393699" y="604419"/>
                    </a:cubicBezTo>
                    <a:cubicBezTo>
                      <a:pt x="369240" y="605360"/>
                      <a:pt x="344660" y="604633"/>
                      <a:pt x="320322" y="607241"/>
                    </a:cubicBezTo>
                    <a:cubicBezTo>
                      <a:pt x="317676" y="607525"/>
                      <a:pt x="317311" y="612510"/>
                      <a:pt x="314677" y="612886"/>
                    </a:cubicBezTo>
                    <a:cubicBezTo>
                      <a:pt x="296958" y="615417"/>
                      <a:pt x="278929" y="614767"/>
                      <a:pt x="261055" y="615708"/>
                    </a:cubicBezTo>
                    <a:cubicBezTo>
                      <a:pt x="257292" y="616649"/>
                      <a:pt x="253398" y="617168"/>
                      <a:pt x="249766" y="618530"/>
                    </a:cubicBezTo>
                    <a:cubicBezTo>
                      <a:pt x="245827" y="620007"/>
                      <a:pt x="242468" y="625505"/>
                      <a:pt x="238477" y="624175"/>
                    </a:cubicBezTo>
                    <a:cubicBezTo>
                      <a:pt x="232166" y="622071"/>
                      <a:pt x="228056" y="615598"/>
                      <a:pt x="224366" y="610063"/>
                    </a:cubicBezTo>
                    <a:cubicBezTo>
                      <a:pt x="222485" y="607241"/>
                      <a:pt x="221871" y="602857"/>
                      <a:pt x="218722" y="601597"/>
                    </a:cubicBezTo>
                    <a:cubicBezTo>
                      <a:pt x="211680" y="598780"/>
                      <a:pt x="203670" y="599716"/>
                      <a:pt x="196144" y="598775"/>
                    </a:cubicBezTo>
                    <a:cubicBezTo>
                      <a:pt x="193322" y="597834"/>
                      <a:pt x="189781" y="598056"/>
                      <a:pt x="187677" y="595952"/>
                    </a:cubicBezTo>
                    <a:cubicBezTo>
                      <a:pt x="185574" y="593849"/>
                      <a:pt x="186185" y="590147"/>
                      <a:pt x="184855" y="587486"/>
                    </a:cubicBezTo>
                    <a:cubicBezTo>
                      <a:pt x="179061" y="575897"/>
                      <a:pt x="180570" y="582129"/>
                      <a:pt x="173566" y="573375"/>
                    </a:cubicBezTo>
                    <a:cubicBezTo>
                      <a:pt x="167315" y="565562"/>
                      <a:pt x="168080" y="565381"/>
                      <a:pt x="165099" y="556441"/>
                    </a:cubicBezTo>
                    <a:cubicBezTo>
                      <a:pt x="166040" y="553619"/>
                      <a:pt x="166391" y="550526"/>
                      <a:pt x="167922" y="547975"/>
                    </a:cubicBezTo>
                    <a:cubicBezTo>
                      <a:pt x="169291" y="545693"/>
                      <a:pt x="171214" y="537626"/>
                      <a:pt x="173566" y="533863"/>
                    </a:cubicBezTo>
                    <a:close/>
                  </a:path>
                </a:pathLst>
              </a:custGeom>
              <a:grpFill/>
              <a:ln w="3175" cap="flat" cmpd="sng" algn="ctr">
                <a:solidFill>
                  <a:sysClr val="windowText" lastClr="000000">
                    <a:lumMod val="75000"/>
                    <a:lumOff val="25000"/>
                  </a:sysClr>
                </a:solidFill>
                <a:prstDash val="solid"/>
              </a:ln>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sz="800" dirty="0">
                  <a:solidFill>
                    <a:prstClr val="black"/>
                  </a:solidFill>
                  <a:latin typeface="Gill Sans MT"/>
                </a:endParaRPr>
              </a:p>
            </p:txBody>
          </p:sp>
        </p:grpSp>
        <p:sp>
          <p:nvSpPr>
            <p:cNvPr id="99" name="9 Forma libre"/>
            <p:cNvSpPr/>
            <p:nvPr/>
          </p:nvSpPr>
          <p:spPr>
            <a:xfrm>
              <a:off x="1679090" y="862735"/>
              <a:ext cx="201656" cy="496044"/>
            </a:xfrm>
            <a:custGeom>
              <a:avLst/>
              <a:gdLst>
                <a:gd name="connsiteX0" fmla="*/ 116688 w 201087"/>
                <a:gd name="connsiteY0" fmla="*/ 86570 h 495477"/>
                <a:gd name="connsiteX1" fmla="*/ 165384 w 201087"/>
                <a:gd name="connsiteY1" fmla="*/ 78454 h 495477"/>
                <a:gd name="connsiteX2" fmla="*/ 195142 w 201087"/>
                <a:gd name="connsiteY2" fmla="*/ 70338 h 495477"/>
                <a:gd name="connsiteX3" fmla="*/ 200553 w 201087"/>
                <a:gd name="connsiteY3" fmla="*/ 62222 h 495477"/>
                <a:gd name="connsiteX4" fmla="*/ 192437 w 201087"/>
                <a:gd name="connsiteY4" fmla="*/ 54106 h 495477"/>
                <a:gd name="connsiteX5" fmla="*/ 178910 w 201087"/>
                <a:gd name="connsiteY5" fmla="*/ 45990 h 495477"/>
                <a:gd name="connsiteX6" fmla="*/ 170794 w 201087"/>
                <a:gd name="connsiteY6" fmla="*/ 40580 h 495477"/>
                <a:gd name="connsiteX7" fmla="*/ 154562 w 201087"/>
                <a:gd name="connsiteY7" fmla="*/ 21642 h 495477"/>
                <a:gd name="connsiteX8" fmla="*/ 149152 w 201087"/>
                <a:gd name="connsiteY8" fmla="*/ 13526 h 495477"/>
                <a:gd name="connsiteX9" fmla="*/ 132920 w 201087"/>
                <a:gd name="connsiteY9" fmla="*/ 0 h 495477"/>
                <a:gd name="connsiteX10" fmla="*/ 116688 w 201087"/>
                <a:gd name="connsiteY10" fmla="*/ 5410 h 495477"/>
                <a:gd name="connsiteX11" fmla="*/ 103161 w 201087"/>
                <a:gd name="connsiteY11" fmla="*/ 21642 h 495477"/>
                <a:gd name="connsiteX12" fmla="*/ 95045 w 201087"/>
                <a:gd name="connsiteY12" fmla="*/ 32464 h 495477"/>
                <a:gd name="connsiteX13" fmla="*/ 89635 w 201087"/>
                <a:gd name="connsiteY13" fmla="*/ 40580 h 495477"/>
                <a:gd name="connsiteX14" fmla="*/ 81519 w 201087"/>
                <a:gd name="connsiteY14" fmla="*/ 45990 h 495477"/>
                <a:gd name="connsiteX15" fmla="*/ 76108 w 201087"/>
                <a:gd name="connsiteY15" fmla="*/ 54106 h 495477"/>
                <a:gd name="connsiteX16" fmla="*/ 62581 w 201087"/>
                <a:gd name="connsiteY16" fmla="*/ 73043 h 495477"/>
                <a:gd name="connsiteX17" fmla="*/ 57171 w 201087"/>
                <a:gd name="connsiteY17" fmla="*/ 89275 h 495477"/>
                <a:gd name="connsiteX18" fmla="*/ 54465 w 201087"/>
                <a:gd name="connsiteY18" fmla="*/ 97391 h 495477"/>
                <a:gd name="connsiteX19" fmla="*/ 49055 w 201087"/>
                <a:gd name="connsiteY19" fmla="*/ 105507 h 495477"/>
                <a:gd name="connsiteX20" fmla="*/ 35528 w 201087"/>
                <a:gd name="connsiteY20" fmla="*/ 121739 h 495477"/>
                <a:gd name="connsiteX21" fmla="*/ 30117 w 201087"/>
                <a:gd name="connsiteY21" fmla="*/ 137971 h 495477"/>
                <a:gd name="connsiteX22" fmla="*/ 27412 w 201087"/>
                <a:gd name="connsiteY22" fmla="*/ 148793 h 495477"/>
                <a:gd name="connsiteX23" fmla="*/ 22001 w 201087"/>
                <a:gd name="connsiteY23" fmla="*/ 165025 h 495477"/>
                <a:gd name="connsiteX24" fmla="*/ 19296 w 201087"/>
                <a:gd name="connsiteY24" fmla="*/ 178551 h 495477"/>
                <a:gd name="connsiteX25" fmla="*/ 16591 w 201087"/>
                <a:gd name="connsiteY25" fmla="*/ 194783 h 495477"/>
                <a:gd name="connsiteX26" fmla="*/ 13885 w 201087"/>
                <a:gd name="connsiteY26" fmla="*/ 205604 h 495477"/>
                <a:gd name="connsiteX27" fmla="*/ 3064 w 201087"/>
                <a:gd name="connsiteY27" fmla="*/ 248890 h 495477"/>
                <a:gd name="connsiteX28" fmla="*/ 8475 w 201087"/>
                <a:gd name="connsiteY28" fmla="*/ 278648 h 495477"/>
                <a:gd name="connsiteX29" fmla="*/ 11180 w 201087"/>
                <a:gd name="connsiteY29" fmla="*/ 286764 h 495477"/>
                <a:gd name="connsiteX30" fmla="*/ 16591 w 201087"/>
                <a:gd name="connsiteY30" fmla="*/ 297585 h 495477"/>
                <a:gd name="connsiteX31" fmla="*/ 11180 w 201087"/>
                <a:gd name="connsiteY31" fmla="*/ 367924 h 495477"/>
                <a:gd name="connsiteX32" fmla="*/ 5769 w 201087"/>
                <a:gd name="connsiteY32" fmla="*/ 378745 h 495477"/>
                <a:gd name="connsiteX33" fmla="*/ 5769 w 201087"/>
                <a:gd name="connsiteY33" fmla="*/ 470726 h 495477"/>
                <a:gd name="connsiteX34" fmla="*/ 11180 w 201087"/>
                <a:gd name="connsiteY34" fmla="*/ 481548 h 495477"/>
                <a:gd name="connsiteX35" fmla="*/ 13885 w 201087"/>
                <a:gd name="connsiteY35" fmla="*/ 492369 h 495477"/>
                <a:gd name="connsiteX36" fmla="*/ 22001 w 201087"/>
                <a:gd name="connsiteY36" fmla="*/ 495074 h 495477"/>
                <a:gd name="connsiteX37" fmla="*/ 40939 w 201087"/>
                <a:gd name="connsiteY37" fmla="*/ 484253 h 495477"/>
                <a:gd name="connsiteX38" fmla="*/ 51760 w 201087"/>
                <a:gd name="connsiteY38" fmla="*/ 457200 h 495477"/>
                <a:gd name="connsiteX39" fmla="*/ 57171 w 201087"/>
                <a:gd name="connsiteY39" fmla="*/ 432852 h 495477"/>
                <a:gd name="connsiteX40" fmla="*/ 59876 w 201087"/>
                <a:gd name="connsiteY40" fmla="*/ 419325 h 495477"/>
                <a:gd name="connsiteX41" fmla="*/ 76108 w 201087"/>
                <a:gd name="connsiteY41" fmla="*/ 392272 h 495477"/>
                <a:gd name="connsiteX42" fmla="*/ 84224 w 201087"/>
                <a:gd name="connsiteY42" fmla="*/ 367924 h 495477"/>
                <a:gd name="connsiteX43" fmla="*/ 86929 w 201087"/>
                <a:gd name="connsiteY43" fmla="*/ 357103 h 495477"/>
                <a:gd name="connsiteX44" fmla="*/ 92340 w 201087"/>
                <a:gd name="connsiteY44" fmla="*/ 340871 h 495477"/>
                <a:gd name="connsiteX45" fmla="*/ 97751 w 201087"/>
                <a:gd name="connsiteY45" fmla="*/ 321933 h 495477"/>
                <a:gd name="connsiteX46" fmla="*/ 100456 w 201087"/>
                <a:gd name="connsiteY46" fmla="*/ 300291 h 495477"/>
                <a:gd name="connsiteX47" fmla="*/ 127509 w 201087"/>
                <a:gd name="connsiteY47" fmla="*/ 275943 h 495477"/>
                <a:gd name="connsiteX48" fmla="*/ 138330 w 201087"/>
                <a:gd name="connsiteY48" fmla="*/ 259711 h 495477"/>
                <a:gd name="connsiteX49" fmla="*/ 132920 w 201087"/>
                <a:gd name="connsiteY49" fmla="*/ 248890 h 495477"/>
                <a:gd name="connsiteX50" fmla="*/ 122098 w 201087"/>
                <a:gd name="connsiteY50" fmla="*/ 240774 h 495477"/>
                <a:gd name="connsiteX51" fmla="*/ 113983 w 201087"/>
                <a:gd name="connsiteY51" fmla="*/ 232658 h 495477"/>
                <a:gd name="connsiteX52" fmla="*/ 116688 w 201087"/>
                <a:gd name="connsiteY52" fmla="*/ 224542 h 495477"/>
                <a:gd name="connsiteX53" fmla="*/ 132920 w 201087"/>
                <a:gd name="connsiteY53" fmla="*/ 208310 h 495477"/>
                <a:gd name="connsiteX54" fmla="*/ 138330 w 201087"/>
                <a:gd name="connsiteY54" fmla="*/ 192078 h 495477"/>
                <a:gd name="connsiteX55" fmla="*/ 146446 w 201087"/>
                <a:gd name="connsiteY55" fmla="*/ 119034 h 495477"/>
                <a:gd name="connsiteX56" fmla="*/ 143741 w 201087"/>
                <a:gd name="connsiteY56" fmla="*/ 102802 h 495477"/>
                <a:gd name="connsiteX57" fmla="*/ 116688 w 201087"/>
                <a:gd name="connsiteY57" fmla="*/ 86570 h 4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1087" h="495477">
                  <a:moveTo>
                    <a:pt x="116688" y="86570"/>
                  </a:moveTo>
                  <a:cubicBezTo>
                    <a:pt x="120295" y="82512"/>
                    <a:pt x="113363" y="86257"/>
                    <a:pt x="165384" y="78454"/>
                  </a:cubicBezTo>
                  <a:cubicBezTo>
                    <a:pt x="176473" y="76791"/>
                    <a:pt x="185079" y="73692"/>
                    <a:pt x="195142" y="70338"/>
                  </a:cubicBezTo>
                  <a:cubicBezTo>
                    <a:pt x="196946" y="67633"/>
                    <a:pt x="201087" y="65429"/>
                    <a:pt x="200553" y="62222"/>
                  </a:cubicBezTo>
                  <a:cubicBezTo>
                    <a:pt x="199924" y="58448"/>
                    <a:pt x="195498" y="56402"/>
                    <a:pt x="192437" y="54106"/>
                  </a:cubicBezTo>
                  <a:cubicBezTo>
                    <a:pt x="188230" y="50951"/>
                    <a:pt x="183369" y="48777"/>
                    <a:pt x="178910" y="45990"/>
                  </a:cubicBezTo>
                  <a:cubicBezTo>
                    <a:pt x="176153" y="44267"/>
                    <a:pt x="173499" y="42383"/>
                    <a:pt x="170794" y="40580"/>
                  </a:cubicBezTo>
                  <a:cubicBezTo>
                    <a:pt x="160227" y="19442"/>
                    <a:pt x="172122" y="39202"/>
                    <a:pt x="154562" y="21642"/>
                  </a:cubicBezTo>
                  <a:cubicBezTo>
                    <a:pt x="152263" y="19343"/>
                    <a:pt x="151233" y="16024"/>
                    <a:pt x="149152" y="13526"/>
                  </a:cubicBezTo>
                  <a:cubicBezTo>
                    <a:pt x="142643" y="5715"/>
                    <a:pt x="140900" y="5320"/>
                    <a:pt x="132920" y="0"/>
                  </a:cubicBezTo>
                  <a:cubicBezTo>
                    <a:pt x="127509" y="1803"/>
                    <a:pt x="119852" y="665"/>
                    <a:pt x="116688" y="5410"/>
                  </a:cubicBezTo>
                  <a:cubicBezTo>
                    <a:pt x="104726" y="23352"/>
                    <a:pt x="118787" y="3411"/>
                    <a:pt x="103161" y="21642"/>
                  </a:cubicBezTo>
                  <a:cubicBezTo>
                    <a:pt x="100227" y="25066"/>
                    <a:pt x="97666" y="28795"/>
                    <a:pt x="95045" y="32464"/>
                  </a:cubicBezTo>
                  <a:cubicBezTo>
                    <a:pt x="93155" y="35110"/>
                    <a:pt x="91934" y="38281"/>
                    <a:pt x="89635" y="40580"/>
                  </a:cubicBezTo>
                  <a:cubicBezTo>
                    <a:pt x="87336" y="42879"/>
                    <a:pt x="84224" y="44187"/>
                    <a:pt x="81519" y="45990"/>
                  </a:cubicBezTo>
                  <a:cubicBezTo>
                    <a:pt x="79715" y="48695"/>
                    <a:pt x="77998" y="51460"/>
                    <a:pt x="76108" y="54106"/>
                  </a:cubicBezTo>
                  <a:cubicBezTo>
                    <a:pt x="59317" y="77613"/>
                    <a:pt x="75342" y="53905"/>
                    <a:pt x="62581" y="73043"/>
                  </a:cubicBezTo>
                  <a:lnTo>
                    <a:pt x="57171" y="89275"/>
                  </a:lnTo>
                  <a:cubicBezTo>
                    <a:pt x="56269" y="91980"/>
                    <a:pt x="56047" y="95018"/>
                    <a:pt x="54465" y="97391"/>
                  </a:cubicBezTo>
                  <a:cubicBezTo>
                    <a:pt x="52662" y="100096"/>
                    <a:pt x="51136" y="103009"/>
                    <a:pt x="49055" y="105507"/>
                  </a:cubicBezTo>
                  <a:cubicBezTo>
                    <a:pt x="31691" y="126345"/>
                    <a:pt x="48967" y="101582"/>
                    <a:pt x="35528" y="121739"/>
                  </a:cubicBezTo>
                  <a:cubicBezTo>
                    <a:pt x="33724" y="127150"/>
                    <a:pt x="31500" y="132438"/>
                    <a:pt x="30117" y="137971"/>
                  </a:cubicBezTo>
                  <a:cubicBezTo>
                    <a:pt x="29215" y="141578"/>
                    <a:pt x="28480" y="145231"/>
                    <a:pt x="27412" y="148793"/>
                  </a:cubicBezTo>
                  <a:cubicBezTo>
                    <a:pt x="25773" y="154256"/>
                    <a:pt x="23119" y="159432"/>
                    <a:pt x="22001" y="165025"/>
                  </a:cubicBezTo>
                  <a:cubicBezTo>
                    <a:pt x="21099" y="169534"/>
                    <a:pt x="20118" y="174027"/>
                    <a:pt x="19296" y="178551"/>
                  </a:cubicBezTo>
                  <a:cubicBezTo>
                    <a:pt x="18315" y="183948"/>
                    <a:pt x="17667" y="189404"/>
                    <a:pt x="16591" y="194783"/>
                  </a:cubicBezTo>
                  <a:cubicBezTo>
                    <a:pt x="15862" y="198429"/>
                    <a:pt x="14531" y="201943"/>
                    <a:pt x="13885" y="205604"/>
                  </a:cubicBezTo>
                  <a:cubicBezTo>
                    <a:pt x="6799" y="245761"/>
                    <a:pt x="15379" y="230419"/>
                    <a:pt x="3064" y="248890"/>
                  </a:cubicBezTo>
                  <a:cubicBezTo>
                    <a:pt x="5255" y="264228"/>
                    <a:pt x="4828" y="265886"/>
                    <a:pt x="8475" y="278648"/>
                  </a:cubicBezTo>
                  <a:cubicBezTo>
                    <a:pt x="9258" y="281390"/>
                    <a:pt x="10057" y="284143"/>
                    <a:pt x="11180" y="286764"/>
                  </a:cubicBezTo>
                  <a:cubicBezTo>
                    <a:pt x="12769" y="290471"/>
                    <a:pt x="14787" y="293978"/>
                    <a:pt x="16591" y="297585"/>
                  </a:cubicBezTo>
                  <a:cubicBezTo>
                    <a:pt x="15940" y="312557"/>
                    <a:pt x="20150" y="346994"/>
                    <a:pt x="11180" y="367924"/>
                  </a:cubicBezTo>
                  <a:cubicBezTo>
                    <a:pt x="9591" y="371631"/>
                    <a:pt x="7573" y="375138"/>
                    <a:pt x="5769" y="378745"/>
                  </a:cubicBezTo>
                  <a:cubicBezTo>
                    <a:pt x="359" y="416620"/>
                    <a:pt x="0" y="411111"/>
                    <a:pt x="5769" y="470726"/>
                  </a:cubicBezTo>
                  <a:cubicBezTo>
                    <a:pt x="6157" y="474740"/>
                    <a:pt x="9376" y="477941"/>
                    <a:pt x="11180" y="481548"/>
                  </a:cubicBezTo>
                  <a:cubicBezTo>
                    <a:pt x="12082" y="485155"/>
                    <a:pt x="11562" y="489466"/>
                    <a:pt x="13885" y="492369"/>
                  </a:cubicBezTo>
                  <a:cubicBezTo>
                    <a:pt x="15666" y="494596"/>
                    <a:pt x="19178" y="495477"/>
                    <a:pt x="22001" y="495074"/>
                  </a:cubicBezTo>
                  <a:cubicBezTo>
                    <a:pt x="26373" y="494450"/>
                    <a:pt x="37013" y="486871"/>
                    <a:pt x="40939" y="484253"/>
                  </a:cubicBezTo>
                  <a:cubicBezTo>
                    <a:pt x="45353" y="475424"/>
                    <a:pt x="50089" y="467226"/>
                    <a:pt x="51760" y="457200"/>
                  </a:cubicBezTo>
                  <a:cubicBezTo>
                    <a:pt x="59205" y="412523"/>
                    <a:pt x="50509" y="459497"/>
                    <a:pt x="57171" y="432852"/>
                  </a:cubicBezTo>
                  <a:cubicBezTo>
                    <a:pt x="58286" y="428391"/>
                    <a:pt x="57931" y="423492"/>
                    <a:pt x="59876" y="419325"/>
                  </a:cubicBezTo>
                  <a:cubicBezTo>
                    <a:pt x="64323" y="409795"/>
                    <a:pt x="76108" y="392272"/>
                    <a:pt x="76108" y="392272"/>
                  </a:cubicBezTo>
                  <a:cubicBezTo>
                    <a:pt x="82036" y="362627"/>
                    <a:pt x="74623" y="393525"/>
                    <a:pt x="84224" y="367924"/>
                  </a:cubicBezTo>
                  <a:cubicBezTo>
                    <a:pt x="85530" y="364443"/>
                    <a:pt x="85861" y="360664"/>
                    <a:pt x="86929" y="357103"/>
                  </a:cubicBezTo>
                  <a:cubicBezTo>
                    <a:pt x="88568" y="351640"/>
                    <a:pt x="90957" y="346404"/>
                    <a:pt x="92340" y="340871"/>
                  </a:cubicBezTo>
                  <a:cubicBezTo>
                    <a:pt x="95737" y="327282"/>
                    <a:pt x="93869" y="333576"/>
                    <a:pt x="97751" y="321933"/>
                  </a:cubicBezTo>
                  <a:cubicBezTo>
                    <a:pt x="98653" y="314719"/>
                    <a:pt x="97205" y="306794"/>
                    <a:pt x="100456" y="300291"/>
                  </a:cubicBezTo>
                  <a:cubicBezTo>
                    <a:pt x="110004" y="281194"/>
                    <a:pt x="116384" y="288460"/>
                    <a:pt x="127509" y="275943"/>
                  </a:cubicBezTo>
                  <a:cubicBezTo>
                    <a:pt x="131829" y="271083"/>
                    <a:pt x="138330" y="259711"/>
                    <a:pt x="138330" y="259711"/>
                  </a:cubicBezTo>
                  <a:cubicBezTo>
                    <a:pt x="136527" y="256104"/>
                    <a:pt x="135544" y="251952"/>
                    <a:pt x="132920" y="248890"/>
                  </a:cubicBezTo>
                  <a:cubicBezTo>
                    <a:pt x="129986" y="245466"/>
                    <a:pt x="125522" y="243708"/>
                    <a:pt x="122098" y="240774"/>
                  </a:cubicBezTo>
                  <a:cubicBezTo>
                    <a:pt x="119193" y="238284"/>
                    <a:pt x="116688" y="235363"/>
                    <a:pt x="113983" y="232658"/>
                  </a:cubicBezTo>
                  <a:cubicBezTo>
                    <a:pt x="114885" y="229953"/>
                    <a:pt x="114937" y="226793"/>
                    <a:pt x="116688" y="224542"/>
                  </a:cubicBezTo>
                  <a:cubicBezTo>
                    <a:pt x="121386" y="218502"/>
                    <a:pt x="132920" y="208310"/>
                    <a:pt x="132920" y="208310"/>
                  </a:cubicBezTo>
                  <a:cubicBezTo>
                    <a:pt x="134723" y="202899"/>
                    <a:pt x="138082" y="197776"/>
                    <a:pt x="138330" y="192078"/>
                  </a:cubicBezTo>
                  <a:cubicBezTo>
                    <a:pt x="141211" y="125826"/>
                    <a:pt x="131752" y="148424"/>
                    <a:pt x="146446" y="119034"/>
                  </a:cubicBezTo>
                  <a:cubicBezTo>
                    <a:pt x="145544" y="113623"/>
                    <a:pt x="146887" y="107296"/>
                    <a:pt x="143741" y="102802"/>
                  </a:cubicBezTo>
                  <a:cubicBezTo>
                    <a:pt x="135816" y="91481"/>
                    <a:pt x="113081" y="90628"/>
                    <a:pt x="116688" y="8657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sp>
          <p:nvSpPr>
            <p:cNvPr id="100" name="10 Forma libre"/>
            <p:cNvSpPr/>
            <p:nvPr/>
          </p:nvSpPr>
          <p:spPr>
            <a:xfrm>
              <a:off x="1948683" y="786328"/>
              <a:ext cx="184402" cy="272884"/>
            </a:xfrm>
            <a:custGeom>
              <a:avLst/>
              <a:gdLst>
                <a:gd name="connsiteX0" fmla="*/ 78455 w 183453"/>
                <a:gd name="connsiteY0" fmla="*/ 40580 h 273238"/>
                <a:gd name="connsiteX1" fmla="*/ 48696 w 183453"/>
                <a:gd name="connsiteY1" fmla="*/ 32464 h 273238"/>
                <a:gd name="connsiteX2" fmla="*/ 35169 w 183453"/>
                <a:gd name="connsiteY2" fmla="*/ 29758 h 273238"/>
                <a:gd name="connsiteX3" fmla="*/ 32464 w 183453"/>
                <a:gd name="connsiteY3" fmla="*/ 21643 h 273238"/>
                <a:gd name="connsiteX4" fmla="*/ 35169 w 183453"/>
                <a:gd name="connsiteY4" fmla="*/ 8116 h 273238"/>
                <a:gd name="connsiteX5" fmla="*/ 56812 w 183453"/>
                <a:gd name="connsiteY5" fmla="*/ 0 h 273238"/>
                <a:gd name="connsiteX6" fmla="*/ 81160 w 183453"/>
                <a:gd name="connsiteY6" fmla="*/ 2705 h 273238"/>
                <a:gd name="connsiteX7" fmla="*/ 89276 w 183453"/>
                <a:gd name="connsiteY7" fmla="*/ 10821 h 273238"/>
                <a:gd name="connsiteX8" fmla="*/ 116329 w 183453"/>
                <a:gd name="connsiteY8" fmla="*/ 16232 h 273238"/>
                <a:gd name="connsiteX9" fmla="*/ 124445 w 183453"/>
                <a:gd name="connsiteY9" fmla="*/ 21643 h 273238"/>
                <a:gd name="connsiteX10" fmla="*/ 132561 w 183453"/>
                <a:gd name="connsiteY10" fmla="*/ 37874 h 273238"/>
                <a:gd name="connsiteX11" fmla="*/ 137972 w 183453"/>
                <a:gd name="connsiteY11" fmla="*/ 48696 h 273238"/>
                <a:gd name="connsiteX12" fmla="*/ 148793 w 183453"/>
                <a:gd name="connsiteY12" fmla="*/ 64928 h 273238"/>
                <a:gd name="connsiteX13" fmla="*/ 156909 w 183453"/>
                <a:gd name="connsiteY13" fmla="*/ 67633 h 273238"/>
                <a:gd name="connsiteX14" fmla="*/ 165025 w 183453"/>
                <a:gd name="connsiteY14" fmla="*/ 75749 h 273238"/>
                <a:gd name="connsiteX15" fmla="*/ 173141 w 183453"/>
                <a:gd name="connsiteY15" fmla="*/ 81160 h 273238"/>
                <a:gd name="connsiteX16" fmla="*/ 175846 w 183453"/>
                <a:gd name="connsiteY16" fmla="*/ 91981 h 273238"/>
                <a:gd name="connsiteX17" fmla="*/ 173141 w 183453"/>
                <a:gd name="connsiteY17" fmla="*/ 100097 h 273238"/>
                <a:gd name="connsiteX18" fmla="*/ 170436 w 183453"/>
                <a:gd name="connsiteY18" fmla="*/ 116329 h 273238"/>
                <a:gd name="connsiteX19" fmla="*/ 178552 w 183453"/>
                <a:gd name="connsiteY19" fmla="*/ 121740 h 273238"/>
                <a:gd name="connsiteX20" fmla="*/ 173141 w 183453"/>
                <a:gd name="connsiteY20" fmla="*/ 135266 h 273238"/>
                <a:gd name="connsiteX21" fmla="*/ 167730 w 183453"/>
                <a:gd name="connsiteY21" fmla="*/ 146087 h 273238"/>
                <a:gd name="connsiteX22" fmla="*/ 159614 w 183453"/>
                <a:gd name="connsiteY22" fmla="*/ 154203 h 273238"/>
                <a:gd name="connsiteX23" fmla="*/ 151498 w 183453"/>
                <a:gd name="connsiteY23" fmla="*/ 170435 h 273238"/>
                <a:gd name="connsiteX24" fmla="*/ 146088 w 183453"/>
                <a:gd name="connsiteY24" fmla="*/ 178551 h 273238"/>
                <a:gd name="connsiteX25" fmla="*/ 140677 w 183453"/>
                <a:gd name="connsiteY25" fmla="*/ 200194 h 273238"/>
                <a:gd name="connsiteX26" fmla="*/ 135266 w 183453"/>
                <a:gd name="connsiteY26" fmla="*/ 213721 h 273238"/>
                <a:gd name="connsiteX27" fmla="*/ 119035 w 183453"/>
                <a:gd name="connsiteY27" fmla="*/ 224542 h 273238"/>
                <a:gd name="connsiteX28" fmla="*/ 102803 w 183453"/>
                <a:gd name="connsiteY28" fmla="*/ 238069 h 273238"/>
                <a:gd name="connsiteX29" fmla="*/ 97392 w 183453"/>
                <a:gd name="connsiteY29" fmla="*/ 246185 h 273238"/>
                <a:gd name="connsiteX30" fmla="*/ 81160 w 183453"/>
                <a:gd name="connsiteY30" fmla="*/ 257006 h 273238"/>
                <a:gd name="connsiteX31" fmla="*/ 51401 w 183453"/>
                <a:gd name="connsiteY31" fmla="*/ 273238 h 273238"/>
                <a:gd name="connsiteX32" fmla="*/ 27053 w 183453"/>
                <a:gd name="connsiteY32" fmla="*/ 267827 h 273238"/>
                <a:gd name="connsiteX33" fmla="*/ 18937 w 183453"/>
                <a:gd name="connsiteY33" fmla="*/ 265122 h 273238"/>
                <a:gd name="connsiteX34" fmla="*/ 10822 w 183453"/>
                <a:gd name="connsiteY34" fmla="*/ 257006 h 273238"/>
                <a:gd name="connsiteX35" fmla="*/ 10822 w 183453"/>
                <a:gd name="connsiteY35" fmla="*/ 192078 h 273238"/>
                <a:gd name="connsiteX36" fmla="*/ 0 w 183453"/>
                <a:gd name="connsiteY36" fmla="*/ 162319 h 273238"/>
                <a:gd name="connsiteX37" fmla="*/ 2706 w 183453"/>
                <a:gd name="connsiteY37" fmla="*/ 132561 h 273238"/>
                <a:gd name="connsiteX38" fmla="*/ 5411 w 183453"/>
                <a:gd name="connsiteY38" fmla="*/ 124445 h 273238"/>
                <a:gd name="connsiteX39" fmla="*/ 18937 w 183453"/>
                <a:gd name="connsiteY39" fmla="*/ 110918 h 273238"/>
                <a:gd name="connsiteX40" fmla="*/ 32464 w 183453"/>
                <a:gd name="connsiteY40" fmla="*/ 100097 h 273238"/>
                <a:gd name="connsiteX41" fmla="*/ 40580 w 183453"/>
                <a:gd name="connsiteY41" fmla="*/ 94686 h 273238"/>
                <a:gd name="connsiteX42" fmla="*/ 51401 w 183453"/>
                <a:gd name="connsiteY42" fmla="*/ 89276 h 273238"/>
                <a:gd name="connsiteX43" fmla="*/ 67633 w 183453"/>
                <a:gd name="connsiteY43" fmla="*/ 78454 h 273238"/>
                <a:gd name="connsiteX44" fmla="*/ 75749 w 183453"/>
                <a:gd name="connsiteY44" fmla="*/ 70338 h 273238"/>
                <a:gd name="connsiteX45" fmla="*/ 81160 w 183453"/>
                <a:gd name="connsiteY45" fmla="*/ 62222 h 273238"/>
                <a:gd name="connsiteX46" fmla="*/ 89276 w 183453"/>
                <a:gd name="connsiteY46" fmla="*/ 51401 h 273238"/>
                <a:gd name="connsiteX47" fmla="*/ 91981 w 183453"/>
                <a:gd name="connsiteY47" fmla="*/ 43285 h 273238"/>
                <a:gd name="connsiteX48" fmla="*/ 78455 w 183453"/>
                <a:gd name="connsiteY48" fmla="*/ 40580 h 2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453" h="273238">
                  <a:moveTo>
                    <a:pt x="78455" y="40580"/>
                  </a:moveTo>
                  <a:cubicBezTo>
                    <a:pt x="71241" y="38777"/>
                    <a:pt x="58671" y="34958"/>
                    <a:pt x="48696" y="32464"/>
                  </a:cubicBezTo>
                  <a:cubicBezTo>
                    <a:pt x="44235" y="31349"/>
                    <a:pt x="38995" y="32309"/>
                    <a:pt x="35169" y="29758"/>
                  </a:cubicBezTo>
                  <a:cubicBezTo>
                    <a:pt x="32797" y="28176"/>
                    <a:pt x="33366" y="24348"/>
                    <a:pt x="32464" y="21643"/>
                  </a:cubicBezTo>
                  <a:cubicBezTo>
                    <a:pt x="33366" y="17134"/>
                    <a:pt x="32496" y="11858"/>
                    <a:pt x="35169" y="8116"/>
                  </a:cubicBezTo>
                  <a:cubicBezTo>
                    <a:pt x="38245" y="3810"/>
                    <a:pt x="52285" y="1132"/>
                    <a:pt x="56812" y="0"/>
                  </a:cubicBezTo>
                  <a:cubicBezTo>
                    <a:pt x="64928" y="902"/>
                    <a:pt x="73413" y="123"/>
                    <a:pt x="81160" y="2705"/>
                  </a:cubicBezTo>
                  <a:cubicBezTo>
                    <a:pt x="84790" y="3915"/>
                    <a:pt x="85705" y="9448"/>
                    <a:pt x="89276" y="10821"/>
                  </a:cubicBezTo>
                  <a:cubicBezTo>
                    <a:pt x="97859" y="14122"/>
                    <a:pt x="107311" y="14428"/>
                    <a:pt x="116329" y="16232"/>
                  </a:cubicBezTo>
                  <a:cubicBezTo>
                    <a:pt x="119034" y="18036"/>
                    <a:pt x="122146" y="19344"/>
                    <a:pt x="124445" y="21643"/>
                  </a:cubicBezTo>
                  <a:cubicBezTo>
                    <a:pt x="130946" y="28143"/>
                    <a:pt x="129260" y="30171"/>
                    <a:pt x="132561" y="37874"/>
                  </a:cubicBezTo>
                  <a:cubicBezTo>
                    <a:pt x="134150" y="41581"/>
                    <a:pt x="135897" y="45238"/>
                    <a:pt x="137972" y="48696"/>
                  </a:cubicBezTo>
                  <a:cubicBezTo>
                    <a:pt x="141318" y="54272"/>
                    <a:pt x="142624" y="62872"/>
                    <a:pt x="148793" y="64928"/>
                  </a:cubicBezTo>
                  <a:lnTo>
                    <a:pt x="156909" y="67633"/>
                  </a:lnTo>
                  <a:cubicBezTo>
                    <a:pt x="159614" y="70338"/>
                    <a:pt x="162086" y="73300"/>
                    <a:pt x="165025" y="75749"/>
                  </a:cubicBezTo>
                  <a:cubicBezTo>
                    <a:pt x="167523" y="77831"/>
                    <a:pt x="171337" y="78455"/>
                    <a:pt x="173141" y="81160"/>
                  </a:cubicBezTo>
                  <a:cubicBezTo>
                    <a:pt x="175203" y="84254"/>
                    <a:pt x="174944" y="88374"/>
                    <a:pt x="175846" y="91981"/>
                  </a:cubicBezTo>
                  <a:cubicBezTo>
                    <a:pt x="174944" y="94686"/>
                    <a:pt x="174416" y="97546"/>
                    <a:pt x="173141" y="100097"/>
                  </a:cubicBezTo>
                  <a:cubicBezTo>
                    <a:pt x="169516" y="107347"/>
                    <a:pt x="163748" y="107969"/>
                    <a:pt x="170436" y="116329"/>
                  </a:cubicBezTo>
                  <a:cubicBezTo>
                    <a:pt x="172467" y="118868"/>
                    <a:pt x="175847" y="119936"/>
                    <a:pt x="178552" y="121740"/>
                  </a:cubicBezTo>
                  <a:cubicBezTo>
                    <a:pt x="183453" y="136445"/>
                    <a:pt x="182298" y="124279"/>
                    <a:pt x="173141" y="135266"/>
                  </a:cubicBezTo>
                  <a:cubicBezTo>
                    <a:pt x="170559" y="138364"/>
                    <a:pt x="170074" y="142805"/>
                    <a:pt x="167730" y="146087"/>
                  </a:cubicBezTo>
                  <a:cubicBezTo>
                    <a:pt x="165506" y="149200"/>
                    <a:pt x="162063" y="151264"/>
                    <a:pt x="159614" y="154203"/>
                  </a:cubicBezTo>
                  <a:cubicBezTo>
                    <a:pt x="149927" y="165828"/>
                    <a:pt x="157596" y="158238"/>
                    <a:pt x="151498" y="170435"/>
                  </a:cubicBezTo>
                  <a:cubicBezTo>
                    <a:pt x="150044" y="173343"/>
                    <a:pt x="147542" y="175643"/>
                    <a:pt x="146088" y="178551"/>
                  </a:cubicBezTo>
                  <a:cubicBezTo>
                    <a:pt x="142514" y="185699"/>
                    <a:pt x="142995" y="192466"/>
                    <a:pt x="140677" y="200194"/>
                  </a:cubicBezTo>
                  <a:cubicBezTo>
                    <a:pt x="139282" y="204846"/>
                    <a:pt x="137840" y="209603"/>
                    <a:pt x="135266" y="213721"/>
                  </a:cubicBezTo>
                  <a:cubicBezTo>
                    <a:pt x="129933" y="222254"/>
                    <a:pt x="127204" y="221819"/>
                    <a:pt x="119035" y="224542"/>
                  </a:cubicBezTo>
                  <a:cubicBezTo>
                    <a:pt x="111055" y="229862"/>
                    <a:pt x="109313" y="230258"/>
                    <a:pt x="102803" y="238069"/>
                  </a:cubicBezTo>
                  <a:cubicBezTo>
                    <a:pt x="100721" y="240567"/>
                    <a:pt x="99839" y="244044"/>
                    <a:pt x="97392" y="246185"/>
                  </a:cubicBezTo>
                  <a:cubicBezTo>
                    <a:pt x="92498" y="250467"/>
                    <a:pt x="86571" y="253399"/>
                    <a:pt x="81160" y="257006"/>
                  </a:cubicBezTo>
                  <a:cubicBezTo>
                    <a:pt x="66336" y="266888"/>
                    <a:pt x="75943" y="260966"/>
                    <a:pt x="51401" y="273238"/>
                  </a:cubicBezTo>
                  <a:cubicBezTo>
                    <a:pt x="43285" y="271434"/>
                    <a:pt x="35119" y="269843"/>
                    <a:pt x="27053" y="267827"/>
                  </a:cubicBezTo>
                  <a:cubicBezTo>
                    <a:pt x="24287" y="267135"/>
                    <a:pt x="21310" y="266704"/>
                    <a:pt x="18937" y="265122"/>
                  </a:cubicBezTo>
                  <a:cubicBezTo>
                    <a:pt x="15754" y="263000"/>
                    <a:pt x="13527" y="259711"/>
                    <a:pt x="10822" y="257006"/>
                  </a:cubicBezTo>
                  <a:cubicBezTo>
                    <a:pt x="1298" y="228440"/>
                    <a:pt x="13444" y="268125"/>
                    <a:pt x="10822" y="192078"/>
                  </a:cubicBezTo>
                  <a:cubicBezTo>
                    <a:pt x="10258" y="175734"/>
                    <a:pt x="7072" y="172926"/>
                    <a:pt x="0" y="162319"/>
                  </a:cubicBezTo>
                  <a:cubicBezTo>
                    <a:pt x="902" y="152400"/>
                    <a:pt x="1297" y="142421"/>
                    <a:pt x="2706" y="132561"/>
                  </a:cubicBezTo>
                  <a:cubicBezTo>
                    <a:pt x="3109" y="129738"/>
                    <a:pt x="3700" y="126726"/>
                    <a:pt x="5411" y="124445"/>
                  </a:cubicBezTo>
                  <a:cubicBezTo>
                    <a:pt x="9237" y="119344"/>
                    <a:pt x="14738" y="115717"/>
                    <a:pt x="18937" y="110918"/>
                  </a:cubicBezTo>
                  <a:cubicBezTo>
                    <a:pt x="29014" y="99402"/>
                    <a:pt x="18559" y="104731"/>
                    <a:pt x="32464" y="100097"/>
                  </a:cubicBezTo>
                  <a:cubicBezTo>
                    <a:pt x="35169" y="98293"/>
                    <a:pt x="37757" y="96299"/>
                    <a:pt x="40580" y="94686"/>
                  </a:cubicBezTo>
                  <a:cubicBezTo>
                    <a:pt x="44081" y="92685"/>
                    <a:pt x="48119" y="91620"/>
                    <a:pt x="51401" y="89276"/>
                  </a:cubicBezTo>
                  <a:cubicBezTo>
                    <a:pt x="69136" y="76609"/>
                    <a:pt x="50221" y="84259"/>
                    <a:pt x="67633" y="78454"/>
                  </a:cubicBezTo>
                  <a:cubicBezTo>
                    <a:pt x="70338" y="75749"/>
                    <a:pt x="73300" y="73277"/>
                    <a:pt x="75749" y="70338"/>
                  </a:cubicBezTo>
                  <a:cubicBezTo>
                    <a:pt x="77831" y="67840"/>
                    <a:pt x="79270" y="64868"/>
                    <a:pt x="81160" y="62222"/>
                  </a:cubicBezTo>
                  <a:cubicBezTo>
                    <a:pt x="83781" y="58553"/>
                    <a:pt x="86571" y="55008"/>
                    <a:pt x="89276" y="51401"/>
                  </a:cubicBezTo>
                  <a:cubicBezTo>
                    <a:pt x="90178" y="48696"/>
                    <a:pt x="93256" y="45836"/>
                    <a:pt x="91981" y="43285"/>
                  </a:cubicBezTo>
                  <a:cubicBezTo>
                    <a:pt x="90343" y="40010"/>
                    <a:pt x="85669" y="42383"/>
                    <a:pt x="78455" y="40580"/>
                  </a:cubicBezTo>
                  <a:close/>
                </a:path>
              </a:pathLst>
            </a:custGeom>
            <a:grpFill/>
            <a:ln w="3175" cap="flat" cmpd="sng" algn="ctr">
              <a:solidFill>
                <a:sysClr val="windowText" lastClr="000000">
                  <a:lumMod val="75000"/>
                  <a:lumOff val="25000"/>
                </a:sysClr>
              </a:solidFill>
              <a:prstDash val="solid"/>
            </a:ln>
            <a:effectLst>
              <a:outerShdw blurRad="50800" dist="38100" dir="2700000" algn="tl" rotWithShape="0">
                <a:prstClr val="black">
                  <a:alpha val="40000"/>
                </a:prstClr>
              </a:outerShdw>
            </a:effectLst>
          </p:spPr>
          <p:txBody>
            <a:bodyPr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es-ES" dirty="0">
                <a:solidFill>
                  <a:prstClr val="black"/>
                </a:solidFill>
                <a:latin typeface="Gill Sans MT"/>
              </a:endParaRPr>
            </a:p>
          </p:txBody>
        </p:sp>
      </p:grpSp>
      <p:pic>
        <p:nvPicPr>
          <p:cNvPr id="20" name="19 Imagen"/>
          <p:cNvPicPr>
            <a:picLocks noChangeAspect="1"/>
          </p:cNvPicPr>
          <p:nvPr/>
        </p:nvPicPr>
        <p:blipFill>
          <a:blip r:embed="rId3"/>
          <a:srcRect/>
          <a:stretch>
            <a:fillRect/>
          </a:stretch>
        </p:blipFill>
        <p:spPr bwMode="auto">
          <a:xfrm>
            <a:off x="323850" y="3019425"/>
            <a:ext cx="358775" cy="268288"/>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pic>
        <p:nvPicPr>
          <p:cNvPr id="69" name="68 Imagen"/>
          <p:cNvPicPr>
            <a:picLocks noChangeAspect="1"/>
          </p:cNvPicPr>
          <p:nvPr/>
        </p:nvPicPr>
        <p:blipFill>
          <a:blip r:embed="rId4"/>
          <a:srcRect/>
          <a:stretch>
            <a:fillRect/>
          </a:stretch>
        </p:blipFill>
        <p:spPr bwMode="auto">
          <a:xfrm>
            <a:off x="323850" y="3429000"/>
            <a:ext cx="382588" cy="274638"/>
          </a:xfrm>
          <a:prstGeom prst="rect">
            <a:avLst/>
          </a:prstGeom>
          <a:solidFill>
            <a:schemeClr val="tx1"/>
          </a:solidFill>
          <a:ln w="38100">
            <a:solidFill>
              <a:schemeClr val="bg1"/>
            </a:solidFill>
            <a:miter lim="800000"/>
            <a:headEnd/>
            <a:tailEnd/>
          </a:ln>
          <a:effectLst>
            <a:outerShdw blurRad="50800" dist="38100" dir="5400000" algn="t" rotWithShape="0">
              <a:srgbClr val="808080">
                <a:alpha val="39998"/>
              </a:srgbClr>
            </a:outerShdw>
          </a:effectLst>
        </p:spPr>
      </p:pic>
      <p:sp>
        <p:nvSpPr>
          <p:cNvPr id="151" name="150 Rectángulo"/>
          <p:cNvSpPr/>
          <p:nvPr/>
        </p:nvSpPr>
        <p:spPr>
          <a:xfrm>
            <a:off x="145480" y="190512"/>
            <a:ext cx="5292080" cy="369332"/>
          </a:xfrm>
          <a:prstGeom prst="rect">
            <a:avLst/>
          </a:prstGeom>
          <a:noFill/>
          <a:ln>
            <a:noFill/>
          </a:ln>
          <a:effectLst/>
          <a:scene3d>
            <a:camera prst="orthographicFront" fov="0">
              <a:rot lat="0" lon="0" rev="0"/>
            </a:camera>
            <a:lightRig rig="balanced" dir="t">
              <a:rot lat="0" lon="0" rev="0"/>
            </a:lightRig>
          </a:scene3d>
        </p:spPr>
        <p:style>
          <a:lnRef idx="1">
            <a:schemeClr val="accent1"/>
          </a:lnRef>
          <a:fillRef idx="3">
            <a:schemeClr val="accent1"/>
          </a:fillRef>
          <a:effectRef idx="2">
            <a:schemeClr val="accent1"/>
          </a:effectRef>
          <a:fontRef idx="minor">
            <a:schemeClr val="lt1"/>
          </a:fontRef>
        </p:style>
        <p:txBody>
          <a:bodyPr>
            <a:spAutoFit/>
          </a:bodyPr>
          <a:lstStyle/>
          <a:p>
            <a:pPr marL="0" lvl="1">
              <a:defRPr/>
            </a:pPr>
            <a:r>
              <a:rPr lang="es-CO"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Programa </a:t>
            </a:r>
            <a:r>
              <a:rPr lang="es-CO" b="1" dirty="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es-CO"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IVC 2010 </a:t>
            </a:r>
            <a:r>
              <a:rPr lang="es-CO" b="1" dirty="0">
                <a:solidFill>
                  <a:srgbClr val="002060"/>
                </a:solidFill>
                <a:latin typeface="Verdana" panose="020B0604030504040204" pitchFamily="34" charset="0"/>
                <a:ea typeface="Verdana" panose="020B0604030504040204" pitchFamily="34" charset="0"/>
                <a:cs typeface="Verdana" panose="020B0604030504040204" pitchFamily="34" charset="0"/>
              </a:rPr>
              <a:t>– 2012 </a:t>
            </a:r>
          </a:p>
        </p:txBody>
      </p:sp>
      <p:sp>
        <p:nvSpPr>
          <p:cNvPr id="70662" name="2 CuadroTexto"/>
          <p:cNvSpPr txBox="1">
            <a:spLocks noChangeArrowheads="1"/>
          </p:cNvSpPr>
          <p:nvPr/>
        </p:nvSpPr>
        <p:spPr bwMode="auto">
          <a:xfrm>
            <a:off x="5419725" y="1706563"/>
            <a:ext cx="32559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algn="just" eaLnBrk="1" hangingPunct="1">
              <a:buFontTx/>
              <a:buAutoNum type="arabicPeriod"/>
            </a:pPr>
            <a:r>
              <a:rPr lang="es-CO" altLang="es-CO" sz="1200">
                <a:solidFill>
                  <a:srgbClr val="000000"/>
                </a:solidFill>
                <a:latin typeface="Calibri" pitchFamily="34" charset="0"/>
              </a:rPr>
              <a:t>PARTICIPACION SOCIAL Y ATENCION AL USUARIO</a:t>
            </a:r>
          </a:p>
          <a:p>
            <a:pPr algn="just" eaLnBrk="1" hangingPunct="1">
              <a:buFontTx/>
              <a:buAutoNum type="arabicPeriod"/>
            </a:pPr>
            <a:r>
              <a:rPr lang="es-CO" altLang="es-CO" sz="1200">
                <a:solidFill>
                  <a:srgbClr val="000000"/>
                </a:solidFill>
                <a:latin typeface="Calibri" pitchFamily="34" charset="0"/>
              </a:rPr>
              <a:t>CONSTRUCCIÓN DE CAPACIDADES EN IVC</a:t>
            </a:r>
          </a:p>
          <a:p>
            <a:pPr algn="just" eaLnBrk="1" hangingPunct="1">
              <a:buFontTx/>
              <a:buAutoNum type="arabicPeriod"/>
            </a:pPr>
            <a:r>
              <a:rPr lang="es-CO" altLang="es-CO" sz="1200">
                <a:solidFill>
                  <a:srgbClr val="000000"/>
                </a:solidFill>
                <a:latin typeface="Calibri" pitchFamily="34" charset="0"/>
              </a:rPr>
              <a:t>IMPLEMENTACION Y EVALUACION DE UN SISTEMA PILOTO PARA IVC</a:t>
            </a:r>
          </a:p>
          <a:p>
            <a:pPr algn="just" eaLnBrk="1" hangingPunct="1">
              <a:buFontTx/>
              <a:buAutoNum type="arabicPeriod"/>
            </a:pPr>
            <a:r>
              <a:rPr lang="es-CO" altLang="es-CO" sz="1200">
                <a:solidFill>
                  <a:srgbClr val="000000"/>
                </a:solidFill>
                <a:latin typeface="Calibri" pitchFamily="34" charset="0"/>
              </a:rPr>
              <a:t>EVALUACION DE PROCESOS DE IVC</a:t>
            </a:r>
          </a:p>
          <a:p>
            <a:pPr algn="just" eaLnBrk="1" hangingPunct="1">
              <a:buFontTx/>
              <a:buAutoNum type="arabicPeriod"/>
            </a:pPr>
            <a:r>
              <a:rPr lang="es-CO" altLang="es-CO" sz="1200">
                <a:solidFill>
                  <a:srgbClr val="000000"/>
                </a:solidFill>
                <a:latin typeface="Calibri" pitchFamily="34" charset="0"/>
              </a:rPr>
              <a:t>DESARROLLO DE SISTEMA DE MONITOREO Y REGULACION EN IVC</a:t>
            </a:r>
          </a:p>
          <a:p>
            <a:pPr algn="just" eaLnBrk="1" hangingPunct="1">
              <a:buFontTx/>
              <a:buAutoNum type="arabicPeriod"/>
            </a:pPr>
            <a:r>
              <a:rPr lang="es-CO" altLang="es-CO" sz="1200">
                <a:solidFill>
                  <a:srgbClr val="000000"/>
                </a:solidFill>
                <a:latin typeface="Calibri" pitchFamily="34" charset="0"/>
              </a:rPr>
              <a:t>FACTORES CONDICIONANTES DE MERCADOS, AGENTES  E INSTITUCIONES EN IVC</a:t>
            </a:r>
          </a:p>
          <a:p>
            <a:pPr algn="just" eaLnBrk="1" hangingPunct="1">
              <a:buFontTx/>
              <a:buAutoNum type="arabicPeriod"/>
            </a:pPr>
            <a:r>
              <a:rPr lang="es-CO" altLang="es-CO" sz="1200">
                <a:solidFill>
                  <a:srgbClr val="000000"/>
                </a:solidFill>
                <a:latin typeface="Calibri" pitchFamily="34" charset="0"/>
              </a:rPr>
              <a:t>PERTINENCIA Y COHERENCIA DE FUNCIONES Y METODOS DE INTERVENCIÓN REGULATORIA EN IVC</a:t>
            </a:r>
          </a:p>
        </p:txBody>
      </p:sp>
      <p:sp>
        <p:nvSpPr>
          <p:cNvPr id="44" name="43 Elipse"/>
          <p:cNvSpPr>
            <a:spLocks noChangeArrowheads="1"/>
          </p:cNvSpPr>
          <p:nvPr/>
        </p:nvSpPr>
        <p:spPr bwMode="auto">
          <a:xfrm>
            <a:off x="550863" y="5195888"/>
            <a:ext cx="215900" cy="215900"/>
          </a:xfrm>
          <a:prstGeom prst="ellipse">
            <a:avLst/>
          </a:prstGeom>
          <a:solidFill>
            <a:srgbClr val="FFFF00"/>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lang="es-CO">
              <a:solidFill>
                <a:prstClr val="white"/>
              </a:solidFill>
              <a:latin typeface="Calibri"/>
            </a:endParaRPr>
          </a:p>
        </p:txBody>
      </p:sp>
      <p:sp>
        <p:nvSpPr>
          <p:cNvPr id="45" name="44 CuadroTexto"/>
          <p:cNvSpPr txBox="1"/>
          <p:nvPr/>
        </p:nvSpPr>
        <p:spPr>
          <a:xfrm>
            <a:off x="531813" y="5157788"/>
            <a:ext cx="576262" cy="276225"/>
          </a:xfrm>
          <a:prstGeom prst="rect">
            <a:avLst/>
          </a:prstGeom>
          <a:noFill/>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defRPr/>
            </a:pPr>
            <a:r>
              <a:rPr lang="es-CO" sz="1200" dirty="0" smtClean="0">
                <a:solidFill>
                  <a:srgbClr val="000000"/>
                </a:solidFill>
                <a:effectLst>
                  <a:outerShdw blurRad="38100" dist="38100" dir="2700000" algn="tl">
                    <a:srgbClr val="C0C0C0"/>
                  </a:outerShdw>
                </a:effectLst>
                <a:latin typeface="Arial" pitchFamily="34" charset="0"/>
                <a:cs typeface="Arial" pitchFamily="34" charset="0"/>
              </a:rPr>
              <a:t>1</a:t>
            </a:r>
          </a:p>
        </p:txBody>
      </p:sp>
      <p:sp>
        <p:nvSpPr>
          <p:cNvPr id="70665" name="4 CuadroTexto"/>
          <p:cNvSpPr txBox="1">
            <a:spLocks noChangeArrowheads="1"/>
          </p:cNvSpPr>
          <p:nvPr/>
        </p:nvSpPr>
        <p:spPr bwMode="auto">
          <a:xfrm>
            <a:off x="833438" y="5173663"/>
            <a:ext cx="2665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ea typeface="MS PGothic" pitchFamily="34" charset="-128"/>
              </a:defRPr>
            </a:lvl1pPr>
            <a:lvl2pPr marL="742950" indent="-285750" eaLnBrk="0" hangingPunct="0">
              <a:defRPr>
                <a:solidFill>
                  <a:schemeClr val="tx1"/>
                </a:solidFill>
                <a:latin typeface="Gill Sans MT" pitchFamily="34" charset="0"/>
                <a:ea typeface="MS PGothic" pitchFamily="34" charset="-128"/>
              </a:defRPr>
            </a:lvl2pPr>
            <a:lvl3pPr marL="1143000" indent="-228600" eaLnBrk="0" hangingPunct="0">
              <a:defRPr>
                <a:solidFill>
                  <a:schemeClr val="tx1"/>
                </a:solidFill>
                <a:latin typeface="Gill Sans MT" pitchFamily="34" charset="0"/>
                <a:ea typeface="MS PGothic" pitchFamily="34" charset="-128"/>
              </a:defRPr>
            </a:lvl3pPr>
            <a:lvl4pPr marL="1600200" indent="-228600" eaLnBrk="0" hangingPunct="0">
              <a:defRPr>
                <a:solidFill>
                  <a:schemeClr val="tx1"/>
                </a:solidFill>
                <a:latin typeface="Gill Sans MT" pitchFamily="34" charset="0"/>
                <a:ea typeface="MS PGothic" pitchFamily="34" charset="-128"/>
              </a:defRPr>
            </a:lvl4pPr>
            <a:lvl5pPr marL="2057400" indent="-228600" eaLnBrk="0" hangingPunct="0">
              <a:defRPr>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MS PGothic" pitchFamily="34" charset="-128"/>
              </a:defRPr>
            </a:lvl9pPr>
          </a:lstStyle>
          <a:p>
            <a:pPr eaLnBrk="1" hangingPunct="1"/>
            <a:r>
              <a:rPr lang="es-CO" altLang="es-CO" sz="1400">
                <a:solidFill>
                  <a:srgbClr val="000000"/>
                </a:solidFill>
                <a:latin typeface="Calibri" pitchFamily="34" charset="0"/>
              </a:rPr>
              <a:t>Programa</a:t>
            </a:r>
          </a:p>
        </p:txBody>
      </p:sp>
      <p:sp>
        <p:nvSpPr>
          <p:cNvPr id="2" name="1 Rectángulo"/>
          <p:cNvSpPr/>
          <p:nvPr/>
        </p:nvSpPr>
        <p:spPr>
          <a:xfrm>
            <a:off x="4354513" y="4818063"/>
            <a:ext cx="4572000" cy="954087"/>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a:spAutoFit/>
          </a:bodyPr>
          <a:lstStyle/>
          <a:p>
            <a:pPr algn="ctr" fontAlgn="ctr">
              <a:defRPr/>
            </a:pPr>
            <a:r>
              <a:rPr lang="es-CO" sz="1400" dirty="0">
                <a:latin typeface="Arial" pitchFamily="34" charset="0"/>
                <a:cs typeface="Arial" pitchFamily="34" charset="0"/>
              </a:rPr>
              <a:t>Desarrollo y evaluación de un modelo integrado para la inspección, vigilancia y control del acceso oportuno, el uso adecuado y la calidad de la prestación de servicios en el SGSS Colombiano</a:t>
            </a:r>
            <a:endParaRPr lang="es-CO"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41769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CBE5B99AB69B0458AA30D8E99725390" ma:contentTypeVersion="2" ma:contentTypeDescription="Crear nuevo documento." ma:contentTypeScope="" ma:versionID="681f804e20deb942e93913db567e92c6">
  <xsd:schema xmlns:xsd="http://www.w3.org/2001/XMLSchema" xmlns:xs="http://www.w3.org/2001/XMLSchema" xmlns:p="http://schemas.microsoft.com/office/2006/metadata/properties" xmlns:ns2="3bfbf733-a6c3-488d-a481-abc1b690c7db" xmlns:ns3="cfdb3f1e-bf88-4bc4-9adb-b895a9aad7bb" targetNamespace="http://schemas.microsoft.com/office/2006/metadata/properties" ma:root="true" ma:fieldsID="f146d09ab51ed56ba3bb02a6feef0b15" ns2:_="" ns3:_="">
    <xsd:import namespace="3bfbf733-a6c3-488d-a481-abc1b690c7db"/>
    <xsd:import namespace="cfdb3f1e-bf88-4bc4-9adb-b895a9aad7bb"/>
    <xsd:element name="properties">
      <xsd:complexType>
        <xsd:sequence>
          <xsd:element name="documentManagement">
            <xsd:complexType>
              <xsd:all>
                <xsd:element ref="ns2:_dlc_DocId" minOccurs="0"/>
                <xsd:element ref="ns2:_dlc_DocIdUrl" minOccurs="0"/>
                <xsd:element ref="ns2:_dlc_DocIdPersistId" minOccurs="0"/>
                <xsd:element ref="ns3:la106f1428ee45318db580f6c124e34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db3f1e-bf88-4bc4-9adb-b895a9aad7bb" elementFormDefault="qualified">
    <xsd:import namespace="http://schemas.microsoft.com/office/2006/documentManagement/types"/>
    <xsd:import namespace="http://schemas.microsoft.com/office/infopath/2007/PartnerControls"/>
    <xsd:element name="la106f1428ee45318db580f6c124e343" ma:index="12" nillable="true" ma:taxonomy="true" ma:internalName="la106f1428ee45318db580f6c124e343" ma:taxonomyFieldName="meta" ma:displayName="meta" ma:default="" ma:fieldId="{5a106f14-28ee-4531-8db5-80f6c124e343}" ma:sspId="db7c8d2a-9a43-4318-8fc1-f38eea5fd839" ma:termSetId="97093443-8426-460e-8536-6a0852648c4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bfbf733-a6c3-488d-a481-abc1b690c7db">AVMXRNAJRR5T-2109138803-374</_dlc_DocId>
    <_dlc_DocIdUrl xmlns="3bfbf733-a6c3-488d-a481-abc1b690c7db">
      <Url>https://www.ins.gov.co/_layouts/15/DocIdRedir.aspx?ID=AVMXRNAJRR5T-2109138803-374</Url>
      <Description>AVMXRNAJRR5T-2109138803-374</Description>
    </_dlc_DocIdUrl>
    <la106f1428ee45318db580f6c124e343 xmlns="cfdb3f1e-bf88-4bc4-9adb-b895a9aad7bb">
      <Terms xmlns="http://schemas.microsoft.com/office/infopath/2007/PartnerControls"/>
    </la106f1428ee45318db580f6c124e343>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AE4CA8-49A4-4C08-A61F-26EFD61C7FB5}"/>
</file>

<file path=customXml/itemProps2.xml><?xml version="1.0" encoding="utf-8"?>
<ds:datastoreItem xmlns:ds="http://schemas.openxmlformats.org/officeDocument/2006/customXml" ds:itemID="{467DE84A-B779-41D7-B26E-98784CC51974}"/>
</file>

<file path=customXml/itemProps3.xml><?xml version="1.0" encoding="utf-8"?>
<ds:datastoreItem xmlns:ds="http://schemas.openxmlformats.org/officeDocument/2006/customXml" ds:itemID="{7B3C1C3C-0A6D-4BA5-B310-A570E871AB96}"/>
</file>

<file path=customXml/itemProps4.xml><?xml version="1.0" encoding="utf-8"?>
<ds:datastoreItem xmlns:ds="http://schemas.openxmlformats.org/officeDocument/2006/customXml" ds:itemID="{C4884D7C-C4C4-41FB-8851-F3F687CA7D09}"/>
</file>

<file path=docProps/app.xml><?xml version="1.0" encoding="utf-8"?>
<Properties xmlns="http://schemas.openxmlformats.org/officeDocument/2006/extended-properties" xmlns:vt="http://schemas.openxmlformats.org/officeDocument/2006/docPropsVTypes">
  <Template/>
  <TotalTime>4947</TotalTime>
  <Words>4109</Words>
  <Application>Microsoft Office PowerPoint</Application>
  <PresentationFormat>Presentación en pantalla (4:3)</PresentationFormat>
  <Paragraphs>562</Paragraphs>
  <Slides>37</Slides>
  <Notes>37</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37</vt:i4>
      </vt:variant>
    </vt:vector>
  </HeadingPairs>
  <TitlesOfParts>
    <vt:vector size="47" baseType="lpstr">
      <vt:lpstr>MS PGothic</vt:lpstr>
      <vt:lpstr>Arial</vt:lpstr>
      <vt:lpstr>Calibri</vt:lpstr>
      <vt:lpstr>Gill Sans MT</vt:lpstr>
      <vt:lpstr>Verdana</vt:lpstr>
      <vt:lpstr>Wingdings 3</vt:lpstr>
      <vt:lpstr>Diseño personalizado</vt:lpstr>
      <vt:lpstr>1_Diseño personalizado</vt:lpstr>
      <vt:lpstr>2_Diseño personalizado</vt:lpstr>
      <vt:lpstr>3_Diseño personalizado</vt:lpstr>
      <vt:lpstr>  Investigación en salud en Colombia: Necesidades e iniciativas de priorización</vt:lpstr>
      <vt:lpstr>  Proyectos financiados entre 1995 – 1999 </vt:lpstr>
      <vt:lpstr> Proyectos financiados entre 2000 - 2004 </vt:lpstr>
      <vt:lpstr> Proyectos financiados entre 2005 - 2009 </vt:lpstr>
      <vt:lpstr> Proyectos financiados entre 2010 - 2013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DISCAPACIDAD, HABILITACIÓN Y REHABILITACIÓN Y MUERTE POR CAUSAS EXTERNAS</vt:lpstr>
      <vt:lpstr>A. SUBTEMÁTICAS DE DISCAPACIDAD, HABILITACIÓN Y REHABILITACIÓN Y MUERTE POR CAUSAS EXTERNAS</vt:lpstr>
      <vt:lpstr>A. SUBTEMÁTICAS DE DISCAPACIDAD, HABILITACIÓN Y REHABILITACIÓN Y MUERTE POR CAUSAS EXTERNAS</vt:lpstr>
      <vt:lpstr>B. SALUD AMBIENTAL</vt:lpstr>
      <vt:lpstr>B. SALUD AMBIENTAL</vt:lpstr>
      <vt:lpstr>B. SUBTEMÁTICAS DE SALUD AMBIENTAL</vt:lpstr>
      <vt:lpstr>B. SUBTEMÁTICAS DE SALUD AMBIENTAL</vt:lpstr>
      <vt:lpstr>C. SALUD MATERNA Y PERINATAL</vt:lpstr>
      <vt:lpstr>C. SUBTEMÁTICAS SALUD MATERNA Y PERINATAL</vt:lpstr>
      <vt:lpstr>D. SALUD SEXUAL Y REPRODUCTIVA</vt:lpstr>
      <vt:lpstr>D. SUBTEMÁTICAS SALUD SEXUAL Y REPRODUCTIVA</vt:lpstr>
      <vt:lpstr>E. SALUD MENTAL</vt:lpstr>
      <vt:lpstr>Presentación de PowerPoint</vt:lpstr>
      <vt:lpstr>Presentación de PowerPoint</vt:lpstr>
      <vt:lpstr>Presentación de PowerPoint</vt:lpstr>
      <vt:lpstr>Presentación de PowerPoint</vt:lpstr>
      <vt:lpstr>Presentación de PowerPoint</vt:lpstr>
      <vt:lpstr>Presentación de PowerPoint</vt:lpstr>
      <vt:lpstr> daribon@colciencias.gov.co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Emily Maria Vargas Riaño</cp:lastModifiedBy>
  <cp:revision>133</cp:revision>
  <cp:lastPrinted>2015-04-22T03:29:09Z</cp:lastPrinted>
  <dcterms:created xsi:type="dcterms:W3CDTF">2014-10-20T16:00:02Z</dcterms:created>
  <dcterms:modified xsi:type="dcterms:W3CDTF">2015-04-22T12:42:37Z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0x010100BCBE5B99AB69B0458AA30D8E99725390</vt:lpwstr>
  </property>
  <property fmtid="{D5CDD505-2E9C-101B-9397-08002B2CF9AE}" pid="3" name="_dlc_DocIdItemGuid">
    <vt:lpwstr>c8a10a31-176e-467e-8cd5-77d017f1a158</vt:lpwstr>
  </property>
</Properties>
</file>